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9" r:id="rId6"/>
    <p:sldId id="266" r:id="rId7"/>
    <p:sldId id="274" r:id="rId8"/>
    <p:sldId id="265" r:id="rId9"/>
    <p:sldId id="259" r:id="rId10"/>
    <p:sldId id="270" r:id="rId11"/>
    <p:sldId id="268" r:id="rId12"/>
    <p:sldId id="261" r:id="rId13"/>
    <p:sldId id="263" r:id="rId14"/>
    <p:sldId id="262" r:id="rId15"/>
    <p:sldId id="264" r:id="rId16"/>
    <p:sldId id="260" r:id="rId17"/>
    <p:sldId id="258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C6A23-5E14-4A9E-A668-444068052809}" type="datetimeFigureOut">
              <a:rPr kumimoji="1" lang="ja-JP" altLang="en-US" smtClean="0"/>
              <a:t>2013/3/9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5371-04A4-4557-82C0-A784F28DEBF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昔から妄想してたこと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しっかりシュールｃｈ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④オフラインの配信も探したい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こんな配信やってる人いないかなー</a:t>
            </a:r>
            <a:endParaRPr kumimoji="1" lang="en-US" altLang="ja-JP" dirty="0" smtClean="0"/>
          </a:p>
          <a:p>
            <a:r>
              <a:rPr lang="ja-JP" altLang="en-US" dirty="0" smtClean="0"/>
              <a:t>あの配信者の掲示板どこだっけ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</a:t>
            </a:r>
            <a:r>
              <a:rPr lang="ja-JP" altLang="en-US" sz="2800" dirty="0" smtClean="0"/>
              <a:t>まず配信者情報見てる？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04311"/>
            <a:ext cx="3528392" cy="395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みんなは普段どうやって配信見つける？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/>
              <a:t>配信を開く</a:t>
            </a:r>
            <a:endParaRPr lang="en-US" altLang="ja-JP" b="1" dirty="0" smtClean="0"/>
          </a:p>
          <a:p>
            <a:pPr lvl="1"/>
            <a:r>
              <a:rPr lang="ja-JP" altLang="en-US" sz="2200" dirty="0" smtClean="0"/>
              <a:t>配信内容 </a:t>
            </a:r>
            <a:r>
              <a:rPr lang="en-US" altLang="ja-JP" sz="2200" dirty="0" smtClean="0"/>
              <a:t>/ </a:t>
            </a:r>
            <a:r>
              <a:rPr lang="ja-JP" altLang="en-US" sz="2200" dirty="0" smtClean="0"/>
              <a:t>雰囲気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レス内容</a:t>
            </a:r>
            <a:r>
              <a:rPr lang="en-US" altLang="ja-JP" sz="2200" dirty="0" smtClean="0"/>
              <a:t>) / </a:t>
            </a:r>
            <a:r>
              <a:rPr lang="ja-JP" altLang="en-US" sz="2200" dirty="0" smtClean="0"/>
              <a:t>配信者の声</a:t>
            </a:r>
            <a:endParaRPr lang="en-US" altLang="ja-JP" sz="2200" dirty="0" smtClean="0"/>
          </a:p>
          <a:p>
            <a:r>
              <a:rPr lang="en-US" altLang="ja-JP" b="1" dirty="0" err="1" smtClean="0"/>
              <a:t>pcyp</a:t>
            </a:r>
            <a:r>
              <a:rPr lang="ja-JP" altLang="en-US" b="1" dirty="0" smtClean="0"/>
              <a:t>でリスナーソート</a:t>
            </a:r>
            <a:endParaRPr lang="en-US" altLang="ja-JP" b="1" dirty="0" smtClean="0"/>
          </a:p>
          <a:p>
            <a:r>
              <a:rPr kumimoji="1" lang="ja-JP" altLang="en-US" b="1" dirty="0" smtClean="0"/>
              <a:t>詳細をながめる</a:t>
            </a:r>
            <a:endParaRPr kumimoji="1" lang="en-US" altLang="ja-JP" b="1" dirty="0" smtClean="0"/>
          </a:p>
          <a:p>
            <a:pPr lvl="1"/>
            <a:r>
              <a:rPr kumimoji="1" lang="ja-JP" altLang="en-US" sz="2200" dirty="0" smtClean="0"/>
              <a:t>ジャンル（ゲーム</a:t>
            </a:r>
            <a:r>
              <a:rPr lang="en-US" altLang="ja-JP" sz="2200" dirty="0" smtClean="0"/>
              <a:t>/</a:t>
            </a:r>
            <a:r>
              <a:rPr lang="ja-JP" altLang="en-US" sz="2200" dirty="0" smtClean="0"/>
              <a:t>料理</a:t>
            </a:r>
            <a:r>
              <a:rPr lang="en-US" altLang="ja-JP" sz="2200" dirty="0" smtClean="0"/>
              <a:t>…</a:t>
            </a:r>
            <a:r>
              <a:rPr kumimoji="1" lang="ja-JP" altLang="en-US" sz="2200" dirty="0" smtClean="0"/>
              <a:t>） </a:t>
            </a:r>
            <a:r>
              <a:rPr kumimoji="1" lang="en-US" altLang="ja-JP" sz="2200" dirty="0" smtClean="0"/>
              <a:t>/  </a:t>
            </a:r>
            <a:r>
              <a:rPr kumimoji="1" lang="ja-JP" altLang="en-US" sz="2200" dirty="0" smtClean="0"/>
              <a:t>ゲーム内容</a:t>
            </a:r>
            <a:endParaRPr kumimoji="1" lang="en-US" altLang="ja-JP" sz="2200" dirty="0" smtClean="0"/>
          </a:p>
          <a:p>
            <a:r>
              <a:rPr lang="ja-JP" altLang="en-US" b="1" dirty="0" smtClean="0"/>
              <a:t>お気に入り</a:t>
            </a:r>
            <a:r>
              <a:rPr lang="ja-JP" altLang="en-US" sz="2400" dirty="0" smtClean="0"/>
              <a:t>（</a:t>
            </a:r>
            <a:r>
              <a:rPr lang="ja-JP" altLang="en-US" sz="2400" dirty="0" err="1" smtClean="0"/>
              <a:t>ぷろ</a:t>
            </a:r>
            <a:r>
              <a:rPr lang="ja-JP" altLang="en-US" sz="2400" dirty="0" smtClean="0"/>
              <a:t>ぐれ</a:t>
            </a:r>
            <a:r>
              <a:rPr lang="en-US" altLang="ja-JP" sz="2400" dirty="0" err="1" smtClean="0"/>
              <a:t>ch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あれくま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）</a:t>
            </a:r>
            <a:endParaRPr lang="en-US" altLang="ja-JP" dirty="0" smtClean="0"/>
          </a:p>
          <a:p>
            <a:r>
              <a:rPr kumimoji="1" lang="ja-JP" altLang="en-US" b="1" dirty="0" smtClean="0"/>
              <a:t>キーワード検索</a:t>
            </a:r>
            <a:r>
              <a:rPr kumimoji="1" lang="en-US" altLang="ja-JP" b="1" dirty="0" smtClean="0"/>
              <a:t>(</a:t>
            </a:r>
            <a:r>
              <a:rPr kumimoji="1" lang="en-US" altLang="ja-JP" b="1" dirty="0" err="1" smtClean="0"/>
              <a:t>pcyp</a:t>
            </a:r>
            <a:r>
              <a:rPr lang="en-US" altLang="ja-JP" b="1" dirty="0"/>
              <a:t>:</a:t>
            </a:r>
            <a:r>
              <a:rPr kumimoji="1" lang="ja-JP" altLang="en-US" b="1" dirty="0" smtClean="0"/>
              <a:t>本日の</a:t>
            </a:r>
            <a:r>
              <a:rPr lang="ja-JP" altLang="en-US" b="1" dirty="0" smtClean="0"/>
              <a:t>キーワード</a:t>
            </a:r>
            <a:r>
              <a:rPr kumimoji="1" lang="en-US" altLang="ja-JP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みんなは普段どうやって配信見つける？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b="1" dirty="0" smtClean="0"/>
              <a:t>配信を開く</a:t>
            </a:r>
            <a:endParaRPr lang="en-US" altLang="ja-JP" b="1" dirty="0" smtClean="0"/>
          </a:p>
          <a:p>
            <a:pPr lvl="1"/>
            <a:r>
              <a:rPr lang="ja-JP" altLang="en-US" sz="2200" dirty="0" smtClean="0"/>
              <a:t>配信内容 </a:t>
            </a:r>
            <a:r>
              <a:rPr lang="en-US" altLang="ja-JP" sz="2200" dirty="0" smtClean="0"/>
              <a:t>/ </a:t>
            </a:r>
            <a:r>
              <a:rPr lang="ja-JP" altLang="en-US" sz="2200" dirty="0" smtClean="0"/>
              <a:t>雰囲気</a:t>
            </a:r>
            <a:r>
              <a:rPr lang="en-US" altLang="ja-JP" sz="2200" dirty="0" smtClean="0"/>
              <a:t>(</a:t>
            </a:r>
            <a:r>
              <a:rPr lang="ja-JP" altLang="en-US" sz="2200" dirty="0" smtClean="0"/>
              <a:t>レス内容</a:t>
            </a:r>
            <a:r>
              <a:rPr lang="en-US" altLang="ja-JP" sz="2200" dirty="0" smtClean="0"/>
              <a:t>) / </a:t>
            </a:r>
            <a:r>
              <a:rPr lang="ja-JP" altLang="en-US" sz="2200" dirty="0" smtClean="0"/>
              <a:t>配信者の声</a:t>
            </a:r>
            <a:endParaRPr lang="en-US" altLang="ja-JP" sz="2200" dirty="0" smtClean="0"/>
          </a:p>
          <a:p>
            <a:r>
              <a:rPr lang="en-US" altLang="ja-JP" b="1" dirty="0" err="1" smtClean="0"/>
              <a:t>pcyp</a:t>
            </a:r>
            <a:r>
              <a:rPr lang="ja-JP" altLang="en-US" b="1" dirty="0" smtClean="0"/>
              <a:t>でリスナーソート</a:t>
            </a:r>
            <a:endParaRPr lang="en-US" altLang="ja-JP" b="1" dirty="0" smtClean="0"/>
          </a:p>
          <a:p>
            <a:r>
              <a:rPr kumimoji="1" lang="ja-JP" altLang="en-US" b="1" dirty="0" smtClean="0"/>
              <a:t>詳細をながめる</a:t>
            </a:r>
            <a:endParaRPr kumimoji="1" lang="en-US" altLang="ja-JP" b="1" dirty="0" smtClean="0"/>
          </a:p>
          <a:p>
            <a:pPr lvl="1"/>
            <a:r>
              <a:rPr kumimoji="1" lang="ja-JP" altLang="en-US" sz="2200" dirty="0" smtClean="0"/>
              <a:t>ジャンル（ゲーム</a:t>
            </a:r>
            <a:r>
              <a:rPr lang="en-US" altLang="ja-JP" sz="2200" dirty="0" smtClean="0"/>
              <a:t>/</a:t>
            </a:r>
            <a:r>
              <a:rPr lang="ja-JP" altLang="en-US" sz="2200" dirty="0" smtClean="0"/>
              <a:t>料理</a:t>
            </a:r>
            <a:r>
              <a:rPr lang="en-US" altLang="ja-JP" sz="2200" dirty="0" smtClean="0"/>
              <a:t>…</a:t>
            </a:r>
            <a:r>
              <a:rPr kumimoji="1" lang="ja-JP" altLang="en-US" sz="2200" dirty="0" smtClean="0"/>
              <a:t>） </a:t>
            </a:r>
            <a:r>
              <a:rPr kumimoji="1" lang="en-US" altLang="ja-JP" sz="2200" dirty="0" smtClean="0"/>
              <a:t>/  </a:t>
            </a:r>
            <a:r>
              <a:rPr kumimoji="1" lang="ja-JP" altLang="en-US" sz="2200" dirty="0" smtClean="0"/>
              <a:t>ゲーム内容</a:t>
            </a:r>
            <a:endParaRPr kumimoji="1" lang="en-US" altLang="ja-JP" sz="2200" dirty="0" smtClean="0"/>
          </a:p>
          <a:p>
            <a:r>
              <a:rPr lang="ja-JP" altLang="en-US" b="1" dirty="0" smtClean="0"/>
              <a:t>お気に入り</a:t>
            </a:r>
            <a:endParaRPr lang="en-US" altLang="ja-JP" b="1" dirty="0" smtClean="0"/>
          </a:p>
          <a:p>
            <a:r>
              <a:rPr kumimoji="1" lang="ja-JP" altLang="en-US" b="1" dirty="0" smtClean="0"/>
              <a:t>キーワード検索</a:t>
            </a:r>
            <a:r>
              <a:rPr kumimoji="1" lang="en-US" altLang="ja-JP" b="1" dirty="0" smtClean="0"/>
              <a:t>(</a:t>
            </a:r>
            <a:r>
              <a:rPr kumimoji="1" lang="en-US" altLang="ja-JP" b="1" dirty="0" err="1" smtClean="0"/>
              <a:t>pcyp</a:t>
            </a:r>
            <a:r>
              <a:rPr lang="en-US" altLang="ja-JP" b="1" dirty="0"/>
              <a:t>:</a:t>
            </a:r>
            <a:r>
              <a:rPr kumimoji="1" lang="ja-JP" altLang="en-US" b="1" dirty="0" smtClean="0"/>
              <a:t>本日の</a:t>
            </a:r>
            <a:r>
              <a:rPr lang="ja-JP" altLang="en-US" b="1" dirty="0" smtClean="0"/>
              <a:t>キーワード</a:t>
            </a:r>
            <a:r>
              <a:rPr kumimoji="1" lang="en-US" altLang="ja-JP" b="1" dirty="0" smtClean="0"/>
              <a:t>)</a:t>
            </a:r>
          </a:p>
          <a:p>
            <a:pPr>
              <a:buNone/>
            </a:pPr>
            <a:endParaRPr kumimoji="1" lang="en-US" altLang="ja-JP" sz="1100" dirty="0" smtClean="0"/>
          </a:p>
          <a:p>
            <a:pPr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→ これをシステム側で自動化して、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kumimoji="1" lang="ja-JP" altLang="en-US" dirty="0" smtClean="0">
                <a:solidFill>
                  <a:srgbClr val="FF0000"/>
                </a:solidFill>
              </a:rPr>
              <a:t>　　　</a:t>
            </a:r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　面白い配信を見つけられないか？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今まで</a:t>
            </a:r>
            <a:r>
              <a:rPr lang="ja-JP" altLang="en-US" dirty="0" smtClean="0"/>
              <a:t>にない探し方がないか？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レスの勢い</a:t>
            </a:r>
            <a:endParaRPr kumimoji="1" lang="en-US" altLang="ja-JP" dirty="0" smtClean="0"/>
          </a:p>
          <a:p>
            <a:r>
              <a:rPr lang="ja-JP" altLang="en-US" dirty="0" smtClean="0"/>
              <a:t>スレの類似度</a:t>
            </a:r>
            <a:endParaRPr lang="en-US" altLang="ja-JP" dirty="0" smtClean="0"/>
          </a:p>
          <a:p>
            <a:r>
              <a:rPr kumimoji="1" lang="ja-JP" altLang="en-US" dirty="0" smtClean="0"/>
              <a:t>新人ピックアップ（配信回数が１０回未満）</a:t>
            </a:r>
            <a:endParaRPr kumimoji="1" lang="en-US" altLang="ja-JP" dirty="0" smtClean="0"/>
          </a:p>
          <a:p>
            <a:r>
              <a:rPr lang="ja-JP" altLang="en-US" dirty="0"/>
              <a:t>久々</a:t>
            </a:r>
            <a:r>
              <a:rPr lang="ja-JP" altLang="en-US" dirty="0" smtClean="0"/>
              <a:t>の配信！（○ヶ月ぶりの配信）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案：イメージ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サムネ表示</a:t>
            </a:r>
            <a:endParaRPr kumimoji="1" lang="en-US" altLang="ja-JP" dirty="0" smtClean="0"/>
          </a:p>
          <a:p>
            <a:r>
              <a:rPr lang="ja-JP" altLang="en-US" dirty="0" smtClean="0"/>
              <a:t>レス数表示（ソート可能）</a:t>
            </a:r>
            <a:endParaRPr lang="en-US" altLang="ja-JP" dirty="0" smtClean="0"/>
          </a:p>
          <a:p>
            <a:r>
              <a:rPr kumimoji="1" lang="ja-JP" altLang="en-US" dirty="0" smtClean="0"/>
              <a:t>イベント表示</a:t>
            </a:r>
            <a:endParaRPr kumimoji="1" lang="en-US" altLang="ja-JP" dirty="0" smtClean="0"/>
          </a:p>
          <a:p>
            <a:r>
              <a:rPr lang="ja-JP" altLang="en-US" dirty="0"/>
              <a:t>ジャンル</a:t>
            </a:r>
            <a:r>
              <a:rPr lang="ja-JP" altLang="en-US" dirty="0" smtClean="0"/>
              <a:t>分け</a:t>
            </a:r>
            <a:endParaRPr kumimoji="1" lang="ja-JP" altLang="en-US" dirty="0"/>
          </a:p>
        </p:txBody>
      </p:sp>
      <p:pic>
        <p:nvPicPr>
          <p:cNvPr id="2053" name="Picture 5" descr="C:\Users\Shule517\Desktop\サムネ_アイディア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284984"/>
            <a:ext cx="8145307" cy="3410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簡単なデモ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サムネかってに公開したら怖い人来るよ！</a:t>
            </a:r>
            <a:endParaRPr kumimoji="1" lang="en-US" altLang="ja-JP" dirty="0" smtClean="0"/>
          </a:p>
          <a:p>
            <a:r>
              <a:rPr lang="ja-JP" altLang="en-US" dirty="0" smtClean="0"/>
              <a:t>レス速度公開したら、過疎がばれるよ！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</a:t>
            </a:r>
            <a:endParaRPr lang="en-US" altLang="ja-JP" dirty="0" smtClean="0"/>
          </a:p>
          <a:p>
            <a:r>
              <a:rPr lang="ja-JP" altLang="en-US" dirty="0" smtClean="0"/>
              <a:t>配信者自身がサムネを送信する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PecaStarter</a:t>
            </a:r>
            <a:r>
              <a:rPr lang="ja-JP" altLang="en-US" dirty="0" smtClean="0"/>
              <a:t>のプラグインで対応</a:t>
            </a:r>
            <a:endParaRPr lang="en-US" altLang="ja-JP" dirty="0" smtClean="0"/>
          </a:p>
          <a:p>
            <a:r>
              <a:rPr lang="ja-JP" altLang="en-US" dirty="0" smtClean="0"/>
              <a:t>サムネ公開用</a:t>
            </a:r>
            <a:r>
              <a:rPr lang="en-US" altLang="ja-JP" dirty="0" smtClean="0"/>
              <a:t>YP</a:t>
            </a:r>
            <a:r>
              <a:rPr lang="ja-JP" altLang="en-US" dirty="0" smtClean="0"/>
              <a:t>を立てる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サムネ公開する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PeerstPlayer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こんなことやってないで早く作れよ・・・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→　</a:t>
            </a:r>
            <a:r>
              <a:rPr kumimoji="1" lang="ja-JP" altLang="en-US" dirty="0" smtClean="0"/>
              <a:t>がんばってつくります！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こんなシステムが欲しい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もっと好きな配信を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見つけたい！</a:t>
            </a:r>
            <a:r>
              <a:rPr lang="en-US" altLang="ja-JP" sz="4000" b="1" dirty="0" smtClean="0">
                <a:solidFill>
                  <a:srgbClr val="FF0000"/>
                </a:solidFill>
              </a:rPr>
              <a:t/>
            </a:r>
            <a:br>
              <a:rPr lang="en-US" altLang="ja-JP" sz="4000" b="1" dirty="0" smtClean="0">
                <a:solidFill>
                  <a:srgbClr val="FF0000"/>
                </a:solidFill>
              </a:rPr>
            </a:br>
            <a:endParaRPr lang="en-US" altLang="ja-JP" sz="2800" b="1" dirty="0" smtClean="0">
              <a:solidFill>
                <a:srgbClr val="FF0000"/>
              </a:solidFill>
            </a:endParaRPr>
          </a:p>
          <a:p>
            <a:r>
              <a:rPr kumimoji="1" lang="ja-JP" altLang="en-US" sz="4000" dirty="0" smtClean="0"/>
              <a:t>チャンネル数多くて</a:t>
            </a:r>
            <a:r>
              <a:rPr lang="ja-JP" altLang="en-US" sz="4000" dirty="0" err="1" smtClean="0"/>
              <a:t>探すの</a:t>
            </a:r>
            <a:r>
              <a:rPr kumimoji="1" lang="ja-JP" altLang="en-US" sz="4000" b="1" dirty="0" smtClean="0">
                <a:solidFill>
                  <a:srgbClr val="FF0000"/>
                </a:solidFill>
              </a:rPr>
              <a:t>大変！</a:t>
            </a:r>
            <a:r>
              <a:rPr kumimoji="1" lang="en-US" altLang="ja-JP" sz="40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4000" b="1" dirty="0" smtClean="0">
                <a:solidFill>
                  <a:srgbClr val="FF0000"/>
                </a:solidFill>
              </a:rPr>
            </a:br>
            <a:endParaRPr kumimoji="1" lang="ja-JP" altLang="en-US" sz="2800" b="1" dirty="0" smtClean="0">
              <a:solidFill>
                <a:srgbClr val="FF0000"/>
              </a:solidFill>
            </a:endParaRPr>
          </a:p>
          <a:p>
            <a:r>
              <a:rPr lang="ja-JP" altLang="en-US" sz="4000" dirty="0" smtClean="0"/>
              <a:t>もっと面白い配信</a:t>
            </a:r>
            <a:r>
              <a:rPr lang="ja-JP" altLang="en-US" sz="4000" b="1" dirty="0" smtClean="0">
                <a:solidFill>
                  <a:srgbClr val="FF0000"/>
                </a:solidFill>
              </a:rPr>
              <a:t>あるんじゃ・・・？</a:t>
            </a:r>
            <a:endParaRPr lang="en-US" altLang="ja-JP" sz="4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ja-JP" altLang="en-US" sz="2800" dirty="0" smtClean="0"/>
              <a:t>　昔は時間あったから全部開いてたけど</a:t>
            </a:r>
            <a:endParaRPr lang="en-US" altLang="ja-JP" sz="2800" dirty="0" smtClean="0"/>
          </a:p>
          <a:p>
            <a:pPr>
              <a:buNone/>
            </a:pPr>
            <a:r>
              <a:rPr kumimoji="1" lang="ja-JP" altLang="en-US" sz="2800" dirty="0" smtClean="0"/>
              <a:t>　　　　　　　　　　　　　最近そこまで時間ないしね・・・</a:t>
            </a:r>
            <a:endParaRPr kumimoji="1" lang="en-US" altLang="ja-JP" sz="2800" dirty="0" smtClean="0"/>
          </a:p>
          <a:p>
            <a:endParaRPr lang="en-US" altLang="ja-JP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卒研でこんなのつくってた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配信王国</a:t>
            </a:r>
            <a:r>
              <a:rPr kumimoji="1" lang="en-US" altLang="ja-JP" b="1" dirty="0" smtClean="0"/>
              <a:t>…  </a:t>
            </a:r>
            <a:r>
              <a:rPr kumimoji="1" lang="ja-JP" altLang="en-US" b="1" dirty="0" smtClean="0"/>
              <a:t>やっぱ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PeerCast</a:t>
            </a:r>
            <a:r>
              <a:rPr kumimoji="1" lang="ja-JP" altLang="en-US" b="1" dirty="0" smtClean="0"/>
              <a:t>で実践しなきゃ！</a:t>
            </a:r>
            <a:endParaRPr kumimoji="1" lang="en-US" altLang="ja-JP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8335"/>
            <a:ext cx="60960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卒研でこんなのつくってた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配信王国</a:t>
            </a:r>
            <a:r>
              <a:rPr kumimoji="1" lang="en-US" altLang="ja-JP" b="1" dirty="0" smtClean="0"/>
              <a:t>…  </a:t>
            </a:r>
            <a:r>
              <a:rPr kumimoji="1" lang="ja-JP" altLang="en-US" b="1" dirty="0" smtClean="0"/>
              <a:t>やっぱ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PeerCast</a:t>
            </a:r>
            <a:r>
              <a:rPr kumimoji="1" lang="ja-JP" altLang="en-US" b="1" dirty="0" smtClean="0"/>
              <a:t>で実践しなきゃ！</a:t>
            </a:r>
            <a:endParaRPr kumimoji="1" lang="en-US" altLang="ja-JP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278335"/>
            <a:ext cx="60960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正方形/長方形 4"/>
          <p:cNvSpPr/>
          <p:nvPr/>
        </p:nvSpPr>
        <p:spPr>
          <a:xfrm>
            <a:off x="1547664" y="5157192"/>
            <a:ext cx="604867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2400" b="1" dirty="0"/>
              <a:t>→　まず</a:t>
            </a:r>
            <a:r>
              <a:rPr lang="ja-JP" altLang="en-US" sz="2400" b="1" dirty="0" smtClean="0"/>
              <a:t>は</a:t>
            </a:r>
            <a:r>
              <a:rPr lang="en-US" altLang="ja-JP" sz="2400" b="1" dirty="0" err="1" smtClean="0"/>
              <a:t>PeerCast</a:t>
            </a:r>
            <a:r>
              <a:rPr lang="ja-JP" altLang="en-US" sz="2400" b="1" dirty="0" smtClean="0"/>
              <a:t>で</a:t>
            </a:r>
            <a:endParaRPr lang="en-US" altLang="ja-JP" sz="2400" b="1" dirty="0" smtClean="0"/>
          </a:p>
          <a:p>
            <a:pPr>
              <a:buNone/>
            </a:pPr>
            <a:r>
              <a:rPr lang="ja-JP" altLang="en-US" sz="2400" b="1" dirty="0"/>
              <a:t>　</a:t>
            </a:r>
            <a:r>
              <a:rPr lang="ja-JP" altLang="en-US" sz="2400" b="1" dirty="0" smtClean="0"/>
              <a:t>　どうやって配信</a:t>
            </a:r>
            <a:r>
              <a:rPr lang="en-US" altLang="ja-JP" sz="2400" b="1" dirty="0"/>
              <a:t>/</a:t>
            </a:r>
            <a:r>
              <a:rPr lang="ja-JP" altLang="en-US" sz="2400" b="1" dirty="0" smtClean="0"/>
              <a:t>配信者 </a:t>
            </a:r>
            <a:r>
              <a:rPr lang="ja-JP" altLang="en-US" sz="2400" b="1" dirty="0"/>
              <a:t>見つけてるんだ？</a:t>
            </a:r>
            <a:endParaRPr lang="en-US" altLang="ja-JP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配信探しの問題点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①探す情報は</a:t>
            </a:r>
            <a:r>
              <a:rPr lang="en-US" altLang="ja-JP" dirty="0" err="1" smtClean="0"/>
              <a:t>pcyp</a:t>
            </a:r>
            <a:r>
              <a:rPr lang="ja-JP" altLang="en-US" dirty="0" smtClean="0"/>
              <a:t>のみ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09799"/>
            <a:ext cx="8352928" cy="53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角丸四角形 4"/>
          <p:cNvSpPr/>
          <p:nvPr/>
        </p:nvSpPr>
        <p:spPr>
          <a:xfrm>
            <a:off x="3275856" y="3789040"/>
            <a:ext cx="5472608" cy="18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 smtClean="0"/>
              <a:t>・詳細</a:t>
            </a:r>
            <a:endParaRPr lang="en-US" altLang="ja-JP" sz="2400" dirty="0" smtClean="0"/>
          </a:p>
          <a:p>
            <a:r>
              <a:rPr lang="ja-JP" altLang="en-US" sz="2400" dirty="0" smtClean="0"/>
              <a:t>・チャンネル名</a:t>
            </a:r>
            <a:endParaRPr lang="en-US" altLang="ja-JP" sz="2400" dirty="0" smtClean="0"/>
          </a:p>
          <a:p>
            <a:r>
              <a:rPr lang="ja-JP" altLang="en-US" sz="2400" dirty="0" smtClean="0"/>
              <a:t>・リスナー数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非表示有り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リアルタイムなチャンネル情報がメイン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②イベント見逃した・・・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ja-JP" altLang="en-US" dirty="0" smtClean="0"/>
              <a:t>みんなわざわざイベント情報見てる？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興味ない人は全く見てないんじゃ</a:t>
            </a:r>
            <a:endParaRPr lang="en-US" altLang="ja-JP" dirty="0" smtClean="0"/>
          </a:p>
          <a:p>
            <a:r>
              <a:rPr lang="ja-JP" altLang="en-US" dirty="0" smtClean="0"/>
              <a:t>パッと誰でもいつでも見えるようにしたい</a:t>
            </a:r>
            <a:endParaRPr lang="en-US" altLang="ja-JP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852936"/>
            <a:ext cx="511256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②イベント見逃した・・・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ja-JP" altLang="en-US" dirty="0" smtClean="0"/>
              <a:t>みんなわざわざイベント情報見てる？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興味ない人は全く見てないんじゃ</a:t>
            </a:r>
            <a:endParaRPr lang="en-US" altLang="ja-JP" dirty="0" smtClean="0"/>
          </a:p>
          <a:p>
            <a:r>
              <a:rPr lang="ja-JP" altLang="en-US" dirty="0" smtClean="0"/>
              <a:t>パッと誰でもいつでも見えるようにしたい</a:t>
            </a:r>
            <a:endParaRPr lang="en-US" altLang="ja-JP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96952"/>
            <a:ext cx="6840760" cy="35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③</a:t>
            </a:r>
            <a:r>
              <a:rPr kumimoji="1" lang="ja-JP" altLang="en-US" dirty="0" err="1" smtClean="0"/>
              <a:t>おはお</a:t>
            </a:r>
            <a:r>
              <a:rPr kumimoji="1" lang="ja-JP" altLang="en-US" dirty="0" smtClean="0"/>
              <a:t>はがなくなって寂しい・・・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その</a:t>
            </a:r>
            <a:r>
              <a:rPr lang="ja-JP" altLang="en-US" dirty="0" smtClean="0"/>
              <a:t>日の配信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イベント内容があがってたり</a:t>
            </a:r>
            <a:endParaRPr lang="en-US" altLang="ja-JP" dirty="0" smtClean="0"/>
          </a:p>
          <a:p>
            <a:r>
              <a:rPr lang="ja-JP" altLang="en-US" dirty="0" smtClean="0"/>
              <a:t>サムネが一覧で見れる　暇な時に眺める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7510276" cy="380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341</Words>
  <Application>Microsoft Office PowerPoint</Application>
  <PresentationFormat>画面に合わせる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テーマ</vt:lpstr>
      <vt:lpstr>昔から妄想してたこと</vt:lpstr>
      <vt:lpstr>こんなシステムが欲しい</vt:lpstr>
      <vt:lpstr>卒研でこんなのつくってた</vt:lpstr>
      <vt:lpstr>卒研でこんなのつくってた</vt:lpstr>
      <vt:lpstr>配信探しの問題点</vt:lpstr>
      <vt:lpstr>①探す情報はpcypのみ</vt:lpstr>
      <vt:lpstr>②イベント見逃した・・・</vt:lpstr>
      <vt:lpstr>②イベント見逃した・・・</vt:lpstr>
      <vt:lpstr>③おはおはがなくなって寂しい・・・</vt:lpstr>
      <vt:lpstr>④オフラインの配信も探したい</vt:lpstr>
      <vt:lpstr>みんなは普段どうやって配信見つける？</vt:lpstr>
      <vt:lpstr>みんなは普段どうやって配信見つける？</vt:lpstr>
      <vt:lpstr>今までにない探し方がないか？</vt:lpstr>
      <vt:lpstr>案：イメージ</vt:lpstr>
      <vt:lpstr>簡単なデモ</vt:lpstr>
      <vt:lpstr>課題</vt:lpstr>
      <vt:lpstr>PeerstPlayer</vt:lpstr>
    </vt:vector>
  </TitlesOfParts>
  <Company>UNITCOM 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Shule517</dc:creator>
  <cp:lastModifiedBy>Shule517</cp:lastModifiedBy>
  <cp:revision>31</cp:revision>
  <dcterms:created xsi:type="dcterms:W3CDTF">2013-03-09T08:18:41Z</dcterms:created>
  <dcterms:modified xsi:type="dcterms:W3CDTF">2013-03-09T11:52:48Z</dcterms:modified>
</cp:coreProperties>
</file>