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E66E-EF2B-4795-8CB7-3C0BB7A546F9}" type="datetimeFigureOut">
              <a:rPr kumimoji="1" lang="ja-JP" altLang="en-US" smtClean="0"/>
              <a:t>2010/2/24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C365-C3B6-481D-9F83-7B8D8232801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r-takashimaya.co.jp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C:\Users\Shule\Desktop\カーナビ\名古屋市役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000108"/>
            <a:ext cx="7215143" cy="4509464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1285852" y="1428736"/>
            <a:ext cx="1428760" cy="71438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名古屋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市役所</a:t>
            </a:r>
            <a:endParaRPr kumimoji="1" lang="ja-JP" altLang="en-US" b="1" dirty="0"/>
          </a:p>
        </p:txBody>
      </p:sp>
      <p:sp>
        <p:nvSpPr>
          <p:cNvPr id="9" name="曲折矢印 8"/>
          <p:cNvSpPr/>
          <p:nvPr/>
        </p:nvSpPr>
        <p:spPr>
          <a:xfrm>
            <a:off x="4643438" y="1071546"/>
            <a:ext cx="1714512" cy="1428760"/>
          </a:xfrm>
          <a:prstGeom prst="bentArrow">
            <a:avLst/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43570" y="4714884"/>
            <a:ext cx="2286016" cy="71438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目的地：名古屋城</a:t>
            </a:r>
            <a:endParaRPr kumimoji="1" lang="en-US" altLang="ja-JP" b="1" dirty="0" smtClean="0"/>
          </a:p>
        </p:txBody>
      </p:sp>
      <p:sp>
        <p:nvSpPr>
          <p:cNvPr id="12" name="雲 11"/>
          <p:cNvSpPr/>
          <p:nvPr/>
        </p:nvSpPr>
        <p:spPr>
          <a:xfrm>
            <a:off x="928662" y="3071810"/>
            <a:ext cx="3214710" cy="164307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「音声ナビ」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次</a:t>
            </a:r>
            <a:r>
              <a:rPr lang="ja-JP" altLang="en-US" b="1" dirty="0"/>
              <a:t>の信号を</a:t>
            </a:r>
            <a:r>
              <a:rPr lang="ja-JP" altLang="en-US" b="1" dirty="0" smtClean="0"/>
              <a:t>右折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してください。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目的地到着</a:t>
            </a:r>
            <a:r>
              <a:rPr lang="ja-JP" altLang="en-US" b="1" dirty="0"/>
              <a:t>です。</a:t>
            </a:r>
            <a:endParaRPr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3786182" y="4714884"/>
            <a:ext cx="1643074" cy="500066"/>
          </a:xfrm>
          <a:prstGeom prst="rect">
            <a:avLst/>
          </a:prstGeom>
          <a:solidFill>
            <a:schemeClr val="lt1">
              <a:alpha val="3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ja-JP" altLang="en-US" b="1" dirty="0" smtClean="0"/>
              <a:t>県道２１５号線</a:t>
            </a:r>
            <a:endParaRPr kumimoji="1"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C:\Users\Shule\Desktop\カーナビ\上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071546"/>
            <a:ext cx="4000488" cy="2500306"/>
          </a:xfrm>
          <a:prstGeom prst="rect">
            <a:avLst/>
          </a:prstGeom>
          <a:noFill/>
        </p:spPr>
      </p:pic>
      <p:pic>
        <p:nvPicPr>
          <p:cNvPr id="2051" name="Picture 3" descr="C:\Users\Shule\Desktop\カーナビ\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86124"/>
            <a:ext cx="4000529" cy="2500330"/>
          </a:xfrm>
          <a:prstGeom prst="rect">
            <a:avLst/>
          </a:prstGeom>
          <a:noFill/>
        </p:spPr>
      </p:pic>
      <p:pic>
        <p:nvPicPr>
          <p:cNvPr id="2053" name="Picture 5" descr="C:\Users\Shule\Desktop\カーナビ\picture_rfid_technolog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786058"/>
            <a:ext cx="790575" cy="390525"/>
          </a:xfrm>
          <a:prstGeom prst="rect">
            <a:avLst/>
          </a:prstGeom>
          <a:noFill/>
        </p:spPr>
      </p:pic>
      <p:pic>
        <p:nvPicPr>
          <p:cNvPr id="10" name="Picture 5" descr="C:\Users\Shule\Desktop\カーナビ\picture_rfid_technolog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86116" y="4857760"/>
            <a:ext cx="709623" cy="390525"/>
          </a:xfrm>
          <a:prstGeom prst="rect">
            <a:avLst/>
          </a:prstGeom>
          <a:noFill/>
        </p:spPr>
      </p:pic>
      <p:sp>
        <p:nvSpPr>
          <p:cNvPr id="11" name="雲 10"/>
          <p:cNvSpPr/>
          <p:nvPr/>
        </p:nvSpPr>
        <p:spPr>
          <a:xfrm>
            <a:off x="3214678" y="3643314"/>
            <a:ext cx="1643074" cy="107157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国道４１号線だよ</a:t>
            </a:r>
            <a:endParaRPr kumimoji="1" lang="ja-JP" altLang="en-US" dirty="0"/>
          </a:p>
        </p:txBody>
      </p:sp>
      <p:sp>
        <p:nvSpPr>
          <p:cNvPr id="12" name="雲 11"/>
          <p:cNvSpPr/>
          <p:nvPr/>
        </p:nvSpPr>
        <p:spPr>
          <a:xfrm>
            <a:off x="1142976" y="1214422"/>
            <a:ext cx="1714512" cy="107157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名古屋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高速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号</a:t>
            </a:r>
            <a:endParaRPr kumimoji="1" lang="en-US" altLang="ja-JP" dirty="0" smtClean="0"/>
          </a:p>
          <a:p>
            <a:pPr algn="ctr"/>
            <a:r>
              <a:rPr kumimoji="1" lang="ja-JP" altLang="en-US" dirty="0" err="1" smtClean="0"/>
              <a:t>だよ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857356" y="5429264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地図上で同じ位置でも誤認識なし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5" name="Picture 3" descr="C:\Users\Shule\Desktop\カーナビ\家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7572333" cy="4732708"/>
          </a:xfrm>
          <a:prstGeom prst="rect">
            <a:avLst/>
          </a:prstGeom>
          <a:noFill/>
        </p:spPr>
      </p:pic>
      <p:pic>
        <p:nvPicPr>
          <p:cNvPr id="3074" name="Picture 2" descr="C:\Users\Shule\Desktop\カーナビ\天気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85918" y="4179632"/>
            <a:ext cx="5000660" cy="821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" name="円/楕円 5"/>
          <p:cNvSpPr/>
          <p:nvPr/>
        </p:nvSpPr>
        <p:spPr>
          <a:xfrm>
            <a:off x="3000364" y="3500438"/>
            <a:ext cx="2428892" cy="642942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目的地の天気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8728" y="928670"/>
            <a:ext cx="5715040" cy="571504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道路状況：名阪国道　車両規制　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 9</a:t>
            </a:r>
            <a:r>
              <a:rPr kumimoji="1" lang="ja-JP" altLang="en-US" dirty="0" smtClean="0"/>
              <a:t>時～</a:t>
            </a:r>
            <a:r>
              <a:rPr kumimoji="1" lang="en-US" altLang="ja-JP" dirty="0" smtClean="0"/>
              <a:t>26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 descr="C:\Users\Shule\Desktop\カーナビ\家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7572333" cy="4732708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1643042" y="1571612"/>
            <a:ext cx="5357850" cy="3429024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本日行われているイベント</a:t>
            </a:r>
            <a:endParaRPr kumimoji="1"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dirty="0" smtClean="0"/>
              <a:t>①フリーマーケット</a:t>
            </a:r>
            <a:endParaRPr lang="en-US" altLang="ja-JP" sz="2000" dirty="0" smtClean="0"/>
          </a:p>
          <a:p>
            <a:r>
              <a:rPr lang="ja-JP" altLang="en-US" sz="2000" dirty="0" smtClean="0"/>
              <a:t>よこすか元浜公園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>
                <a:hlinkClick r:id="rId3"/>
              </a:rPr>
              <a:t/>
            </a:r>
            <a:br>
              <a:rPr lang="ja-JP" altLang="en-US" sz="2000" dirty="0" smtClean="0">
                <a:hlinkClick r:id="rId3"/>
              </a:rPr>
            </a:br>
            <a:r>
              <a:rPr lang="ja-JP" altLang="en-US" sz="2000" dirty="0" smtClean="0"/>
              <a:t>②</a:t>
            </a:r>
            <a:r>
              <a:rPr lang="ja-JP" altLang="en-US" sz="2000" dirty="0" smtClean="0"/>
              <a:t>アクセサリーグランドバザール</a:t>
            </a:r>
            <a:endParaRPr lang="en-US" altLang="ja-JP" sz="2000" dirty="0" smtClean="0"/>
          </a:p>
          <a:p>
            <a:r>
              <a:rPr lang="en-US" altLang="ja-JP" sz="2000" dirty="0" smtClean="0"/>
              <a:t>JR</a:t>
            </a:r>
            <a:r>
              <a:rPr lang="ja-JP" altLang="en-US" sz="2000" dirty="0" smtClean="0"/>
              <a:t>名古屋高島屋</a:t>
            </a:r>
            <a:endParaRPr lang="en-US" altLang="ja-JP" sz="2000" dirty="0" smtClean="0"/>
          </a:p>
          <a:p>
            <a:r>
              <a:rPr lang="ja-JP" altLang="en-US" sz="2000" dirty="0" smtClean="0"/>
              <a:t/>
            </a:r>
            <a:br>
              <a:rPr lang="ja-JP" altLang="en-US" sz="2000" dirty="0" smtClean="0"/>
            </a:br>
            <a:r>
              <a:rPr lang="ja-JP" altLang="en-US" sz="2000" dirty="0" smtClean="0"/>
              <a:t>③しだれ梅まつり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珍しいしだれ梅の紅梅、白梅合わせて</a:t>
            </a:r>
            <a:r>
              <a:rPr lang="en-US" altLang="ja-JP" sz="2000" dirty="0" smtClean="0"/>
              <a:t>700</a:t>
            </a:r>
            <a:r>
              <a:rPr lang="ja-JP" altLang="en-US" sz="2000" dirty="0" smtClean="0"/>
              <a:t>本</a:t>
            </a:r>
            <a:br>
              <a:rPr lang="ja-JP" altLang="en-US" sz="2000" dirty="0" smtClean="0"/>
            </a:br>
            <a:endParaRPr kumimoji="1" lang="ja-JP" altLang="en-US" sz="2000" b="1" dirty="0"/>
          </a:p>
        </p:txBody>
      </p:sp>
      <p:sp>
        <p:nvSpPr>
          <p:cNvPr id="6" name="雲 5"/>
          <p:cNvSpPr/>
          <p:nvPr/>
        </p:nvSpPr>
        <p:spPr>
          <a:xfrm>
            <a:off x="4643438" y="1714488"/>
            <a:ext cx="3357586" cy="164307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今までの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目的地履歴などから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好みを把握し、</a:t>
            </a:r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flipH="1">
            <a:off x="3857620" y="2428868"/>
            <a:ext cx="50006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C:\Users\Shule\Desktop\カーナビ\1214362261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6143668" cy="4607751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928662" y="1643050"/>
            <a:ext cx="2643206" cy="178595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ハンバーガーセット</a:t>
            </a:r>
            <a:r>
              <a:rPr kumimoji="1" lang="en-US" altLang="ja-JP" b="1" dirty="0" smtClean="0"/>
              <a:t>×</a:t>
            </a:r>
            <a:r>
              <a:rPr kumimoji="1" lang="ja-JP" altLang="en-US" b="1" dirty="0" smtClean="0"/>
              <a:t>１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（ハンバーガー＋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ポテト　＋　ドリンク）</a:t>
            </a:r>
            <a:endParaRPr kumimoji="1" lang="en-US" altLang="ja-JP" b="1" dirty="0" smtClean="0"/>
          </a:p>
          <a:p>
            <a:pPr algn="ctr"/>
            <a:endParaRPr lang="en-US" altLang="ja-JP" b="1" dirty="0"/>
          </a:p>
          <a:p>
            <a:pPr algn="ctr"/>
            <a:r>
              <a:rPr kumimoji="1" lang="ja-JP" altLang="en-US" b="1" dirty="0" smtClean="0"/>
              <a:t>￥５００</a:t>
            </a:r>
            <a:endParaRPr kumimoji="1" lang="ja-JP" altLang="en-US" b="1" dirty="0"/>
          </a:p>
        </p:txBody>
      </p:sp>
      <p:sp>
        <p:nvSpPr>
          <p:cNvPr id="7" name="左右矢印 6"/>
          <p:cNvSpPr/>
          <p:nvPr/>
        </p:nvSpPr>
        <p:spPr>
          <a:xfrm>
            <a:off x="3857620" y="2357430"/>
            <a:ext cx="928694" cy="35719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雲 7"/>
          <p:cNvSpPr/>
          <p:nvPr/>
        </p:nvSpPr>
        <p:spPr>
          <a:xfrm>
            <a:off x="4572000" y="3357562"/>
            <a:ext cx="3286148" cy="235745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カーナビから注文</a:t>
            </a:r>
            <a:r>
              <a:rPr lang="en-US" altLang="ja-JP" b="1" dirty="0" smtClean="0"/>
              <a:t>ETC</a:t>
            </a:r>
            <a:r>
              <a:rPr lang="ja-JP" altLang="en-US" b="1" dirty="0" smtClean="0"/>
              <a:t>で清算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マクドナルドの携帯クーポン＋オサイフ携帯の車版</a:t>
            </a:r>
            <a:endParaRPr kumimoji="1"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71612"/>
            <a:ext cx="6715076" cy="41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C:\Users\Shule\Desktop\カーナビ\ミラ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214818"/>
            <a:ext cx="2314495" cy="1446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曲折矢印 5"/>
          <p:cNvSpPr/>
          <p:nvPr/>
        </p:nvSpPr>
        <p:spPr>
          <a:xfrm>
            <a:off x="6786578" y="3714752"/>
            <a:ext cx="785818" cy="785818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11" idx="4"/>
          </p:cNvCxnSpPr>
          <p:nvPr/>
        </p:nvCxnSpPr>
        <p:spPr>
          <a:xfrm rot="16200000" flipH="1">
            <a:off x="3589727" y="3875487"/>
            <a:ext cx="1857388" cy="1678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1" idx="7"/>
          </p:cNvCxnSpPr>
          <p:nvPr/>
        </p:nvCxnSpPr>
        <p:spPr>
          <a:xfrm rot="16200000" flipH="1">
            <a:off x="4209578" y="3066579"/>
            <a:ext cx="794485" cy="15019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3428992" y="3357562"/>
            <a:ext cx="500066" cy="42862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雲 17"/>
          <p:cNvSpPr/>
          <p:nvPr/>
        </p:nvSpPr>
        <p:spPr>
          <a:xfrm>
            <a:off x="1142976" y="1571612"/>
            <a:ext cx="3429024" cy="178595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曲がり角モニタ</a:t>
            </a:r>
            <a:endParaRPr kumimoji="1" lang="en-US" altLang="ja-JP" b="1" dirty="0" smtClean="0"/>
          </a:p>
          <a:p>
            <a:pPr algn="ctr"/>
            <a:r>
              <a:rPr kumimoji="1" lang="ja-JP" altLang="en-US" dirty="0" smtClean="0"/>
              <a:t>カーブミラーから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動画を取得し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安全確認！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 descr="C:\Users\Shule\Desktop\カーナビ\ha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572560" cy="6429420"/>
          </a:xfrm>
          <a:prstGeom prst="rect">
            <a:avLst/>
          </a:prstGeom>
          <a:noFill/>
        </p:spPr>
      </p:pic>
      <p:cxnSp>
        <p:nvCxnSpPr>
          <p:cNvPr id="6" name="直線コネクタ 5"/>
          <p:cNvCxnSpPr/>
          <p:nvPr/>
        </p:nvCxnSpPr>
        <p:spPr>
          <a:xfrm rot="5400000" flipH="1" flipV="1">
            <a:off x="2035951" y="4179099"/>
            <a:ext cx="3929090" cy="5715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 flipH="1" flipV="1">
            <a:off x="1500166" y="3786190"/>
            <a:ext cx="3929090" cy="135732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16200000" flipV="1">
            <a:off x="4607719" y="2536025"/>
            <a:ext cx="3643338" cy="3571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786182" y="1500174"/>
            <a:ext cx="285752" cy="2286016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電柱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429124" y="2428868"/>
            <a:ext cx="642942" cy="1285884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雲 27"/>
          <p:cNvSpPr/>
          <p:nvPr/>
        </p:nvSpPr>
        <p:spPr>
          <a:xfrm>
            <a:off x="4929190" y="500042"/>
            <a:ext cx="3786214" cy="164307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視界が悪い時の手助け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・電柱</a:t>
            </a:r>
            <a:endParaRPr lang="en-US" altLang="ja-JP" b="1" dirty="0" smtClean="0"/>
          </a:p>
          <a:p>
            <a:r>
              <a:rPr kumimoji="1" lang="ja-JP" altLang="en-US" b="1" dirty="0" smtClean="0"/>
              <a:t>・人などの障害物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・道路標識などを表示</a:t>
            </a:r>
            <a:endParaRPr kumimoji="1"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95</Words>
  <Application>Microsoft Office PowerPoint</Application>
  <PresentationFormat>画面に合わせる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</dc:creator>
  <cp:lastModifiedBy>Shule</cp:lastModifiedBy>
  <cp:revision>67</cp:revision>
  <dcterms:created xsi:type="dcterms:W3CDTF">2010-02-24T11:35:53Z</dcterms:created>
  <dcterms:modified xsi:type="dcterms:W3CDTF">2010-02-24T22:40:43Z</dcterms:modified>
</cp:coreProperties>
</file>