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650" y="-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38BB-BC9C-4A8B-9F13-A433BA074ABC}" type="datetimeFigureOut">
              <a:rPr kumimoji="1" lang="ja-JP" altLang="en-US" smtClean="0"/>
              <a:t>2009/7/7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87DC-2DD5-4A45-92C0-AC174D20D96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プリプロジェクト </a:t>
            </a:r>
            <a:r>
              <a:rPr kumimoji="1" lang="en-US" altLang="ja-JP" dirty="0" smtClean="0"/>
              <a:t>B</a:t>
            </a:r>
            <a:r>
              <a:rPr lang="ja-JP" altLang="en-US" dirty="0" smtClean="0"/>
              <a:t>班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進捗 </a:t>
            </a:r>
            <a:r>
              <a:rPr lang="en-US" altLang="ja-JP" dirty="0" smtClean="0"/>
              <a:t>7/9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集まった日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6/18</a:t>
            </a:r>
          </a:p>
          <a:p>
            <a:r>
              <a:rPr kumimoji="1" lang="en-US" altLang="ja-JP" dirty="0" smtClean="0"/>
              <a:t>6/23</a:t>
            </a:r>
          </a:p>
          <a:p>
            <a:r>
              <a:rPr lang="en-US" altLang="ja-JP" dirty="0" smtClean="0"/>
              <a:t>6/30</a:t>
            </a:r>
            <a:endParaRPr kumimoji="1" lang="en-US" altLang="ja-JP" dirty="0" smtClean="0"/>
          </a:p>
          <a:p>
            <a:r>
              <a:rPr kumimoji="1" lang="en-US" altLang="ja-JP" dirty="0" smtClean="0"/>
              <a:t>7/7</a:t>
            </a:r>
          </a:p>
          <a:p>
            <a:endParaRPr lang="en-US" altLang="ja-JP" dirty="0"/>
          </a:p>
          <a:p>
            <a:pPr>
              <a:buNone/>
            </a:pPr>
            <a:r>
              <a:rPr kumimoji="1" lang="ja-JP" altLang="en-US" dirty="0" smtClean="0"/>
              <a:t>全て全員参加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デスクトップアクセサリー</a:t>
            </a:r>
            <a:r>
              <a:rPr kumimoji="1" lang="en-US" altLang="ja-JP" dirty="0" smtClean="0"/>
              <a:t>					</a:t>
            </a:r>
            <a:r>
              <a:rPr kumimoji="1" lang="ja-JP" altLang="en-US" dirty="0" smtClean="0"/>
              <a:t>（ペット、ランチャ）</a:t>
            </a:r>
            <a:endParaRPr kumimoji="1" lang="en-US" altLang="ja-JP" dirty="0" smtClean="0"/>
          </a:p>
          <a:p>
            <a:r>
              <a:rPr lang="ja-JP" altLang="en-US" dirty="0" smtClean="0"/>
              <a:t>他人のマウスが自分の画面にいる</a:t>
            </a:r>
            <a:endParaRPr lang="en-US" altLang="ja-JP" dirty="0" smtClean="0"/>
          </a:p>
          <a:p>
            <a:r>
              <a:rPr kumimoji="1" lang="ja-JP" altLang="en-US" dirty="0" smtClean="0"/>
              <a:t>ネトラジ２．０</a:t>
            </a:r>
            <a:endParaRPr kumimoji="1" lang="en-US" altLang="ja-JP" dirty="0" smtClean="0"/>
          </a:p>
          <a:p>
            <a:r>
              <a:rPr lang="ja-JP" altLang="en-US" dirty="0" smtClean="0"/>
              <a:t>ハードを使う（</a:t>
            </a:r>
            <a:r>
              <a:rPr lang="en-US" altLang="ja-JP" dirty="0" err="1" smtClean="0"/>
              <a:t>iTouch</a:t>
            </a:r>
            <a:r>
              <a:rPr lang="ja-JP" altLang="en-US" dirty="0"/>
              <a:t>、</a:t>
            </a:r>
            <a:r>
              <a:rPr lang="en-US" altLang="ja-JP" dirty="0" err="1" smtClean="0"/>
              <a:t>Wii</a:t>
            </a:r>
            <a:r>
              <a:rPr lang="ja-JP" altLang="en-US" dirty="0"/>
              <a:t>リモコン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自動声作成</a:t>
            </a:r>
            <a:endParaRPr kumimoji="1" lang="en-US" altLang="ja-JP" dirty="0" smtClean="0"/>
          </a:p>
          <a:p>
            <a:r>
              <a:rPr lang="en-US" altLang="ja-JP" dirty="0"/>
              <a:t>AR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仮想空間と現実空間の融合技術として拡張現実感（</a:t>
            </a:r>
            <a:r>
              <a:rPr lang="en-US" sz="2800" dirty="0" smtClean="0"/>
              <a:t>Augmented </a:t>
            </a:r>
            <a:r>
              <a:rPr lang="en-US" sz="2800" dirty="0" err="1" smtClean="0"/>
              <a:t>Reality:AR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ja-JP" altLang="en-US" sz="2800" dirty="0" smtClean="0"/>
              <a:t>現実の世界に情報を「上書き」することができる</a:t>
            </a:r>
            <a:endParaRPr lang="en-US" altLang="ja-JP" sz="2800" dirty="0" smtClean="0"/>
          </a:p>
          <a:p>
            <a:r>
              <a:rPr lang="ja-JP" altLang="en-US" sz="2800" dirty="0" smtClean="0"/>
              <a:t>紙に印刷されたパターンをカメラで読み取り，その上に</a:t>
            </a:r>
            <a:r>
              <a:rPr lang="en-US" altLang="ja-JP" sz="2800" dirty="0" smtClean="0"/>
              <a:t>3D</a:t>
            </a:r>
            <a:r>
              <a:rPr lang="ja-JP" altLang="en-US" sz="2800" dirty="0" smtClean="0"/>
              <a:t>オブジェクトを表示する</a:t>
            </a:r>
            <a:endParaRPr kumimoji="1" lang="ja-JP" altLang="en-US" sz="2800" dirty="0"/>
          </a:p>
        </p:txBody>
      </p:sp>
      <p:pic>
        <p:nvPicPr>
          <p:cNvPr id="1026" name="Picture 2" descr="H:\.NT\_Desktop\top_ARToolKit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143380"/>
            <a:ext cx="3143272" cy="2357455"/>
          </a:xfrm>
          <a:prstGeom prst="rect">
            <a:avLst/>
          </a:prstGeom>
          <a:noFill/>
        </p:spPr>
      </p:pic>
      <p:pic>
        <p:nvPicPr>
          <p:cNvPr id="1030" name="Picture 6" descr="H:\.NT\_Desktop\AR_paint_patt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00504"/>
            <a:ext cx="2643206" cy="259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電脳ペット　（音楽に合わせて踊る）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を使ったユーザーインターフェース</a:t>
            </a:r>
            <a:r>
              <a:rPr lang="en-US" altLang="ja-JP" dirty="0" smtClean="0"/>
              <a:t>		</a:t>
            </a:r>
            <a:r>
              <a:rPr kumimoji="1" lang="ja-JP" altLang="en-US" dirty="0" smtClean="0"/>
              <a:t>（操作、表示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r>
              <a:rPr lang="ja-JP" altLang="en-US" dirty="0" smtClean="0"/>
              <a:t>模様替えシミュレータ</a:t>
            </a:r>
            <a:endParaRPr lang="en-US" altLang="ja-JP" dirty="0" smtClean="0"/>
          </a:p>
          <a:p>
            <a:r>
              <a:rPr lang="ja-JP" altLang="en-US" dirty="0" smtClean="0"/>
              <a:t>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認識を使ったゲーム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</Words>
  <Application>Microsoft Office PowerPoint</Application>
  <PresentationFormat>画面に合わせる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プリプロジェクト B班 進捗 7/9</vt:lpstr>
      <vt:lpstr>集まった日</vt:lpstr>
      <vt:lpstr>案</vt:lpstr>
      <vt:lpstr>ARとは</vt:lpstr>
      <vt:lpstr>ARデモ</vt:lpstr>
      <vt:lpstr>AR案</vt:lpstr>
    </vt:vector>
  </TitlesOfParts>
  <Company>中京大学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プリプロジェクト B班 進捗 7/9</dc:title>
  <dc:creator>h107065</dc:creator>
  <cp:lastModifiedBy>h107065</cp:lastModifiedBy>
  <cp:revision>8</cp:revision>
  <dcterms:created xsi:type="dcterms:W3CDTF">2009-07-07T04:02:41Z</dcterms:created>
  <dcterms:modified xsi:type="dcterms:W3CDTF">2009-07-07T05:16:02Z</dcterms:modified>
</cp:coreProperties>
</file>