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5" r:id="rId5"/>
    <p:sldId id="263" r:id="rId6"/>
    <p:sldId id="266" r:id="rId7"/>
    <p:sldId id="267" r:id="rId8"/>
    <p:sldId id="258" r:id="rId9"/>
    <p:sldId id="268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842D0-4632-4836-BEAA-1894096CCBDD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28FAA-0DC0-4D9D-AB65-F1CE5455B8C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28FAA-0DC0-4D9D-AB65-F1CE5455B8C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F6C7-00E7-4CF6-9202-0114C37ADFF3}" type="datetimeFigureOut">
              <a:rPr kumimoji="1" lang="ja-JP" altLang="en-US" smtClean="0"/>
              <a:t>2009/8/19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D98DD-5212-4669-988C-4F2F8ABF2F7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プリプロジェクト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班　進捗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2009/8/19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集まった日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8/17 </a:t>
            </a:r>
            <a:r>
              <a:rPr kumimoji="1" lang="en-US" altLang="ja-JP" dirty="0" err="1" smtClean="0"/>
              <a:t>skype</a:t>
            </a:r>
            <a:endParaRPr kumimoji="1" lang="en-US" altLang="ja-JP" dirty="0" smtClean="0"/>
          </a:p>
          <a:p>
            <a:r>
              <a:rPr lang="en-US" altLang="ja-JP" dirty="0" smtClean="0"/>
              <a:t>8/19 </a:t>
            </a:r>
            <a:r>
              <a:rPr lang="ja-JP" altLang="en-US" dirty="0" smtClean="0"/>
              <a:t>ガーデン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Before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AR</a:t>
            </a:r>
            <a:endParaRPr lang="en-US" altLang="ja-JP" dirty="0"/>
          </a:p>
          <a:p>
            <a:pPr lvl="1"/>
            <a:r>
              <a:rPr lang="ja-JP" altLang="en-US" dirty="0" smtClean="0"/>
              <a:t>マーカの位置を認識し、</a:t>
            </a:r>
            <a:r>
              <a:rPr lang="en-US" altLang="ja-JP" dirty="0" smtClean="0"/>
              <a:t>3</a:t>
            </a:r>
            <a:r>
              <a:rPr lang="ja-JP" altLang="en-US" dirty="0" smtClean="0"/>
              <a:t>次元位置情報を取得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を表示</a:t>
            </a:r>
            <a:endParaRPr lang="en-US" altLang="ja-JP" dirty="0"/>
          </a:p>
          <a:p>
            <a:endParaRPr lang="en-US" altLang="ja-JP" sz="800" dirty="0" smtClean="0"/>
          </a:p>
          <a:p>
            <a:pPr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		</a:t>
            </a:r>
            <a:r>
              <a:rPr lang="ja-JP" altLang="en-US" sz="4400" b="1" dirty="0" smtClean="0">
                <a:solidFill>
                  <a:srgbClr val="FF0000"/>
                </a:solidFill>
              </a:rPr>
              <a:t>しかし！</a:t>
            </a:r>
            <a:endParaRPr lang="en-US" altLang="ja-JP" sz="44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AR</a:t>
            </a:r>
            <a:r>
              <a:rPr lang="ja-JP" altLang="en-US" dirty="0" smtClean="0"/>
              <a:t>入力　→　カメラがぶれて入力がいまい</a:t>
            </a:r>
            <a:r>
              <a:rPr lang="ja-JP" altLang="en-US" dirty="0" err="1" smtClean="0"/>
              <a:t>ち</a:t>
            </a:r>
            <a:endParaRPr lang="en-US" altLang="ja-JP" dirty="0" smtClean="0"/>
          </a:p>
          <a:p>
            <a:endParaRPr lang="en-US" altLang="ja-JP" dirty="0" smtClean="0"/>
          </a:p>
        </p:txBody>
      </p:sp>
      <p:pic>
        <p:nvPicPr>
          <p:cNvPr id="4" name="Picture 2" descr="H:\.NT\_Desktop\top_ARToolKit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393414"/>
            <a:ext cx="3071834" cy="2303876"/>
          </a:xfrm>
          <a:prstGeom prst="rect">
            <a:avLst/>
          </a:prstGeom>
          <a:noFill/>
        </p:spPr>
      </p:pic>
      <p:pic>
        <p:nvPicPr>
          <p:cNvPr id="5" name="Picture 6" descr="H:\.NT\_Desktop\AR_paint_patt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403131"/>
            <a:ext cx="2500330" cy="24548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After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入力：</a:t>
            </a:r>
            <a:r>
              <a:rPr lang="en-US" altLang="ja-JP" sz="4000" dirty="0" smtClean="0"/>
              <a:t>AR</a:t>
            </a:r>
            <a:r>
              <a:rPr lang="ja-JP" altLang="en-US" sz="4000" dirty="0" smtClean="0"/>
              <a:t>　→　</a:t>
            </a:r>
            <a:r>
              <a:rPr lang="en-US" altLang="ja-JP" sz="4000" b="1" dirty="0" err="1" smtClean="0"/>
              <a:t>Wii</a:t>
            </a:r>
            <a:r>
              <a:rPr lang="ja-JP" altLang="en-US" sz="4000" b="1" dirty="0" smtClean="0"/>
              <a:t>リモコン！</a:t>
            </a:r>
            <a:endParaRPr lang="en-US" altLang="ja-JP" sz="4000" b="1" dirty="0" smtClean="0"/>
          </a:p>
          <a:p>
            <a:r>
              <a:rPr lang="en-US" altLang="ja-JP" sz="4000" dirty="0" smtClean="0"/>
              <a:t>AR</a:t>
            </a:r>
            <a:r>
              <a:rPr lang="ja-JP" altLang="en-US" sz="4000" dirty="0" smtClean="0"/>
              <a:t>は表示だけ</a:t>
            </a:r>
            <a:endParaRPr lang="en-US" altLang="ja-JP" sz="4000" dirty="0" smtClean="0"/>
          </a:p>
          <a:p>
            <a:endParaRPr lang="ja-JP" altLang="en-US" sz="4000" dirty="0" smtClean="0"/>
          </a:p>
          <a:p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Wii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914400" y="564357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/>
              <a:t>実は！　</a:t>
            </a:r>
            <a:r>
              <a:rPr kumimoji="1" lang="ja-JP" altLang="en-US" sz="2800" u="sng" dirty="0" smtClean="0"/>
              <a:t>センサーバー</a:t>
            </a:r>
            <a:r>
              <a:rPr kumimoji="1" lang="ja-JP" altLang="en-US" sz="2800" dirty="0" smtClean="0"/>
              <a:t>は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送信機</a:t>
            </a:r>
            <a:r>
              <a:rPr kumimoji="1" lang="ja-JP" altLang="en-US" sz="2800" dirty="0" smtClean="0"/>
              <a:t>・・・</a:t>
            </a:r>
            <a:endParaRPr kumimoji="1" lang="en-US" altLang="ja-JP" sz="2800" dirty="0" smtClean="0"/>
          </a:p>
          <a:p>
            <a:pPr>
              <a:buNone/>
            </a:pPr>
            <a:r>
              <a:rPr lang="en-US" altLang="ja-JP" sz="2800" dirty="0"/>
              <a:t>	</a:t>
            </a:r>
            <a:r>
              <a:rPr lang="en-US" altLang="ja-JP" sz="2800" dirty="0" smtClean="0"/>
              <a:t>	</a:t>
            </a:r>
            <a:r>
              <a:rPr lang="ja-JP" altLang="en-US" sz="2800" dirty="0" smtClean="0"/>
              <a:t>　　</a:t>
            </a:r>
            <a:r>
              <a:rPr lang="ja-JP" altLang="en-US" sz="2800" u="sng" dirty="0" smtClean="0"/>
              <a:t>リモコン</a:t>
            </a:r>
            <a:r>
              <a:rPr lang="ja-JP" altLang="en-US" sz="2800" dirty="0" smtClean="0"/>
              <a:t>は</a:t>
            </a:r>
            <a:r>
              <a:rPr lang="ja-JP" altLang="en-US" sz="2800" dirty="0" smtClean="0">
                <a:solidFill>
                  <a:srgbClr val="0070C0"/>
                </a:solidFill>
              </a:rPr>
              <a:t>受信機</a:t>
            </a:r>
            <a:r>
              <a:rPr lang="ja-JP" altLang="en-US" sz="2800" dirty="0" smtClean="0"/>
              <a:t>であった！！！</a:t>
            </a:r>
            <a:endParaRPr kumimoji="1" lang="ja-JP" altLang="en-US" sz="2800" dirty="0"/>
          </a:p>
        </p:txBody>
      </p:sp>
      <p:pic>
        <p:nvPicPr>
          <p:cNvPr id="4098" name="Picture 2" descr="H:\.NT\_Desktop\Ｗｉｉ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6643734" cy="42713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PC</a:t>
            </a:r>
            <a:r>
              <a:rPr lang="ja-JP" altLang="en-US" dirty="0"/>
              <a:t> </a:t>
            </a:r>
            <a:r>
              <a:rPr lang="en-US" altLang="ja-JP" dirty="0" smtClean="0"/>
              <a:t>×</a:t>
            </a:r>
            <a:r>
              <a:rPr lang="ja-JP" altLang="en-US" dirty="0"/>
              <a:t> </a:t>
            </a:r>
            <a:r>
              <a:rPr lang="en-US" altLang="ja-JP" dirty="0" err="1" smtClean="0"/>
              <a:t>Wii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5189581"/>
            <a:ext cx="8229600" cy="4525963"/>
          </a:xfrm>
        </p:spPr>
        <p:txBody>
          <a:bodyPr/>
          <a:lstStyle/>
          <a:p>
            <a:r>
              <a:rPr kumimoji="1" lang="en-US" altLang="ja-JP" dirty="0" err="1" smtClean="0"/>
              <a:t>Wii</a:t>
            </a:r>
            <a:r>
              <a:rPr kumimoji="1" lang="ja-JP" altLang="en-US" dirty="0" smtClean="0"/>
              <a:t>リモコン    ←</a:t>
            </a:r>
            <a:r>
              <a:rPr lang="ja-JP" altLang="en-US" dirty="0" smtClean="0"/>
              <a:t> </a:t>
            </a:r>
            <a:r>
              <a:rPr kumimoji="1" lang="en-US" altLang="ja-JP" dirty="0" err="1" smtClean="0">
                <a:solidFill>
                  <a:srgbClr val="0070C0"/>
                </a:solidFill>
              </a:rPr>
              <a:t>BlueTooth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→ </a:t>
            </a:r>
            <a:r>
              <a:rPr kumimoji="1" lang="en-US" altLang="ja-JP" dirty="0" smtClean="0"/>
              <a:t>	</a:t>
            </a:r>
            <a:r>
              <a:rPr lang="en-US" altLang="ja-JP" dirty="0" smtClean="0"/>
              <a:t>PC</a:t>
            </a:r>
          </a:p>
          <a:p>
            <a:r>
              <a:rPr kumimoji="1" lang="en-US" altLang="ja-JP" dirty="0" err="1" smtClean="0"/>
              <a:t>Wii</a:t>
            </a:r>
            <a:r>
              <a:rPr kumimoji="1" lang="ja-JP" altLang="en-US" dirty="0" smtClean="0"/>
              <a:t>リモコン</a:t>
            </a: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kumimoji="1" lang="ja-JP" altLang="en-US" dirty="0" smtClean="0"/>
              <a:t>←   </a:t>
            </a:r>
            <a:r>
              <a:rPr kumimoji="1" lang="ja-JP" altLang="en-US" dirty="0" smtClean="0">
                <a:solidFill>
                  <a:srgbClr val="FF0000"/>
                </a:solidFill>
              </a:rPr>
              <a:t>赤外線</a:t>
            </a:r>
            <a:r>
              <a:rPr kumimoji="1" lang="ja-JP" altLang="en-US" dirty="0" smtClean="0"/>
              <a:t>    ←</a:t>
            </a:r>
            <a:r>
              <a:rPr kumimoji="1" lang="en-US" altLang="ja-JP" dirty="0" smtClean="0"/>
              <a:t>	LED</a:t>
            </a:r>
            <a:r>
              <a:rPr kumimoji="1" lang="ja-JP" altLang="en-US" dirty="0" smtClean="0"/>
              <a:t>ペン</a:t>
            </a:r>
            <a:r>
              <a:rPr lang="en-US" altLang="ja-JP" dirty="0"/>
              <a:t>	</a:t>
            </a:r>
            <a:r>
              <a:rPr lang="en-US" altLang="ja-JP" dirty="0" smtClean="0"/>
              <a:t>					</a:t>
            </a:r>
            <a:r>
              <a:rPr lang="ja-JP" altLang="en-US" dirty="0" smtClean="0"/>
              <a:t>　</a:t>
            </a:r>
            <a:r>
              <a:rPr kumimoji="1" lang="ja-JP" altLang="en-US" sz="2000" b="1" dirty="0" smtClean="0"/>
              <a:t>（センサーバー</a:t>
            </a:r>
            <a:r>
              <a:rPr lang="ja-JP" altLang="en-US" sz="2000" b="1" dirty="0" smtClean="0"/>
              <a:t>の代わり</a:t>
            </a:r>
            <a:r>
              <a:rPr kumimoji="1" lang="ja-JP" altLang="en-US" sz="2000" b="1" dirty="0" smtClean="0"/>
              <a:t>）</a:t>
            </a:r>
            <a:endParaRPr kumimoji="1" lang="ja-JP" altLang="en-US" sz="2000" b="1" dirty="0"/>
          </a:p>
        </p:txBody>
      </p:sp>
      <p:pic>
        <p:nvPicPr>
          <p:cNvPr id="3074" name="Picture 2" descr="H:\.NT\_Desktop\Ｗｉｉ２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428736"/>
            <a:ext cx="5357850" cy="3585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H:\.NT\_Desktop\無題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cxnSp>
        <p:nvCxnSpPr>
          <p:cNvPr id="12" name="直線コネクタ 11"/>
          <p:cNvCxnSpPr>
            <a:stCxn id="1034" idx="2"/>
            <a:endCxn id="1033" idx="1"/>
          </p:cNvCxnSpPr>
          <p:nvPr/>
        </p:nvCxnSpPr>
        <p:spPr>
          <a:xfrm rot="16200000" flipH="1">
            <a:off x="4111860" y="3274761"/>
            <a:ext cx="1991846" cy="64294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H:\.NT\_Desktop\wi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4143380"/>
            <a:ext cx="2000264" cy="897554"/>
          </a:xfrm>
          <a:prstGeom prst="rect">
            <a:avLst/>
          </a:prstGeom>
          <a:noFill/>
        </p:spPr>
      </p:pic>
      <p:pic>
        <p:nvPicPr>
          <p:cNvPr id="1036" name="Picture 12" descr="H:\.NT\_Desktop\siro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2643182"/>
            <a:ext cx="314325" cy="295275"/>
          </a:xfrm>
          <a:prstGeom prst="rect">
            <a:avLst/>
          </a:prstGeom>
          <a:noFill/>
        </p:spPr>
      </p:pic>
      <p:cxnSp>
        <p:nvCxnSpPr>
          <p:cNvPr id="37" name="直線コネクタ 36"/>
          <p:cNvCxnSpPr>
            <a:stCxn id="1034" idx="2"/>
            <a:endCxn id="1036" idx="3"/>
          </p:cNvCxnSpPr>
          <p:nvPr/>
        </p:nvCxnSpPr>
        <p:spPr>
          <a:xfrm rot="5400000">
            <a:off x="3348023" y="1352531"/>
            <a:ext cx="190509" cy="268606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>
            <a:stCxn id="1033" idx="1"/>
            <a:endCxn id="1036" idx="3"/>
          </p:cNvCxnSpPr>
          <p:nvPr/>
        </p:nvCxnSpPr>
        <p:spPr>
          <a:xfrm rot="10800000">
            <a:off x="2100244" y="2790821"/>
            <a:ext cx="3329013" cy="180133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/>
          <p:cNvSpPr txBox="1"/>
          <p:nvPr/>
        </p:nvSpPr>
        <p:spPr>
          <a:xfrm>
            <a:off x="1500166" y="100010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鏡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643570" y="500063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Ｗｉｉリモコン</a:t>
            </a:r>
            <a:endParaRPr kumimoji="1" lang="ja-JP" altLang="en-US" dirty="0"/>
          </a:p>
        </p:txBody>
      </p:sp>
      <p:grpSp>
        <p:nvGrpSpPr>
          <p:cNvPr id="2" name="グループ化 92"/>
          <p:cNvGrpSpPr/>
          <p:nvPr/>
        </p:nvGrpSpPr>
        <p:grpSpPr>
          <a:xfrm>
            <a:off x="4214810" y="1285860"/>
            <a:ext cx="1143008" cy="1314451"/>
            <a:chOff x="4357686" y="714356"/>
            <a:chExt cx="1143008" cy="1314451"/>
          </a:xfrm>
        </p:grpSpPr>
        <p:pic>
          <p:nvPicPr>
            <p:cNvPr id="1034" name="Picture 10" descr="H:\.NT\_Desktop\ペン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00562" y="857232"/>
              <a:ext cx="857250" cy="1171575"/>
            </a:xfrm>
            <a:prstGeom prst="rect">
              <a:avLst/>
            </a:prstGeom>
            <a:noFill/>
          </p:spPr>
        </p:pic>
        <p:sp>
          <p:nvSpPr>
            <p:cNvPr id="92" name="テキスト ボックス 91"/>
            <p:cNvSpPr txBox="1"/>
            <p:nvPr/>
          </p:nvSpPr>
          <p:spPr>
            <a:xfrm>
              <a:off x="4357686" y="714356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ＬＥＤペン</a:t>
              </a:r>
              <a:endParaRPr kumimoji="1" lang="en-US" altLang="ja-JP" dirty="0" smtClean="0"/>
            </a:p>
          </p:txBody>
        </p:sp>
      </p:grpSp>
      <p:sp>
        <p:nvSpPr>
          <p:cNvPr id="13" name="タイトル 1"/>
          <p:cNvSpPr txBox="1">
            <a:spLocks/>
          </p:cNvSpPr>
          <p:nvPr/>
        </p:nvSpPr>
        <p:spPr>
          <a:xfrm>
            <a:off x="3671878" y="142852"/>
            <a:ext cx="547212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400" dirty="0" smtClean="0">
                <a:latin typeface="+mj-lt"/>
                <a:ea typeface="+mj-ea"/>
                <a:cs typeface="+mj-cs"/>
              </a:rPr>
              <a:t>3</a:t>
            </a:r>
            <a:r>
              <a:rPr lang="ja-JP" altLang="en-US" sz="4400" dirty="0" smtClean="0">
                <a:latin typeface="+mj-lt"/>
                <a:ea typeface="+mj-ea"/>
                <a:cs typeface="+mj-cs"/>
              </a:rPr>
              <a:t>次元位置取得：仕組み</a:t>
            </a:r>
            <a:endParaRPr kumimoji="1" lang="ja-JP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LED</a:t>
            </a:r>
            <a:r>
              <a:rPr kumimoji="1" lang="ja-JP" altLang="en-US" dirty="0" smtClean="0"/>
              <a:t>ペンの作成</a:t>
            </a:r>
            <a:endParaRPr kumimoji="1" lang="ja-JP" altLang="en-US" dirty="0"/>
          </a:p>
        </p:txBody>
      </p:sp>
      <p:pic>
        <p:nvPicPr>
          <p:cNvPr id="1028" name="Picture 4" descr="H:\.NT\_Desktop\up0211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357298"/>
            <a:ext cx="3429024" cy="2571768"/>
          </a:xfrm>
          <a:prstGeom prst="rect">
            <a:avLst/>
          </a:prstGeom>
          <a:noFill/>
        </p:spPr>
      </p:pic>
      <p:pic>
        <p:nvPicPr>
          <p:cNvPr id="1030" name="Picture 6" descr="H:\.NT\_Desktop\回路図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643446"/>
            <a:ext cx="4888882" cy="2000264"/>
          </a:xfrm>
          <a:prstGeom prst="rect">
            <a:avLst/>
          </a:prstGeom>
          <a:noFill/>
        </p:spPr>
      </p:pic>
      <p:sp>
        <p:nvSpPr>
          <p:cNvPr id="11" name="コンテンツ プレースホルダ 2"/>
          <p:cNvSpPr txBox="1">
            <a:spLocks/>
          </p:cNvSpPr>
          <p:nvPr/>
        </p:nvSpPr>
        <p:spPr>
          <a:xfrm>
            <a:off x="714348" y="4000504"/>
            <a:ext cx="3757610" cy="571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LED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ペン試作機</a:t>
            </a:r>
            <a:r>
              <a:rPr kumimoji="1" lang="en-US" altLang="ja-JP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ja-JP" alt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号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929190" y="1500174"/>
            <a:ext cx="3757610" cy="4625989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赤外線</a:t>
            </a:r>
            <a:r>
              <a:rPr lang="en-US" altLang="ja-JP" dirty="0" smtClean="0"/>
              <a:t>LED</a:t>
            </a:r>
          </a:p>
          <a:p>
            <a:r>
              <a:rPr lang="ja-JP" altLang="en-US" dirty="0" smtClean="0"/>
              <a:t>抵抗</a:t>
            </a:r>
            <a:r>
              <a:rPr lang="en-US" altLang="ja-JP" dirty="0" smtClean="0"/>
              <a:t>5Ω</a:t>
            </a:r>
            <a:endParaRPr lang="en-US" altLang="ja-JP" dirty="0"/>
          </a:p>
          <a:p>
            <a:r>
              <a:rPr lang="ja-JP" altLang="en-US" dirty="0" smtClean="0"/>
              <a:t>押しボタンスイッチ</a:t>
            </a:r>
            <a:endParaRPr lang="en-US" altLang="ja-JP" dirty="0" smtClean="0"/>
          </a:p>
          <a:p>
            <a:r>
              <a:rPr kumimoji="1" lang="ja-JP" altLang="en-US" dirty="0" smtClean="0"/>
              <a:t>トグルスイッチ</a:t>
            </a:r>
            <a:endParaRPr kumimoji="1" lang="en-US" altLang="ja-JP" dirty="0" smtClean="0"/>
          </a:p>
          <a:p>
            <a:r>
              <a:rPr kumimoji="1" lang="ja-JP" altLang="en-US" dirty="0" smtClean="0"/>
              <a:t>電池</a:t>
            </a:r>
            <a:r>
              <a:rPr kumimoji="1" lang="en-US" altLang="ja-JP" dirty="0" smtClean="0"/>
              <a:t>1</a:t>
            </a:r>
            <a:r>
              <a:rPr lang="ja-JP" altLang="en-US" dirty="0" smtClean="0"/>
              <a:t>本</a:t>
            </a:r>
            <a:endParaRPr lang="en-US" altLang="ja-JP" dirty="0" smtClean="0"/>
          </a:p>
          <a:p>
            <a:endParaRPr lang="en-US" altLang="ja-JP" dirty="0"/>
          </a:p>
          <a:p>
            <a:pPr>
              <a:buNone/>
            </a:pPr>
            <a:r>
              <a:rPr lang="ja-JP" altLang="en-US" dirty="0" smtClean="0"/>
              <a:t>プログラムで</a:t>
            </a: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赤外線受信に成功！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現在出ている案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グラフを３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で書く（３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黒板）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デスクトップ</a:t>
            </a:r>
            <a:endParaRPr lang="en-US" altLang="ja-JP" dirty="0"/>
          </a:p>
          <a:p>
            <a:pPr lvl="1"/>
            <a:r>
              <a:rPr lang="ja-JP" altLang="en-US" dirty="0" smtClean="0"/>
              <a:t>直観的にモデリング（３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お絵かき？）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  <a:p>
            <a:r>
              <a:rPr lang="en-US" altLang="ja-JP" dirty="0"/>
              <a:t>3</a:t>
            </a:r>
            <a:r>
              <a:rPr lang="ja-JP" altLang="en-US" dirty="0" smtClean="0"/>
              <a:t>次元位置情報取得できるように</a:t>
            </a:r>
            <a:endParaRPr kumimoji="1"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125</Words>
  <Application>Microsoft Office PowerPoint</Application>
  <PresentationFormat>画面に合わせる (4:3)</PresentationFormat>
  <Paragraphs>43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プリプロジェクト B班　進捗</vt:lpstr>
      <vt:lpstr>集まった日</vt:lpstr>
      <vt:lpstr>Before</vt:lpstr>
      <vt:lpstr>After</vt:lpstr>
      <vt:lpstr>Wiiの仕組み</vt:lpstr>
      <vt:lpstr>PC × Wii</vt:lpstr>
      <vt:lpstr>スライド 7</vt:lpstr>
      <vt:lpstr>LEDペンの作成</vt:lpstr>
      <vt:lpstr>今後の予定</vt:lpstr>
    </vt:vector>
  </TitlesOfParts>
  <Company>中京大学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プリプロジェクト B班　進捗</dc:title>
  <dc:creator>h107065</dc:creator>
  <cp:lastModifiedBy>h107065</cp:lastModifiedBy>
  <cp:revision>12</cp:revision>
  <dcterms:created xsi:type="dcterms:W3CDTF">2009-08-19T01:36:00Z</dcterms:created>
  <dcterms:modified xsi:type="dcterms:W3CDTF">2009-08-19T03:23:12Z</dcterms:modified>
</cp:coreProperties>
</file>