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F604-F63E-44C9-8A2A-04C585FD5C66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DB36-DFCE-4BE7-A2B0-95C59482A0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F604-F63E-44C9-8A2A-04C585FD5C66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DB36-DFCE-4BE7-A2B0-95C59482A0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F604-F63E-44C9-8A2A-04C585FD5C66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DB36-DFCE-4BE7-A2B0-95C59482A0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F604-F63E-44C9-8A2A-04C585FD5C66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DB36-DFCE-4BE7-A2B0-95C59482A0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F604-F63E-44C9-8A2A-04C585FD5C66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DB36-DFCE-4BE7-A2B0-95C59482A0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F604-F63E-44C9-8A2A-04C585FD5C66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DB36-DFCE-4BE7-A2B0-95C59482A0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F604-F63E-44C9-8A2A-04C585FD5C66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DB36-DFCE-4BE7-A2B0-95C59482A0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F604-F63E-44C9-8A2A-04C585FD5C66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DB36-DFCE-4BE7-A2B0-95C59482A0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F604-F63E-44C9-8A2A-04C585FD5C66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DB36-DFCE-4BE7-A2B0-95C59482A0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F604-F63E-44C9-8A2A-04C585FD5C66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DB36-DFCE-4BE7-A2B0-95C59482A0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F604-F63E-44C9-8A2A-04C585FD5C66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DB36-DFCE-4BE7-A2B0-95C59482A0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7F604-F63E-44C9-8A2A-04C585FD5C66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0DB36-DFCE-4BE7-A2B0-95C59482A0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AR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しっかりシュール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AR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拡張現実（</a:t>
            </a:r>
            <a:r>
              <a:rPr lang="en-US" altLang="ja-JP" dirty="0" smtClean="0"/>
              <a:t>AR</a:t>
            </a:r>
            <a:r>
              <a:rPr lang="ja-JP" altLang="en-US" dirty="0" smtClean="0"/>
              <a:t>：</a:t>
            </a:r>
            <a:r>
              <a:rPr lang="en-US" altLang="ja-JP" dirty="0" smtClean="0"/>
              <a:t>Argument</a:t>
            </a:r>
            <a:r>
              <a:rPr lang="ja-JP" altLang="en-US" dirty="0" smtClean="0"/>
              <a:t>　</a:t>
            </a:r>
            <a:r>
              <a:rPr lang="en-US" altLang="ja-JP" dirty="0" smtClean="0"/>
              <a:t>Reality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kumimoji="1" lang="ja-JP" altLang="en-US" dirty="0" smtClean="0"/>
              <a:t>現実の風景に情報を上書き</a:t>
            </a:r>
            <a:endParaRPr kumimoji="1" lang="en-US" altLang="ja-JP" dirty="0" smtClean="0"/>
          </a:p>
          <a:p>
            <a:r>
              <a:rPr lang="en-US" altLang="ja-JP" dirty="0" smtClean="0"/>
              <a:t>SF</a:t>
            </a:r>
            <a:r>
              <a:rPr lang="ja-JP" altLang="en-US" dirty="0" smtClean="0"/>
              <a:t>の世界でたびたび出てくる技術</a:t>
            </a:r>
            <a:endParaRPr kumimoji="1" lang="ja-JP" altLang="en-US" dirty="0"/>
          </a:p>
        </p:txBody>
      </p:sp>
      <p:pic>
        <p:nvPicPr>
          <p:cNvPr id="7170" name="Picture 2" descr="E:\My Documents\デスクトップ\pic_anime03_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3714752"/>
            <a:ext cx="3286148" cy="27526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ARToolKit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AR</a:t>
            </a:r>
            <a:r>
              <a:rPr kumimoji="1" lang="ja-JP" altLang="en-US" dirty="0" smtClean="0"/>
              <a:t>アプリケーション用のライブラリ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カメラからの画像の取得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マーカの検出とパターンの認識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マーカの３次元位置・姿勢の計測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実写画像と</a:t>
            </a:r>
            <a:r>
              <a:rPr lang="en-US" altLang="ja-JP" dirty="0" smtClean="0"/>
              <a:t>CG</a:t>
            </a:r>
            <a:r>
              <a:rPr lang="ja-JP" altLang="en-US" dirty="0" smtClean="0"/>
              <a:t>の合成表示</a:t>
            </a:r>
            <a:endParaRPr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pic>
        <p:nvPicPr>
          <p:cNvPr id="3074" name="Picture 2" descr="E:\My Documents\デスクトップ\hiro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4286256"/>
            <a:ext cx="2500330" cy="2403853"/>
          </a:xfrm>
          <a:prstGeom prst="rect">
            <a:avLst/>
          </a:prstGeom>
          <a:noFill/>
        </p:spPr>
      </p:pic>
      <p:pic>
        <p:nvPicPr>
          <p:cNvPr id="3075" name="Picture 3" descr="E:\My Documents\デスクトップ\top_ARToolK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4286256"/>
            <a:ext cx="3048000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PTAM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Parallel Tracking and Mapping</a:t>
            </a:r>
          </a:p>
          <a:p>
            <a:r>
              <a:rPr lang="en-US" altLang="ja-JP" dirty="0" err="1" smtClean="0"/>
              <a:t>ARToolKit</a:t>
            </a:r>
            <a:r>
              <a:rPr lang="ja-JP" altLang="en-US" dirty="0" smtClean="0"/>
              <a:t>とは違い、マーカなし</a:t>
            </a:r>
            <a:endParaRPr lang="en-US" altLang="ja-JP" dirty="0" smtClean="0"/>
          </a:p>
          <a:p>
            <a:r>
              <a:rPr lang="ja-JP" altLang="en-US" dirty="0" smtClean="0"/>
              <a:t>風景の自然特徴を取得・追跡する</a:t>
            </a:r>
            <a:endParaRPr lang="en-US" altLang="ja-JP" dirty="0" smtClean="0"/>
          </a:p>
          <a:p>
            <a:r>
              <a:rPr lang="ja-JP" altLang="en-US" dirty="0" smtClean="0"/>
              <a:t>国際会議</a:t>
            </a:r>
            <a:r>
              <a:rPr lang="en-US" altLang="ja-JP" dirty="0" smtClean="0"/>
              <a:t>ISMAR2007</a:t>
            </a:r>
            <a:r>
              <a:rPr lang="ja-JP" altLang="en-US" dirty="0" smtClean="0"/>
              <a:t>で最優秀賞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4098" name="Picture 2" descr="E:\My Documents\デスクトップ\PTAM_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3929066"/>
            <a:ext cx="3571900" cy="2794681"/>
          </a:xfrm>
          <a:prstGeom prst="rect">
            <a:avLst/>
          </a:prstGeom>
          <a:noFill/>
        </p:spPr>
      </p:pic>
      <p:pic>
        <p:nvPicPr>
          <p:cNvPr id="4099" name="Picture 3" descr="E:\My Documents\デスクトップ\PTAM_02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3929066"/>
            <a:ext cx="3571900" cy="28014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実際の</a:t>
            </a:r>
            <a:r>
              <a:rPr kumimoji="1" lang="ja-JP" altLang="en-US" dirty="0" smtClean="0"/>
              <a:t>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国立科学博物館（東京）の体験イベント</a:t>
            </a:r>
            <a:r>
              <a:rPr lang="en-US" altLang="ja-JP" dirty="0" smtClean="0"/>
              <a:t>		</a:t>
            </a:r>
            <a:r>
              <a:rPr lang="ja-JP" altLang="en-US" dirty="0" smtClean="0"/>
              <a:t>双眼鏡型のディスプレーをのぞくと</a:t>
            </a:r>
            <a:r>
              <a:rPr lang="en-US" altLang="ja-JP" dirty="0" smtClean="0"/>
              <a:t>		</a:t>
            </a:r>
            <a:r>
              <a:rPr lang="ja-JP" altLang="en-US" dirty="0" smtClean="0"/>
              <a:t>恐竜</a:t>
            </a:r>
            <a:r>
              <a:rPr kumimoji="1" lang="ja-JP" altLang="en-US" dirty="0" smtClean="0"/>
              <a:t>の３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映像が見える</a:t>
            </a:r>
            <a:endParaRPr kumimoji="1" lang="ja-JP" altLang="en-US" dirty="0"/>
          </a:p>
        </p:txBody>
      </p:sp>
      <p:pic>
        <p:nvPicPr>
          <p:cNvPr id="1026" name="Picture 2" descr="E:\My Documents\デスクトップ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643314"/>
            <a:ext cx="4095781" cy="3071834"/>
          </a:xfrm>
          <a:prstGeom prst="rect">
            <a:avLst/>
          </a:prstGeom>
          <a:noFill/>
        </p:spPr>
      </p:pic>
      <p:pic>
        <p:nvPicPr>
          <p:cNvPr id="1028" name="Picture 4" descr="E:\My Documents\デスクトップ\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3643314"/>
            <a:ext cx="3800749" cy="30634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EYE OF JUDGMENT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プレイステーション３で発売</a:t>
            </a:r>
            <a:endParaRPr kumimoji="1" lang="en-US" altLang="ja-JP" dirty="0" smtClean="0"/>
          </a:p>
          <a:p>
            <a:r>
              <a:rPr lang="ja-JP" altLang="en-US" dirty="0" smtClean="0"/>
              <a:t>トレーディングカードを読み取り、バトル！</a:t>
            </a:r>
            <a:endParaRPr lang="en-US" altLang="ja-JP" dirty="0" smtClean="0"/>
          </a:p>
          <a:p>
            <a:r>
              <a:rPr lang="ja-JP" altLang="en-US" dirty="0" smtClean="0"/>
              <a:t>カードゲームの演出、支援</a:t>
            </a:r>
            <a:endParaRPr lang="en-US" altLang="ja-JP" dirty="0" smtClean="0"/>
          </a:p>
        </p:txBody>
      </p:sp>
      <p:pic>
        <p:nvPicPr>
          <p:cNvPr id="6146" name="Picture 2" descr="E:\My Documents\デスクトップ\h-103_70995_eye0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4000504"/>
            <a:ext cx="2767091" cy="2605678"/>
          </a:xfrm>
          <a:prstGeom prst="rect">
            <a:avLst/>
          </a:prstGeom>
          <a:noFill/>
        </p:spPr>
      </p:pic>
      <p:pic>
        <p:nvPicPr>
          <p:cNvPr id="6148" name="Picture 4" descr="E:\My Documents\デスクトップ\EOJtrimm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3786190"/>
            <a:ext cx="2929659" cy="2929659"/>
          </a:xfrm>
          <a:prstGeom prst="rect">
            <a:avLst/>
          </a:prstGeom>
          <a:noFill/>
        </p:spPr>
      </p:pic>
      <p:pic>
        <p:nvPicPr>
          <p:cNvPr id="6149" name="Picture 5" descr="E:\My Documents\デスクトップ\image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5074" y="3714752"/>
            <a:ext cx="2753385" cy="29574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何の役にたちそうか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新しいユーザインターフェース</a:t>
            </a: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　（作業支援、情報提示、医療、教育、建築、観光、エンターテイメントなど様々な分野へ応用）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5122" name="Picture 2" descr="E:\My Documents\デスクトップ\ARUI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3857628"/>
            <a:ext cx="2937283" cy="2833681"/>
          </a:xfrm>
          <a:prstGeom prst="rect">
            <a:avLst/>
          </a:prstGeom>
          <a:noFill/>
        </p:spPr>
      </p:pic>
      <p:pic>
        <p:nvPicPr>
          <p:cNvPr id="5123" name="Picture 3" descr="E:\My Documents\デスクトップ\空気クレヨン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3857628"/>
            <a:ext cx="3493164" cy="2857491"/>
          </a:xfrm>
          <a:prstGeom prst="rect">
            <a:avLst/>
          </a:prstGeom>
          <a:noFill/>
        </p:spPr>
      </p:pic>
      <p:pic>
        <p:nvPicPr>
          <p:cNvPr id="5124" name="Picture 4" descr="E:\My Documents\デスクトップ\mo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488" y="3286124"/>
            <a:ext cx="3214710" cy="30183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108</Words>
  <Application>Microsoft Office PowerPoint</Application>
  <PresentationFormat>画面に合わせる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AR</vt:lpstr>
      <vt:lpstr>AR</vt:lpstr>
      <vt:lpstr>ARToolKit</vt:lpstr>
      <vt:lpstr>PTAM</vt:lpstr>
      <vt:lpstr>実際の例</vt:lpstr>
      <vt:lpstr>THE EYE OF JUDGMENT</vt:lpstr>
      <vt:lpstr>何の役にたちそうか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</dc:title>
  <dc:creator>Mouse</dc:creator>
  <cp:lastModifiedBy>Shule517</cp:lastModifiedBy>
  <cp:revision>71</cp:revision>
  <dcterms:created xsi:type="dcterms:W3CDTF">2009-07-08T13:31:01Z</dcterms:created>
  <dcterms:modified xsi:type="dcterms:W3CDTF">2013-04-07T02:22:09Z</dcterms:modified>
</cp:coreProperties>
</file>