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4B2B-4B40-43AD-985A-5ED8B15B085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B24-81C2-481C-93E5-E2960A73CB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4B2B-4B40-43AD-985A-5ED8B15B085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B24-81C2-481C-93E5-E2960A73CB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4B2B-4B40-43AD-985A-5ED8B15B085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B24-81C2-481C-93E5-E2960A73CB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4B2B-4B40-43AD-985A-5ED8B15B085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B24-81C2-481C-93E5-E2960A73CB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4B2B-4B40-43AD-985A-5ED8B15B085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B24-81C2-481C-93E5-E2960A73CB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4B2B-4B40-43AD-985A-5ED8B15B085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B24-81C2-481C-93E5-E2960A73CB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4B2B-4B40-43AD-985A-5ED8B15B085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B24-81C2-481C-93E5-E2960A73CB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4B2B-4B40-43AD-985A-5ED8B15B085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B24-81C2-481C-93E5-E2960A73CB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4B2B-4B40-43AD-985A-5ED8B15B085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B24-81C2-481C-93E5-E2960A73CB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4B2B-4B40-43AD-985A-5ED8B15B085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B24-81C2-481C-93E5-E2960A73CB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4B2B-4B40-43AD-985A-5ED8B15B085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B24-81C2-481C-93E5-E2960A73CB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94B2B-4B40-43AD-985A-5ED8B15B085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9B24-81C2-481C-93E5-E2960A73CB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AR</a:t>
            </a:r>
            <a:r>
              <a:rPr lang="ja-JP" altLang="en-US" dirty="0" smtClean="0"/>
              <a:t>のためのディスプレイ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しっかりシュール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AR</a:t>
            </a:r>
            <a:r>
              <a:rPr lang="ja-JP" altLang="en-US" dirty="0" smtClean="0"/>
              <a:t>に興味を持った</a:t>
            </a:r>
            <a:endParaRPr lang="en-US" altLang="ja-JP" dirty="0" smtClean="0"/>
          </a:p>
          <a:p>
            <a:r>
              <a:rPr lang="en-US" altLang="ja-JP" dirty="0" smtClean="0"/>
              <a:t>AR</a:t>
            </a:r>
            <a:r>
              <a:rPr lang="ja-JP" altLang="en-US" dirty="0" smtClean="0"/>
              <a:t>をいかすためのハードはないのか？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holographic diffuser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南カリフォルニア大学で開発</a:t>
            </a:r>
            <a:endParaRPr lang="en-US" altLang="ja-JP" dirty="0" smtClean="0"/>
          </a:p>
          <a:p>
            <a:r>
              <a:rPr lang="en-US" altLang="ja-JP" dirty="0" smtClean="0"/>
              <a:t>360</a:t>
            </a:r>
            <a:r>
              <a:rPr lang="ja-JP" altLang="en-US" dirty="0" smtClean="0"/>
              <a:t>度どこからでも立体視できるディスプレイ</a:t>
            </a:r>
            <a:endParaRPr lang="en-US" altLang="ja-JP" dirty="0" smtClean="0"/>
          </a:p>
          <a:p>
            <a:r>
              <a:rPr lang="ja-JP" altLang="en-US" dirty="0" smtClean="0"/>
              <a:t>鏡を回転することによって表示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1027" name="Picture 3" descr="E:\My Documents\デスクトップ\2_20070901-left-righ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3175000" cy="3175000"/>
          </a:xfrm>
          <a:prstGeom prst="rect">
            <a:avLst/>
          </a:prstGeom>
          <a:noFill/>
        </p:spPr>
      </p:pic>
      <p:pic>
        <p:nvPicPr>
          <p:cNvPr id="1029" name="Picture 5" descr="E:\My Documents\デスクトップ\mirr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857628"/>
            <a:ext cx="2260627" cy="2260627"/>
          </a:xfrm>
          <a:prstGeom prst="rect">
            <a:avLst/>
          </a:prstGeom>
          <a:noFill/>
        </p:spPr>
      </p:pic>
      <p:pic>
        <p:nvPicPr>
          <p:cNvPr id="1031" name="Picture 7" descr="E:\My Documents\デスクトップ\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3643314"/>
            <a:ext cx="3795846" cy="2586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スカウターはもう古い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コンタクト型ディスプレイ</a:t>
            </a:r>
            <a:endParaRPr lang="en-US" altLang="ja-JP" dirty="0" smtClean="0"/>
          </a:p>
          <a:p>
            <a:r>
              <a:rPr kumimoji="1" lang="ja-JP" altLang="en-US" dirty="0" smtClean="0"/>
              <a:t>ワシントン大学で開発された</a:t>
            </a:r>
            <a:r>
              <a:rPr lang="en-US" altLang="ja-JP" dirty="0"/>
              <a:t>(2008</a:t>
            </a:r>
            <a:r>
              <a:rPr lang="ja-JP" altLang="en-US" dirty="0"/>
              <a:t>年</a:t>
            </a:r>
            <a:r>
              <a:rPr lang="en-US" altLang="ja-JP" dirty="0"/>
              <a:t>1</a:t>
            </a:r>
            <a:r>
              <a:rPr lang="ja-JP" altLang="en-US" dirty="0"/>
              <a:t>月</a:t>
            </a:r>
            <a:r>
              <a:rPr lang="en-US" altLang="ja-JP" dirty="0"/>
              <a:t>)</a:t>
            </a:r>
            <a:endParaRPr kumimoji="1" lang="en-US" altLang="ja-JP" dirty="0" smtClean="0"/>
          </a:p>
          <a:p>
            <a:r>
              <a:rPr lang="ja-JP" altLang="en-US" dirty="0" smtClean="0"/>
              <a:t>コンタクトに配線をしなければならないので</a:t>
            </a:r>
            <a:r>
              <a:rPr kumimoji="1" lang="ja-JP" altLang="en-US" dirty="0" smtClean="0"/>
              <a:t>結局使えない</a:t>
            </a:r>
            <a:endParaRPr kumimoji="1" lang="en-US" altLang="ja-JP" dirty="0" smtClean="0"/>
          </a:p>
        </p:txBody>
      </p:sp>
      <p:pic>
        <p:nvPicPr>
          <p:cNvPr id="2050" name="Picture 2" descr="E:\My Documents\デスクトップ\無題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929066"/>
            <a:ext cx="2782265" cy="2733575"/>
          </a:xfrm>
          <a:prstGeom prst="rect">
            <a:avLst/>
          </a:prstGeom>
          <a:noFill/>
        </p:spPr>
      </p:pic>
      <p:pic>
        <p:nvPicPr>
          <p:cNvPr id="5" name="Picture 2" descr="E:\My Documents\デスクトップ\c0003493_212432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000504"/>
            <a:ext cx="2930074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ヘッドマウントディスプレイ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△</a:t>
            </a:r>
            <a:r>
              <a:rPr lang="ja-JP" altLang="en-US" dirty="0" smtClean="0"/>
              <a:t>ヘッドマウントディスプレイ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目を覆ってしまうので、外の風景が全く見れない</a:t>
            </a:r>
            <a:endParaRPr lang="en-US" altLang="ja-JP" dirty="0" smtClean="0"/>
          </a:p>
          <a:p>
            <a:r>
              <a:rPr lang="ja-JP" altLang="en-US" dirty="0"/>
              <a:t>○</a:t>
            </a:r>
            <a:r>
              <a:rPr lang="ja-JP" altLang="en-US" dirty="0" smtClean="0"/>
              <a:t>ビデオ透過ヘッドマウントディスプレイ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目を覆っているが、ディスプレイに外の風景が表示されている（カメラ内臓）</a:t>
            </a:r>
            <a:endParaRPr lang="en-US" altLang="ja-JP" dirty="0" smtClean="0"/>
          </a:p>
          <a:p>
            <a:r>
              <a:rPr lang="ja-JP" altLang="en-US" dirty="0" smtClean="0"/>
              <a:t>◎光学透過ヘッドマウントディスプレイ</a:t>
            </a:r>
            <a:endParaRPr lang="en-US" altLang="ja-JP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ja-JP" altLang="en-US" dirty="0" smtClean="0"/>
              <a:t>眼鏡のように透明で、外の風景が見れる</a:t>
            </a:r>
            <a:r>
              <a:rPr lang="en-US" altLang="ja-JP" dirty="0" smtClean="0"/>
              <a:t>			</a:t>
            </a:r>
            <a:r>
              <a:rPr lang="ja-JP" altLang="en-US" dirty="0" smtClean="0"/>
              <a:t>（映像が映る眼鏡）</a:t>
            </a:r>
            <a:endParaRPr lang="ja-JP" altLang="en-US" dirty="0"/>
          </a:p>
          <a:p>
            <a:r>
              <a:rPr lang="ja-JP" altLang="en-US" dirty="0" smtClean="0"/>
              <a:t>価格は約２万～　</a:t>
            </a:r>
            <a:endParaRPr lang="en-US" altLang="ja-JP" dirty="0" smtClean="0"/>
          </a:p>
        </p:txBody>
      </p:sp>
      <p:pic>
        <p:nvPicPr>
          <p:cNvPr id="4099" name="Picture 3" descr="E:\My Documents\デスクトップ\icuiti_vr9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5000636"/>
            <a:ext cx="2345894" cy="2825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75</Words>
  <Application>Microsoft Office PowerPoint</Application>
  <PresentationFormat>画面に合わせる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ARのためのディスプレイ</vt:lpstr>
      <vt:lpstr>スライド 2</vt:lpstr>
      <vt:lpstr>holographic diffuser</vt:lpstr>
      <vt:lpstr>スカウターはもう古い</vt:lpstr>
      <vt:lpstr>ヘッドマウントディスプレイ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３Dディスプレイ</dc:title>
  <dc:creator>Mouse</dc:creator>
  <cp:lastModifiedBy>Shule517</cp:lastModifiedBy>
  <cp:revision>6</cp:revision>
  <dcterms:created xsi:type="dcterms:W3CDTF">2009-07-09T01:20:46Z</dcterms:created>
  <dcterms:modified xsi:type="dcterms:W3CDTF">2013-04-07T02:22:40Z</dcterms:modified>
</cp:coreProperties>
</file>