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2" r:id="rId3"/>
    <p:sldId id="260" r:id="rId4"/>
    <p:sldId id="259" r:id="rId5"/>
    <p:sldId id="264" r:id="rId6"/>
    <p:sldId id="261" r:id="rId7"/>
    <p:sldId id="269" r:id="rId8"/>
    <p:sldId id="273" r:id="rId9"/>
    <p:sldId id="274" r:id="rId10"/>
    <p:sldId id="268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709" autoAdjust="0"/>
  </p:normalViewPr>
  <p:slideViewPr>
    <p:cSldViewPr>
      <p:cViewPr varScale="1">
        <p:scale>
          <a:sx n="70" d="100"/>
          <a:sy n="70" d="100"/>
        </p:scale>
        <p:origin x="-11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BE22-0923-4F26-B66B-B83D8C06189F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7709-BD42-4817-A746-83565A8164AE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F1D5-C27A-4A23-9BA8-E948CD30F7F2}" type="datetimeFigureOut">
              <a:rPr kumimoji="1" lang="ja-JP" altLang="en-US" smtClean="0"/>
              <a:t>2010/10/18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82EA-BD8A-4CD8-82AE-4680E91705E3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アバターを介した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ライブストリーミング</a:t>
            </a:r>
            <a:r>
              <a:rPr lang="ja-JP" altLang="en-US" dirty="0" smtClean="0"/>
              <a:t>動画</a:t>
            </a:r>
            <a:r>
              <a:rPr lang="ja-JP" altLang="en-US" dirty="0"/>
              <a:t>配信</a:t>
            </a:r>
            <a:r>
              <a:rPr lang="ja-JP" altLang="en-US" dirty="0" smtClean="0"/>
              <a:t>に</a:t>
            </a:r>
            <a:r>
              <a:rPr lang="ja-JP" altLang="en-US" dirty="0"/>
              <a:t>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新しいコミュニケーションの実現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シュール</a:t>
            </a:r>
            <a:endParaRPr kumimoji="1" lang="en-US" altLang="ja-JP" dirty="0" smtClean="0"/>
          </a:p>
          <a:p>
            <a:r>
              <a:rPr lang="en-US" altLang="ja-JP" dirty="0" err="1" smtClean="0"/>
              <a:t>Poo</a:t>
            </a:r>
            <a:endParaRPr lang="en-US" altLang="ja-JP" dirty="0" smtClean="0"/>
          </a:p>
          <a:p>
            <a:r>
              <a:rPr kumimoji="1" lang="en-US" altLang="ja-JP" dirty="0" smtClean="0"/>
              <a:t>LBB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　アバター化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改善方法　→　アバター化（可視化）</a:t>
            </a:r>
            <a:endParaRPr lang="en-US" altLang="ja-JP" dirty="0"/>
          </a:p>
          <a:p>
            <a:r>
              <a:rPr kumimoji="1" lang="ja-JP" altLang="en-US" dirty="0" smtClean="0"/>
              <a:t>可視化による利点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動画の探し方（配信の雰囲気が見える）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コミュニケーション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ユーザの存在感　人の存在感　リスナーが見える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コミュの枠越え　多角的な　リスナー同士　配信者同士　別の配信のリスナーとコミュ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人</a:t>
            </a:r>
            <a:r>
              <a:rPr kumimoji="1" lang="ja-JP" altLang="en-US" dirty="0" smtClean="0"/>
              <a:t>の流れ（</a:t>
            </a:r>
            <a:r>
              <a:rPr lang="ja-JP" altLang="en-US" dirty="0" smtClean="0"/>
              <a:t>人が見える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の存在（配信者でも、リスナーでもない）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配信</a:t>
            </a:r>
            <a:r>
              <a:rPr lang="ja-JP" altLang="en-US" dirty="0"/>
              <a:t>しなくて</a:t>
            </a:r>
            <a:r>
              <a:rPr lang="ja-JP" altLang="en-US" dirty="0" smtClean="0"/>
              <a:t>も、空間がある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（コミュニケーション空間ベース　→　配信空間ができる）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俺が描いた図</a:t>
            </a:r>
            <a:endParaRPr kumimoji="1" lang="en-US" altLang="ja-JP" dirty="0" smtClean="0"/>
          </a:p>
          <a:p>
            <a:r>
              <a:rPr lang="ja-JP" altLang="en-US" dirty="0" smtClean="0"/>
              <a:t>サーバ　クラとサバの通信部分　シュール</a:t>
            </a:r>
            <a:endParaRPr lang="en-US" altLang="ja-JP" dirty="0" smtClean="0"/>
          </a:p>
          <a:p>
            <a:r>
              <a:rPr lang="ja-JP" altLang="en-US" dirty="0" smtClean="0"/>
              <a:t>クライアント　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部分　</a:t>
            </a:r>
            <a:r>
              <a:rPr lang="en-US" altLang="ja-JP" dirty="0" smtClean="0"/>
              <a:t>LBB</a:t>
            </a:r>
          </a:p>
          <a:p>
            <a:r>
              <a:rPr lang="en-US" altLang="ja-JP" dirty="0" smtClean="0"/>
              <a:t>P2P</a:t>
            </a:r>
            <a:r>
              <a:rPr lang="ja-JP" altLang="en-US" dirty="0" smtClean="0"/>
              <a:t>　動画通信</a:t>
            </a:r>
            <a:r>
              <a:rPr lang="en-US" altLang="ja-JP" dirty="0" smtClean="0"/>
              <a:t>RTMFP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poo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クライアント　行動　→　サーバ　→　反映</a:t>
            </a:r>
            <a:endParaRPr kumimoji="1" lang="en-US" altLang="ja-JP" dirty="0" smtClean="0"/>
          </a:p>
          <a:p>
            <a:r>
              <a:rPr lang="ja-JP" altLang="en-US" dirty="0" smtClean="0"/>
              <a:t>配信　→　</a:t>
            </a:r>
            <a:r>
              <a:rPr lang="en-US" altLang="ja-JP" dirty="0" smtClean="0"/>
              <a:t>P2P</a:t>
            </a:r>
            <a:r>
              <a:rPr lang="ja-JP" altLang="en-US" dirty="0" smtClean="0"/>
              <a:t>　→　視聴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デモンストレーション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評価（テストをした結果）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ユーザ（自分たちも含めて）の意見として</a:t>
            </a:r>
            <a:endParaRPr kumimoji="1" lang="en-US" altLang="ja-JP" dirty="0" smtClean="0"/>
          </a:p>
          <a:p>
            <a:r>
              <a:rPr lang="ja-JP" altLang="en-US" dirty="0"/>
              <a:t>配信もコミュニケーションも両立したい</a:t>
            </a:r>
            <a:endParaRPr lang="en-US" altLang="ja-JP" dirty="0"/>
          </a:p>
          <a:p>
            <a:r>
              <a:rPr lang="ja-JP" altLang="en-US" dirty="0" smtClean="0"/>
              <a:t>コミュニケーションより配信に近いシステムにしたい（もともとはコミュニケーション重視）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071670" y="5786454"/>
            <a:ext cx="50720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2071670" y="4429132"/>
            <a:ext cx="50720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/>
          <p:cNvSpPr/>
          <p:nvPr/>
        </p:nvSpPr>
        <p:spPr>
          <a:xfrm>
            <a:off x="2500298" y="4500570"/>
            <a:ext cx="214314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29124" y="5857892"/>
            <a:ext cx="214314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7643834" y="4857760"/>
            <a:ext cx="1143008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28596" y="4643446"/>
            <a:ext cx="1143008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コミュ</a:t>
            </a:r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3786182" y="4786322"/>
            <a:ext cx="1214446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今後の方針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スケジュール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アバターを使ってストリーミング動画配信が行える</a:t>
            </a:r>
            <a:endParaRPr lang="en-US" altLang="ja-JP" dirty="0" smtClean="0"/>
          </a:p>
          <a:p>
            <a:r>
              <a:rPr lang="ja-JP" altLang="en-US" dirty="0"/>
              <a:t>もう</a:t>
            </a:r>
            <a:r>
              <a:rPr lang="ja-JP" altLang="en-US" dirty="0" smtClean="0"/>
              <a:t>ちょっと肉づけ</a:t>
            </a:r>
            <a:endParaRPr lang="en-US" altLang="ja-JP" dirty="0" smtClean="0"/>
          </a:p>
        </p:txBody>
      </p:sp>
      <p:grpSp>
        <p:nvGrpSpPr>
          <p:cNvPr id="11" name="グループ化 10"/>
          <p:cNvGrpSpPr/>
          <p:nvPr/>
        </p:nvGrpSpPr>
        <p:grpSpPr>
          <a:xfrm>
            <a:off x="5929322" y="3357562"/>
            <a:ext cx="2143140" cy="2430470"/>
            <a:chOff x="5072066" y="3929066"/>
            <a:chExt cx="2143140" cy="2430470"/>
          </a:xfrm>
        </p:grpSpPr>
        <p:pic>
          <p:nvPicPr>
            <p:cNvPr id="1027" name="Picture 3" descr="C:\Users\hamarabo\Desktop\Chara\ぶた\buta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72066" y="4929198"/>
              <a:ext cx="1430338" cy="1430338"/>
            </a:xfrm>
            <a:prstGeom prst="rect">
              <a:avLst/>
            </a:prstGeom>
            <a:noFill/>
          </p:spPr>
        </p:pic>
        <p:sp>
          <p:nvSpPr>
            <p:cNvPr id="8" name="円形吹き出し 7"/>
            <p:cNvSpPr/>
            <p:nvPr/>
          </p:nvSpPr>
          <p:spPr>
            <a:xfrm>
              <a:off x="5357818" y="3929066"/>
              <a:ext cx="1857388" cy="1071570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配信はじまったー</a:t>
              </a:r>
              <a:endParaRPr kumimoji="1" lang="ja-JP" altLang="en-US" dirty="0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3571868" y="4143380"/>
            <a:ext cx="1571636" cy="2428892"/>
            <a:chOff x="1857356" y="4286256"/>
            <a:chExt cx="1257520" cy="1857388"/>
          </a:xfrm>
        </p:grpSpPr>
        <p:pic>
          <p:nvPicPr>
            <p:cNvPr id="1028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</p:spPr>
        </p:pic>
        <p:pic>
          <p:nvPicPr>
            <p:cNvPr id="17410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</p:spPr>
        </p:pic>
      </p:grpSp>
      <p:grpSp>
        <p:nvGrpSpPr>
          <p:cNvPr id="21" name="グループ化 20"/>
          <p:cNvGrpSpPr/>
          <p:nvPr/>
        </p:nvGrpSpPr>
        <p:grpSpPr>
          <a:xfrm>
            <a:off x="714348" y="3714752"/>
            <a:ext cx="2214578" cy="2286016"/>
            <a:chOff x="4143372" y="3071810"/>
            <a:chExt cx="2214578" cy="2286016"/>
          </a:xfrm>
        </p:grpSpPr>
        <p:pic>
          <p:nvPicPr>
            <p:cNvPr id="22" name="図 21" descr="chara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6380" y="4286256"/>
              <a:ext cx="1071570" cy="1071570"/>
            </a:xfrm>
            <a:prstGeom prst="rect">
              <a:avLst/>
            </a:prstGeom>
          </p:spPr>
        </p:pic>
        <p:sp>
          <p:nvSpPr>
            <p:cNvPr id="23" name="円形吹き出し 22"/>
            <p:cNvSpPr/>
            <p:nvPr/>
          </p:nvSpPr>
          <p:spPr>
            <a:xfrm>
              <a:off x="4143372" y="3071810"/>
              <a:ext cx="1857388" cy="1071570"/>
            </a:xfrm>
            <a:prstGeom prst="wedgeEllipseCallout">
              <a:avLst>
                <a:gd name="adj1" fmla="val 21785"/>
                <a:gd name="adj2" fmla="val 637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 err="1" smtClean="0"/>
                <a:t>おっおっ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　ニコニコ生放送や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などのストリーミン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グ動画配信が注目されている。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000504"/>
            <a:ext cx="2214578" cy="6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929198"/>
            <a:ext cx="2143140" cy="56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2357422" y="6286520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1" dirty="0" smtClean="0"/>
              <a:t>（ネットレイティングス株式会社のインターネット利用動向調査より）</a:t>
            </a:r>
            <a:endParaRPr lang="ja-JP" altLang="en-US" b="1" i="1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714348" y="3071810"/>
          <a:ext cx="7929618" cy="261176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643206"/>
                <a:gridCol w="2643206"/>
                <a:gridCol w="2643206"/>
              </a:tblGrid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訪問者数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en-US" altLang="ja-JP" sz="2800" dirty="0" smtClean="0"/>
                        <a:t>(2010</a:t>
                      </a:r>
                      <a:r>
                        <a:rPr kumimoji="1" lang="ja-JP" altLang="en-US" sz="2800" dirty="0" smtClean="0"/>
                        <a:t>年</a:t>
                      </a:r>
                      <a:r>
                        <a:rPr kumimoji="1" lang="en-US" altLang="ja-JP" sz="2800" dirty="0" smtClean="0"/>
                        <a:t>4</a:t>
                      </a:r>
                      <a:r>
                        <a:rPr kumimoji="1" lang="ja-JP" altLang="en-US" sz="2800" dirty="0" smtClean="0"/>
                        <a:t>月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先月比</a:t>
                      </a:r>
                      <a:endParaRPr kumimoji="1" lang="en-US" altLang="ja-JP" sz="2800" dirty="0" smtClean="0"/>
                    </a:p>
                    <a:p>
                      <a:pPr algn="l"/>
                      <a:endParaRPr kumimoji="1" lang="ja-JP" altLang="en-US" sz="28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138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＋</a:t>
                      </a:r>
                      <a:r>
                        <a:rPr kumimoji="1" lang="en-US" altLang="ja-JP" sz="2800" dirty="0" smtClean="0"/>
                        <a:t>13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99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＋</a:t>
                      </a:r>
                      <a:r>
                        <a:rPr kumimoji="1" lang="en-US" altLang="ja-JP" sz="2800" dirty="0" smtClean="0"/>
                        <a:t>50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8" name="Picture 4" descr="C:\Users\hamarabo\Downloads\mark03\mark03\017arrowUP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5272" y="4286256"/>
            <a:ext cx="928694" cy="506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ニコニコ生放送、</a:t>
            </a:r>
            <a:r>
              <a:rPr lang="en-US" altLang="ja-JP" sz="3600" dirty="0" err="1"/>
              <a:t>Ustream</a:t>
            </a:r>
            <a:r>
              <a:rPr lang="ja-JP" altLang="en-US" sz="3600" dirty="0"/>
              <a:t>の訪問者数推移</a:t>
            </a:r>
            <a:endParaRPr kumimoji="1" lang="ja-JP" altLang="en-US" sz="3600" dirty="0"/>
          </a:p>
        </p:txBody>
      </p:sp>
      <p:pic>
        <p:nvPicPr>
          <p:cNvPr id="2050" name="Picture 2" descr="XX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068798" cy="4500594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2285984" y="6143644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i="1" dirty="0" smtClean="0"/>
              <a:t>ネットレイティングス</a:t>
            </a:r>
            <a:r>
              <a:rPr lang="ja-JP" altLang="en-US" b="1" i="1" dirty="0"/>
              <a:t>株式</a:t>
            </a:r>
            <a:r>
              <a:rPr lang="ja-JP" altLang="en-US" b="1" i="1" dirty="0" smtClean="0"/>
              <a:t>会社のインターネット</a:t>
            </a:r>
            <a:r>
              <a:rPr lang="ja-JP" altLang="en-US" b="1" i="1" dirty="0"/>
              <a:t>利用動向</a:t>
            </a:r>
            <a:r>
              <a:rPr lang="ja-JP" altLang="en-US" b="1" i="1" dirty="0" smtClean="0"/>
              <a:t>調査より</a:t>
            </a:r>
            <a:endParaRPr kumimoji="1" lang="ja-JP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ストリーミング動画配信とは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録画動画ではなく、リアルタイムに撮影した動画を不特定多数に公開すること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個人の</a:t>
            </a:r>
            <a:r>
              <a:rPr kumimoji="1" lang="en-US" altLang="ja-JP" dirty="0" smtClean="0"/>
              <a:t>TV</a:t>
            </a:r>
            <a:r>
              <a:rPr kumimoji="1" lang="ja-JP" altLang="en-US" dirty="0" smtClean="0"/>
              <a:t>番組を自由に生放送できる！</a:t>
            </a:r>
            <a:endParaRPr kumimoji="1" lang="en-US" altLang="ja-JP" dirty="0" smtClean="0"/>
          </a:p>
          <a:p>
            <a:r>
              <a:rPr lang="ja-JP" altLang="en-US" dirty="0" smtClean="0"/>
              <a:t>不特定多数へ配信できる　</a:t>
            </a:r>
            <a:endParaRPr lang="en-US" altLang="ja-JP" dirty="0" smtClean="0"/>
          </a:p>
          <a:p>
            <a:r>
              <a:rPr kumimoji="1" lang="ja-JP" altLang="en-US" dirty="0" smtClean="0"/>
              <a:t>関連：インターネットラジオ　の　テレビ版？</a:t>
            </a:r>
            <a:endParaRPr kumimoji="1" lang="en-US" altLang="ja-JP" dirty="0" smtClean="0"/>
          </a:p>
          <a:p>
            <a:r>
              <a:rPr lang="ja-JP" altLang="en-US" dirty="0" smtClean="0"/>
              <a:t>例として</a:t>
            </a:r>
            <a:endParaRPr lang="en-US" altLang="ja-JP" dirty="0"/>
          </a:p>
          <a:p>
            <a:pPr lvl="1"/>
            <a:r>
              <a:rPr lang="en-US" altLang="ja-JP" dirty="0" err="1" smtClean="0"/>
              <a:t>Ustream</a:t>
            </a:r>
            <a:endParaRPr lang="en-US" altLang="ja-JP" dirty="0"/>
          </a:p>
          <a:p>
            <a:pPr lvl="1"/>
            <a:r>
              <a:rPr lang="ja-JP" altLang="en-US" dirty="0" smtClean="0"/>
              <a:t>ニコ生</a:t>
            </a:r>
            <a:endParaRPr lang="en-US" altLang="ja-JP" dirty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ja-JP" sz="3600" dirty="0">
              <a:effectLst/>
            </a:endParaRPr>
          </a:p>
          <a:p>
            <a:pPr>
              <a:buNone/>
            </a:pPr>
            <a:r>
              <a:rPr kumimoji="1" lang="ja-JP" altLang="en-US" sz="36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ストリーミング動画配信を</a:t>
            </a:r>
            <a:endParaRPr kumimoji="1" lang="en-US" altLang="ja-JP" sz="3600" dirty="0" smtClean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None/>
            </a:pPr>
            <a:r>
              <a:rPr lang="en-US" altLang="ja-JP" dirty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	</a:t>
            </a:r>
            <a:r>
              <a:rPr lang="en-US" altLang="ja-JP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	</a:t>
            </a:r>
            <a:r>
              <a:rPr lang="ja-JP" altLang="en-US" sz="36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「</a:t>
            </a:r>
            <a:r>
              <a:rPr kumimoji="1"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新しい</a:t>
            </a:r>
            <a:r>
              <a:rPr kumimoji="1" lang="ja-JP" altLang="en-US" sz="36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」「</a:t>
            </a:r>
            <a:r>
              <a:rPr kumimoji="1"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面白い</a:t>
            </a:r>
            <a:r>
              <a:rPr kumimoji="1" lang="ja-JP" altLang="en-US" sz="36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」ものにしたい！</a:t>
            </a:r>
            <a:endParaRPr kumimoji="1" lang="en-US" altLang="ja-JP" sz="3600" dirty="0" smtClean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None/>
            </a:pPr>
            <a:r>
              <a:rPr kumimoji="1" lang="ja-JP" altLang="en-US" sz="36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もう</a:t>
            </a:r>
            <a:r>
              <a:rPr lang="ja-JP" altLang="en-US" sz="3600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ちょっと肉づけ</a:t>
            </a:r>
            <a:endParaRPr kumimoji="1" lang="en-US" altLang="ja-JP" sz="3600" dirty="0" smtClean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既存システム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Ustream</a:t>
            </a:r>
            <a:endParaRPr kumimoji="1" lang="en-US" altLang="ja-JP" dirty="0" smtClean="0"/>
          </a:p>
          <a:p>
            <a:r>
              <a:rPr kumimoji="1" lang="ja-JP" altLang="en-US" dirty="0" smtClean="0"/>
              <a:t>ニコ生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それぞれのコミュニケーションの仕方</a:t>
            </a:r>
            <a:endParaRPr kumimoji="1" lang="en-US" altLang="ja-JP" dirty="0" smtClean="0"/>
          </a:p>
          <a:p>
            <a:r>
              <a:rPr lang="ja-JP" altLang="en-US" dirty="0"/>
              <a:t>１つだけ</a:t>
            </a:r>
            <a:r>
              <a:rPr lang="ja-JP" altLang="en-US" dirty="0" smtClean="0"/>
              <a:t>でもおｋかも？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6151931" y="1417638"/>
            <a:ext cx="267462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18" name="角丸四角形 17"/>
          <p:cNvSpPr/>
          <p:nvPr/>
        </p:nvSpPr>
        <p:spPr>
          <a:xfrm>
            <a:off x="3312752" y="1484784"/>
            <a:ext cx="2520315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432427" y="1484784"/>
            <a:ext cx="252028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6" name="Picture 2" descr="C:\Documents and Settings\Shule\デスクトップ\youtu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91752"/>
            <a:ext cx="1656184" cy="757113"/>
          </a:xfrm>
          <a:prstGeom prst="rect">
            <a:avLst/>
          </a:prstGeom>
          <a:noFill/>
        </p:spPr>
      </p:pic>
      <p:pic>
        <p:nvPicPr>
          <p:cNvPr id="1027" name="Picture 3" descr="C:\Documents and Settings\Shule\デスクトップ\ニコ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556777"/>
            <a:ext cx="1716191" cy="792088"/>
          </a:xfrm>
          <a:prstGeom prst="rect">
            <a:avLst/>
          </a:prstGeom>
          <a:noFill/>
        </p:spPr>
      </p:pic>
      <p:pic>
        <p:nvPicPr>
          <p:cNvPr id="1028" name="Picture 4" descr="C:\Documents and Settings\Shule\デスクトップ\ニコ生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1326" y="1628775"/>
            <a:ext cx="2144238" cy="576064"/>
          </a:xfrm>
          <a:prstGeom prst="rect">
            <a:avLst/>
          </a:prstGeom>
          <a:noFill/>
        </p:spPr>
      </p:pic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001" y="2558088"/>
            <a:ext cx="2056799" cy="2505075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755576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ja-JP" altLang="en-US" dirty="0" smtClean="0"/>
              <a:t>動画</a:t>
            </a:r>
            <a:r>
              <a:rPr lang="ja-JP" altLang="en-US" dirty="0"/>
              <a:t>ごと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9989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（時間ごと）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5733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チャット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（リアルタイム）</a:t>
            </a:r>
            <a:endParaRPr kumimoji="1" lang="ja-JP" altLang="en-US" dirty="0"/>
          </a:p>
        </p:txBody>
      </p:sp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8233" y="2575113"/>
            <a:ext cx="3829378" cy="2680564"/>
          </a:xfrm>
          <a:prstGeom prst="rect">
            <a:avLst/>
          </a:prstGeom>
          <a:noFill/>
        </p:spPr>
      </p:pic>
      <p:sp>
        <p:nvSpPr>
          <p:cNvPr id="25" name="右矢印 24"/>
          <p:cNvSpPr/>
          <p:nvPr/>
        </p:nvSpPr>
        <p:spPr>
          <a:xfrm>
            <a:off x="277180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65212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2420888"/>
            <a:ext cx="24955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328076" y="2420888"/>
            <a:ext cx="24955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167868" y="2385913"/>
            <a:ext cx="266811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角丸四角形 18"/>
          <p:cNvSpPr/>
          <p:nvPr/>
        </p:nvSpPr>
        <p:spPr>
          <a:xfrm>
            <a:off x="6151931" y="1417638"/>
            <a:ext cx="267462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18" name="角丸四角形 17"/>
          <p:cNvSpPr/>
          <p:nvPr/>
        </p:nvSpPr>
        <p:spPr>
          <a:xfrm>
            <a:off x="3312752" y="1484784"/>
            <a:ext cx="2520315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432427" y="1484784"/>
            <a:ext cx="2520280" cy="4896544"/>
          </a:xfrm>
          <a:prstGeom prst="roundRect">
            <a:avLst/>
          </a:prstGeom>
          <a:ln w="444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32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6" name="Picture 2" descr="C:\Documents and Settings\Shule\デスクトップ\youtu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91752"/>
            <a:ext cx="1656184" cy="757113"/>
          </a:xfrm>
          <a:prstGeom prst="rect">
            <a:avLst/>
          </a:prstGeom>
          <a:noFill/>
        </p:spPr>
      </p:pic>
      <p:pic>
        <p:nvPicPr>
          <p:cNvPr id="1027" name="Picture 3" descr="C:\Documents and Settings\Shule\デスクトップ\ニコ動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1556777"/>
            <a:ext cx="1716191" cy="792088"/>
          </a:xfrm>
          <a:prstGeom prst="rect">
            <a:avLst/>
          </a:prstGeom>
          <a:noFill/>
        </p:spPr>
      </p:pic>
      <p:pic>
        <p:nvPicPr>
          <p:cNvPr id="1028" name="Picture 4" descr="C:\Documents and Settings\Shule\デスクトップ\ニコ生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1326" y="1628775"/>
            <a:ext cx="2144238" cy="576064"/>
          </a:xfrm>
          <a:prstGeom prst="rect">
            <a:avLst/>
          </a:prstGeom>
          <a:noFill/>
        </p:spPr>
      </p:pic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5001" y="2558088"/>
            <a:ext cx="2056799" cy="2505075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755576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(</a:t>
            </a:r>
            <a:r>
              <a:rPr lang="ja-JP" altLang="en-US" dirty="0" smtClean="0"/>
              <a:t>動画</a:t>
            </a:r>
            <a:r>
              <a:rPr lang="ja-JP" altLang="en-US" dirty="0"/>
              <a:t>ごと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59989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コメント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（時間ごと）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6557332" y="5445224"/>
            <a:ext cx="1944216" cy="6263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チャット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（リアルタイム）</a:t>
            </a:r>
            <a:endParaRPr kumimoji="1" lang="ja-JP" altLang="en-US" dirty="0"/>
          </a:p>
        </p:txBody>
      </p:sp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8233" y="2575113"/>
            <a:ext cx="3829378" cy="2680564"/>
          </a:xfrm>
          <a:prstGeom prst="rect">
            <a:avLst/>
          </a:prstGeom>
          <a:noFill/>
        </p:spPr>
      </p:pic>
      <p:sp>
        <p:nvSpPr>
          <p:cNvPr id="25" name="右矢印 24"/>
          <p:cNvSpPr/>
          <p:nvPr/>
        </p:nvSpPr>
        <p:spPr>
          <a:xfrm>
            <a:off x="277180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右矢印 25"/>
          <p:cNvSpPr/>
          <p:nvPr/>
        </p:nvSpPr>
        <p:spPr>
          <a:xfrm>
            <a:off x="5652120" y="5517232"/>
            <a:ext cx="720080" cy="50405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457200" y="2420888"/>
            <a:ext cx="24955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328076" y="2420888"/>
            <a:ext cx="2495507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167868" y="2385913"/>
            <a:ext cx="2668110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1714480" y="2500306"/>
            <a:ext cx="6357982" cy="2500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コミュニケーション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の発展！！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202</Words>
  <Application>Microsoft Office PowerPoint</Application>
  <PresentationFormat>画面に合わせる (4:3)</PresentationFormat>
  <Paragraphs>79</Paragraphs>
  <Slides>15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6" baseType="lpstr">
      <vt:lpstr>Office テーマ</vt:lpstr>
      <vt:lpstr>アバターを介した ライブストリーミング動画配信による 新しいコミュニケーションの実現</vt:lpstr>
      <vt:lpstr>概要</vt:lpstr>
      <vt:lpstr>背景</vt:lpstr>
      <vt:lpstr>ニコニコ生放送、Ustreamの訪問者数推移</vt:lpstr>
      <vt:lpstr>ストリーミング動画配信とは</vt:lpstr>
      <vt:lpstr>目的</vt:lpstr>
      <vt:lpstr>既存システム</vt:lpstr>
      <vt:lpstr>動画配信サービスの傾向</vt:lpstr>
      <vt:lpstr>動画配信サービスの傾向</vt:lpstr>
      <vt:lpstr>改善　アバター化</vt:lpstr>
      <vt:lpstr>分担</vt:lpstr>
      <vt:lpstr>デモンストレーション</vt:lpstr>
      <vt:lpstr>評価（テストをした結果）</vt:lpstr>
      <vt:lpstr>今後の方針</vt:lpstr>
      <vt:lpstr>スケジュール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概要</dc:title>
  <dc:creator>hamarabo</dc:creator>
  <cp:lastModifiedBy>hamarabo</cp:lastModifiedBy>
  <cp:revision>62</cp:revision>
  <dcterms:created xsi:type="dcterms:W3CDTF">2010-10-18T05:05:22Z</dcterms:created>
  <dcterms:modified xsi:type="dcterms:W3CDTF">2010-10-18T14:54:32Z</dcterms:modified>
</cp:coreProperties>
</file>