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3" r:id="rId4"/>
    <p:sldId id="267" r:id="rId5"/>
    <p:sldId id="265" r:id="rId6"/>
    <p:sldId id="258" r:id="rId7"/>
    <p:sldId id="266" r:id="rId8"/>
    <p:sldId id="276" r:id="rId9"/>
    <p:sldId id="260" r:id="rId10"/>
    <p:sldId id="268" r:id="rId11"/>
    <p:sldId id="274" r:id="rId12"/>
    <p:sldId id="269" r:id="rId13"/>
    <p:sldId id="275" r:id="rId14"/>
    <p:sldId id="259" r:id="rId15"/>
    <p:sldId id="262" r:id="rId16"/>
    <p:sldId id="279" r:id="rId17"/>
    <p:sldId id="278" r:id="rId18"/>
    <p:sldId id="272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A748-6F96-4CA4-922C-C1636B7B4E5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56EE-0F55-4644-8A42-321F24C0034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D5245-40AD-4E93-B57C-1E55BC2C0328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93115-916C-4C15-9C20-8DE9B654571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93115-916C-4C15-9C20-8DE9B654571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01ED-B26B-45C1-A397-2F1AA174E9C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4534-C2F5-46CB-A90A-CFFEC9F498E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動画配信の新たな可能性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SilverLight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ビットレート自動切り替え</a:t>
            </a:r>
            <a:endParaRPr kumimoji="1" lang="en-US" altLang="ja-JP" dirty="0" smtClean="0"/>
          </a:p>
          <a:p>
            <a:r>
              <a:rPr lang="ja-JP" altLang="en-US" dirty="0" smtClean="0"/>
              <a:t>ライブ中の巻き戻し再生、見返せる</a:t>
            </a:r>
            <a:endParaRPr lang="en-US" altLang="ja-JP" dirty="0" smtClean="0"/>
          </a:p>
          <a:p>
            <a:r>
              <a:rPr lang="ja-JP" altLang="en-US" dirty="0" smtClean="0"/>
              <a:t>配信事業者が楽ちん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Smooth Streaming</a:t>
            </a:r>
            <a:r>
              <a:rPr lang="ja-JP" altLang="en-US" dirty="0" smtClean="0"/>
              <a:t>デモ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1080</a:t>
            </a:r>
            <a:r>
              <a:rPr lang="ja-JP" altLang="en-US" dirty="0" smtClean="0"/>
              <a:t>ピクセルの高画質動画なのにスムーズ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遅い回線でもスムーズ！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Smooth Streaming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218" name="Picture 2" descr="G:\Desktop\スムーズ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48626" cy="5114925"/>
          </a:xfrm>
          <a:prstGeom prst="rect">
            <a:avLst/>
          </a:prstGeom>
          <a:noFill/>
        </p:spPr>
      </p:pic>
      <p:sp>
        <p:nvSpPr>
          <p:cNvPr id="5" name="角丸四角形 4"/>
          <p:cNvSpPr/>
          <p:nvPr/>
        </p:nvSpPr>
        <p:spPr>
          <a:xfrm>
            <a:off x="4211960" y="4869160"/>
            <a:ext cx="3672408" cy="986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ＣＰＵ使用率、ネット回線に合わせて</a:t>
            </a:r>
            <a:r>
              <a:rPr lang="ja-JP" altLang="en-US" sz="2400" b="1" dirty="0" smtClean="0"/>
              <a:t>自動</a:t>
            </a:r>
            <a:r>
              <a:rPr lang="ja-JP" altLang="en-US" sz="2400" b="1" dirty="0"/>
              <a:t>調節</a:t>
            </a:r>
            <a:endParaRPr kumimoji="1" lang="ja-JP" altLang="en-US" sz="2400" b="1" dirty="0"/>
          </a:p>
        </p:txBody>
      </p:sp>
      <p:sp>
        <p:nvSpPr>
          <p:cNvPr id="6" name="右矢印 5"/>
          <p:cNvSpPr/>
          <p:nvPr/>
        </p:nvSpPr>
        <p:spPr>
          <a:xfrm rot="10800000">
            <a:off x="3419872" y="5013176"/>
            <a:ext cx="648072" cy="50405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1259632" y="5589240"/>
            <a:ext cx="1800200" cy="6263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1.52M </a:t>
            </a:r>
            <a:r>
              <a:rPr kumimoji="1" lang="ja-JP" altLang="en-US" b="1" dirty="0" smtClean="0"/>
              <a:t>→ </a:t>
            </a:r>
            <a:r>
              <a:rPr kumimoji="1" lang="en-US" altLang="ja-JP" b="1" dirty="0" smtClean="0"/>
              <a:t>1.15M</a:t>
            </a:r>
            <a:endParaRPr kumimoji="1"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HTML5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ニコニコが</a:t>
            </a:r>
            <a:r>
              <a:rPr lang="ja-JP" altLang="en-US" dirty="0" smtClean="0"/>
              <a:t>対応予定（</a:t>
            </a:r>
            <a:r>
              <a:rPr lang="en-US" altLang="ja-JP" dirty="0" smtClean="0"/>
              <a:t> 9</a:t>
            </a:r>
            <a:r>
              <a:rPr lang="ja-JP" altLang="en-US" dirty="0" smtClean="0"/>
              <a:t>月末）</a:t>
            </a:r>
            <a:endParaRPr lang="en-US" altLang="ja-JP" dirty="0" smtClean="0"/>
          </a:p>
          <a:p>
            <a:r>
              <a:rPr kumimoji="1" lang="en-US" altLang="ja-JP" dirty="0" err="1" smtClean="0"/>
              <a:t>Youtube</a:t>
            </a:r>
            <a:r>
              <a:rPr kumimoji="1" lang="ja-JP" altLang="en-US" dirty="0" smtClean="0"/>
              <a:t>がテスト公開（</a:t>
            </a:r>
            <a:r>
              <a:rPr kumimoji="1" lang="en-US" altLang="ja-JP" dirty="0" smtClean="0"/>
              <a:t>1</a:t>
            </a:r>
            <a:r>
              <a:rPr lang="ja-JP" altLang="en-US" dirty="0"/>
              <a:t>月） </a:t>
            </a:r>
            <a:r>
              <a:rPr lang="en-US" altLang="ja-JP" dirty="0" smtClean="0"/>
              <a:t>H.264</a:t>
            </a:r>
            <a:r>
              <a:rPr lang="ja-JP" altLang="en-US" dirty="0" smtClean="0"/>
              <a:t>のみ対応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pPr>
              <a:buNone/>
            </a:pPr>
            <a:r>
              <a:rPr lang="en-US" altLang="ja-JP" dirty="0" err="1" smtClean="0">
                <a:solidFill>
                  <a:srgbClr val="0070C0"/>
                </a:solidFill>
              </a:rPr>
              <a:t>Youtube</a:t>
            </a:r>
            <a:r>
              <a:rPr lang="ja-JP" altLang="en-US" dirty="0">
                <a:solidFill>
                  <a:srgbClr val="0070C0"/>
                </a:solidFill>
              </a:rPr>
              <a:t>「</a:t>
            </a:r>
            <a:r>
              <a:rPr lang="en-US" altLang="ja-JP" dirty="0" smtClean="0">
                <a:solidFill>
                  <a:srgbClr val="0070C0"/>
                </a:solidFill>
              </a:rPr>
              <a:t>HTML5</a:t>
            </a:r>
            <a:r>
              <a:rPr lang="ja-JP" altLang="en-US" dirty="0" smtClean="0">
                <a:solidFill>
                  <a:srgbClr val="0070C0"/>
                </a:solidFill>
              </a:rPr>
              <a:t>に完全移行するわけではない」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r>
              <a:rPr lang="en-US" altLang="ja-JP" dirty="0" smtClean="0"/>
              <a:t>H.264</a:t>
            </a:r>
            <a:r>
              <a:rPr lang="ja-JP" altLang="en-US" dirty="0" smtClean="0"/>
              <a:t>：</a:t>
            </a:r>
            <a:r>
              <a:rPr lang="en-US" altLang="ja-JP" dirty="0" smtClean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Safari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Chrome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IE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en-US" altLang="ja-JP" dirty="0" err="1" smtClean="0"/>
              <a:t>WebM</a:t>
            </a:r>
            <a:r>
              <a:rPr lang="ja-JP" altLang="en-US" dirty="0" smtClean="0"/>
              <a:t>：「</a:t>
            </a:r>
            <a:r>
              <a:rPr lang="en-US" altLang="ja-JP" dirty="0" smtClean="0"/>
              <a:t>Mozilla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Opera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Google Chrome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動画フォーマットは統一されていない</a:t>
            </a:r>
            <a:r>
              <a:rPr lang="en-US" altLang="ja-JP" b="1" dirty="0" smtClean="0">
                <a:solidFill>
                  <a:srgbClr val="FF0000"/>
                </a:solidFill>
              </a:rPr>
              <a:t/>
            </a:r>
            <a:br>
              <a:rPr lang="en-US" altLang="ja-JP" b="1" dirty="0" smtClean="0">
                <a:solidFill>
                  <a:srgbClr val="FF0000"/>
                </a:solidFill>
              </a:rPr>
            </a:br>
            <a:endParaRPr lang="en-US" altLang="ja-JP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普及率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FlashPlayer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99.5</a:t>
            </a:r>
            <a:r>
              <a:rPr lang="ja-JP" altLang="en-US" b="1" dirty="0" smtClean="0">
                <a:solidFill>
                  <a:srgbClr val="FF0000"/>
                </a:solidFill>
              </a:rPr>
              <a:t>％ </a:t>
            </a:r>
            <a:r>
              <a:rPr lang="en-US" altLang="ja-JP" dirty="0" smtClean="0"/>
              <a:t>(2010/5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SilverLight</a:t>
            </a:r>
            <a:r>
              <a:rPr kumimoji="1" lang="en-US" altLang="ja-JP" dirty="0" smtClean="0"/>
              <a:t>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60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％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(2010/3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70C0"/>
                </a:solidFill>
              </a:rPr>
              <a:t>HTML5</a:t>
            </a:r>
            <a:r>
              <a:rPr lang="en-US" altLang="ja-JP" dirty="0" smtClean="0"/>
              <a:t> </a:t>
            </a:r>
            <a:r>
              <a:rPr lang="en-US" altLang="ja-JP" b="1" dirty="0" smtClean="0">
                <a:solidFill>
                  <a:srgbClr val="FF0000"/>
                </a:solidFill>
              </a:rPr>
              <a:t>46</a:t>
            </a:r>
            <a:r>
              <a:rPr lang="ja-JP" altLang="en-US" b="1" dirty="0" smtClean="0">
                <a:solidFill>
                  <a:srgbClr val="FF0000"/>
                </a:solidFill>
              </a:rPr>
              <a:t>％</a:t>
            </a:r>
            <a:r>
              <a:rPr lang="ja-JP" altLang="en-US" dirty="0" smtClean="0"/>
              <a:t> </a:t>
            </a:r>
            <a:r>
              <a:rPr lang="en-US" altLang="ja-JP" dirty="0" smtClean="0"/>
              <a:t>(2010/5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>IE9(β</a:t>
            </a:r>
            <a:r>
              <a:rPr lang="ja-JP" altLang="en-US" dirty="0" smtClean="0"/>
              <a:t>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9/15</a:t>
            </a:r>
            <a:r>
              <a:rPr lang="ja-JP" altLang="en-US" dirty="0" smtClean="0"/>
              <a:t>リリース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年内</a:t>
            </a:r>
            <a:r>
              <a:rPr lang="ja-JP" altLang="en-US" dirty="0"/>
              <a:t>に</a:t>
            </a:r>
            <a:r>
              <a:rPr lang="ja-JP" altLang="en-US" dirty="0" smtClean="0"/>
              <a:t>は</a:t>
            </a:r>
            <a:r>
              <a:rPr lang="en-US" altLang="ja-JP" dirty="0" smtClean="0"/>
              <a:t>60</a:t>
            </a:r>
            <a:r>
              <a:rPr lang="ja-JP" altLang="en-US" dirty="0" smtClean="0"/>
              <a:t>％（？）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③テレビで実況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製品：デジタルテロッパ</a:t>
            </a:r>
            <a:endParaRPr kumimoji="1" lang="en-US" altLang="ja-JP" dirty="0" smtClean="0"/>
          </a:p>
          <a:p>
            <a:r>
              <a:rPr lang="ja-JP" altLang="en-US" dirty="0" smtClean="0"/>
              <a:t>エンティス社が</a:t>
            </a:r>
            <a:r>
              <a:rPr lang="en-US" altLang="ja-JP" dirty="0" smtClean="0"/>
              <a:t>9</a:t>
            </a:r>
            <a:r>
              <a:rPr lang="ja-JP" altLang="en-US" dirty="0" smtClean="0"/>
              <a:t>月上旬発売</a:t>
            </a:r>
            <a:endParaRPr kumimoji="1" lang="en-US" altLang="ja-JP" dirty="0" smtClean="0"/>
          </a:p>
          <a:p>
            <a:r>
              <a:rPr kumimoji="1" lang="ja-JP" altLang="en-US" dirty="0" smtClean="0"/>
              <a:t>価格：</a:t>
            </a:r>
            <a:r>
              <a:rPr lang="en-US" altLang="ja-JP" dirty="0" smtClean="0"/>
              <a:t>1</a:t>
            </a:r>
            <a:r>
              <a:rPr lang="ja-JP" altLang="en-US" dirty="0" smtClean="0"/>
              <a:t>万</a:t>
            </a:r>
            <a:r>
              <a:rPr lang="en-US" altLang="ja-JP" dirty="0" smtClean="0"/>
              <a:t>2525</a:t>
            </a:r>
            <a:r>
              <a:rPr lang="ja-JP" altLang="en-US" dirty="0" smtClean="0"/>
              <a:t>円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テレビで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コメント実況ができる！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5" name="Picture 2" descr="G:\Desktop\news0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284984"/>
            <a:ext cx="4157419" cy="3031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ニコニコ実況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050" name="Picture 2" descr="G:\Desktop\ニコニコ実況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560840" cy="5023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ニコニコ実況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2291" name="Picture 3" descr="G:\Desktop\news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340768"/>
            <a:ext cx="6840760" cy="513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 descr="G:\Desktop\画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280920" cy="4833354"/>
          </a:xfrm>
          <a:prstGeom prst="rect">
            <a:avLst/>
          </a:prstGeom>
          <a:noFill/>
        </p:spPr>
      </p:pic>
      <p:sp>
        <p:nvSpPr>
          <p:cNvPr id="5" name="角丸四角形 4"/>
          <p:cNvSpPr/>
          <p:nvPr/>
        </p:nvSpPr>
        <p:spPr>
          <a:xfrm>
            <a:off x="6012160" y="5157192"/>
            <a:ext cx="2088232" cy="6263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デジタルテレビ</a:t>
            </a:r>
            <a:endParaRPr kumimoji="1" lang="ja-JP" altLang="en-US" sz="2000" b="1" dirty="0"/>
          </a:p>
        </p:txBody>
      </p:sp>
      <p:sp>
        <p:nvSpPr>
          <p:cNvPr id="6" name="角丸四角形 5"/>
          <p:cNvSpPr/>
          <p:nvPr/>
        </p:nvSpPr>
        <p:spPr>
          <a:xfrm>
            <a:off x="971600" y="2852936"/>
            <a:ext cx="1944216" cy="482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インターネット</a:t>
            </a:r>
            <a:endParaRPr kumimoji="1" lang="ja-JP" altLang="en-US" sz="2000" b="1" dirty="0"/>
          </a:p>
        </p:txBody>
      </p:sp>
      <p:sp>
        <p:nvSpPr>
          <p:cNvPr id="7" name="角丸四角形 6"/>
          <p:cNvSpPr/>
          <p:nvPr/>
        </p:nvSpPr>
        <p:spPr>
          <a:xfrm>
            <a:off x="899592" y="5373216"/>
            <a:ext cx="2448272" cy="62636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デジタルチューナ</a:t>
            </a:r>
            <a:endParaRPr kumimoji="1" lang="ja-JP" altLang="en-US" sz="2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2987824" y="4077072"/>
            <a:ext cx="2160240" cy="4823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デジタルテロッパ</a:t>
            </a:r>
            <a:endParaRPr kumimoji="1" lang="ja-JP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気軽に配信できるようになり</a:t>
            </a:r>
            <a:r>
              <a:rPr lang="ja-JP" altLang="en-US" dirty="0" smtClean="0"/>
              <a:t>普及してきた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もっと一般化したら面白そう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lang="en-US" altLang="ja-JP" dirty="0"/>
          </a:p>
          <a:p>
            <a:r>
              <a:rPr lang="ja-JP" altLang="en-US" dirty="0" smtClean="0"/>
              <a:t>今、配信が熱い！！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さらに</a:t>
            </a:r>
            <a:r>
              <a:rPr kumimoji="1" lang="ja-JP" altLang="en-US" dirty="0" smtClean="0"/>
              <a:t>今後にも期待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①スマートフォンの普及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iPhone</a:t>
            </a:r>
            <a:r>
              <a:rPr kumimoji="1" lang="ja-JP" altLang="en-US" dirty="0" smtClean="0"/>
              <a:t>では動画の視聴だけではなく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配信することも可能になった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en-US" altLang="ja-JP" dirty="0" smtClean="0"/>
          </a:p>
          <a:p>
            <a:r>
              <a:rPr lang="ja-JP" altLang="en-US" dirty="0" smtClean="0"/>
              <a:t>視聴：</a:t>
            </a:r>
            <a:r>
              <a:rPr lang="en-US" altLang="ja-JP" dirty="0" err="1" smtClean="0"/>
              <a:t>youtube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ニコニコ </a:t>
            </a:r>
            <a:r>
              <a:rPr lang="en-US" altLang="ja-JP" dirty="0" smtClean="0"/>
              <a:t>/ </a:t>
            </a:r>
            <a:r>
              <a:rPr lang="en-US" altLang="ja-JP" dirty="0" err="1" smtClean="0"/>
              <a:t>ustream</a:t>
            </a:r>
            <a:r>
              <a:rPr lang="en-US" altLang="ja-JP" dirty="0" smtClean="0"/>
              <a:t> / </a:t>
            </a:r>
            <a:r>
              <a:rPr lang="en-US" altLang="ja-JP" dirty="0" err="1" smtClean="0"/>
              <a:t>KeyHoleTV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r>
              <a:rPr kumimoji="1" lang="ja-JP" altLang="en-US" dirty="0" smtClean="0"/>
              <a:t>配信： ニコニコ </a:t>
            </a:r>
            <a:r>
              <a:rPr kumimoji="1" lang="en-US" altLang="ja-JP" dirty="0" smtClean="0"/>
              <a:t>/ 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など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PocketWifi</a:t>
            </a:r>
            <a:endParaRPr kumimoji="1" lang="ja-JP" altLang="en-US" dirty="0"/>
          </a:p>
        </p:txBody>
      </p:sp>
      <p:pic>
        <p:nvPicPr>
          <p:cNvPr id="8194" name="Picture 2" descr="G:\Desktop\product-menu-photo-pokef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861048"/>
            <a:ext cx="2232248" cy="2674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iPhone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pic>
        <p:nvPicPr>
          <p:cNvPr id="4098" name="Picture 2" descr="G:\Desktop\画像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84784"/>
            <a:ext cx="6840760" cy="5044467"/>
          </a:xfrm>
          <a:prstGeom prst="rect">
            <a:avLst/>
          </a:prstGeom>
          <a:noFill/>
        </p:spPr>
      </p:pic>
      <p:pic>
        <p:nvPicPr>
          <p:cNvPr id="4099" name="Picture 3" descr="G:\Desktop\iPhone スクリーンショット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84784"/>
            <a:ext cx="3362176" cy="5043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配信環境の手軽さ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170" name="Picture 2" descr="G:\Desktop\図1　WILLCOM D4によるUstream生中継の写真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4512501" cy="3384376"/>
          </a:xfrm>
          <a:prstGeom prst="rect">
            <a:avLst/>
          </a:prstGeom>
          <a:noFill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2060848"/>
            <a:ext cx="1944216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矢印 5"/>
          <p:cNvSpPr/>
          <p:nvPr/>
        </p:nvSpPr>
        <p:spPr>
          <a:xfrm>
            <a:off x="5076056" y="3429000"/>
            <a:ext cx="1224136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ガチ装備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123" name="Picture 3" descr="G:\Desktop\図4　イーモバイルのPoketWiFiは，無線LANが使えない場所で威力を発揮す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8381780" cy="4746104"/>
          </a:xfrm>
          <a:prstGeom prst="rect">
            <a:avLst/>
          </a:prstGeom>
          <a:noFill/>
        </p:spPr>
      </p:pic>
      <p:sp>
        <p:nvSpPr>
          <p:cNvPr id="6" name="テキスト ボックス 5"/>
          <p:cNvSpPr txBox="1"/>
          <p:nvPr/>
        </p:nvSpPr>
        <p:spPr>
          <a:xfrm>
            <a:off x="1403648" y="4293096"/>
            <a:ext cx="13681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ポケット</a:t>
            </a:r>
            <a:r>
              <a:rPr lang="en-US" altLang="ja-JP" b="1" dirty="0" err="1" smtClean="0"/>
              <a:t>wifi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3888" y="1340768"/>
            <a:ext cx="151216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ライトルーペ</a:t>
            </a:r>
            <a:endParaRPr kumimoji="1" lang="ja-JP" altLang="en-US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95936" y="4725144"/>
            <a:ext cx="10801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iPhone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ホルダー</a:t>
            </a:r>
            <a:endParaRPr kumimoji="1" lang="en-US" altLang="ja-JP" b="1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00192" y="1268760"/>
            <a:ext cx="10081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マイク２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80312" y="5013176"/>
            <a:ext cx="10081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マイク１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80312" y="2996952"/>
            <a:ext cx="122413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外部</a:t>
            </a:r>
            <a:endParaRPr kumimoji="1" lang="en-US" altLang="ja-JP" b="1" dirty="0" smtClean="0"/>
          </a:p>
          <a:p>
            <a:r>
              <a:rPr kumimoji="1" lang="ja-JP" altLang="en-US" b="1" dirty="0" smtClean="0"/>
              <a:t>バッテリー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68144" y="4941168"/>
            <a:ext cx="9277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iPhone</a:t>
            </a:r>
            <a:endParaRPr kumimoji="1" lang="ja-JP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ガチ装備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 descr="G:\Desktop\0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624736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東京マラソン 実況ランナー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146" name="Picture 2" descr="G:\Desktop\news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974441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コミケ配信で連行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42" name="Picture 2" descr="G:\Desktop\87e21b8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7920880" cy="5096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②プラグイン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dirty="0" smtClean="0"/>
              <a:t>Flash</a:t>
            </a:r>
            <a:r>
              <a:rPr kumimoji="1" lang="ja-JP" altLang="en-US" dirty="0" smtClean="0"/>
              <a:t>　</a:t>
            </a:r>
            <a:r>
              <a:rPr lang="ja-JP" altLang="en-US" dirty="0"/>
              <a:t>現在の</a:t>
            </a:r>
            <a:r>
              <a:rPr lang="ja-JP" altLang="en-US" dirty="0" smtClean="0"/>
              <a:t>主流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iPhone</a:t>
            </a:r>
            <a:r>
              <a:rPr lang="ja-JP" altLang="en-US" dirty="0" smtClean="0"/>
              <a:t>以外のほとんどの配信環境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</a:t>
            </a:r>
            <a:r>
              <a:rPr kumimoji="1" lang="en-US" altLang="ja-JP" dirty="0" err="1" smtClean="0"/>
              <a:t>youtube</a:t>
            </a:r>
            <a:r>
              <a:rPr kumimoji="1" lang="en-US" altLang="ja-JP" dirty="0" smtClean="0"/>
              <a:t> / </a:t>
            </a:r>
            <a:r>
              <a:rPr kumimoji="1" lang="ja-JP" altLang="en-US" dirty="0" smtClean="0"/>
              <a:t>ニコニコ </a:t>
            </a:r>
            <a:r>
              <a:rPr kumimoji="1" lang="en-US" altLang="ja-JP" dirty="0" smtClean="0"/>
              <a:t>/ 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など 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そして新たに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79712" y="4549676"/>
            <a:ext cx="489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ja-JP" altLang="en-US" sz="4800" dirty="0" smtClean="0">
                <a:solidFill>
                  <a:srgbClr val="FF0000"/>
                </a:solidFill>
              </a:rPr>
              <a:t>　</a:t>
            </a:r>
            <a:r>
              <a:rPr lang="en-US" altLang="ja-JP" sz="4800" dirty="0" err="1" smtClean="0">
                <a:solidFill>
                  <a:srgbClr val="FF0000"/>
                </a:solidFill>
              </a:rPr>
              <a:t>SilverLight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ja-JP" altLang="en-US" sz="4800" dirty="0" smtClean="0">
                <a:solidFill>
                  <a:srgbClr val="FF0000"/>
                </a:solidFill>
              </a:rPr>
              <a:t>　</a:t>
            </a:r>
            <a:r>
              <a:rPr lang="en-US" altLang="ja-JP" sz="4800" dirty="0" smtClean="0">
                <a:solidFill>
                  <a:srgbClr val="FF0000"/>
                </a:solidFill>
              </a:rPr>
              <a:t>HTML5</a:t>
            </a:r>
            <a:endParaRPr lang="ja-JP" altLang="en-US" sz="48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kumimoji="1" lang="ja-JP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176</Words>
  <Application>Microsoft Office PowerPoint</Application>
  <PresentationFormat>画面に合わせる (4:3)</PresentationFormat>
  <Paragraphs>65</Paragraphs>
  <Slides>18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19" baseType="lpstr">
      <vt:lpstr>Office テーマ</vt:lpstr>
      <vt:lpstr>動画配信の新たな可能性</vt:lpstr>
      <vt:lpstr>①スマートフォンの普及</vt:lpstr>
      <vt:lpstr>iPhone アプリ</vt:lpstr>
      <vt:lpstr>配信環境の手軽さ</vt:lpstr>
      <vt:lpstr>ガチ装備</vt:lpstr>
      <vt:lpstr>ガチ装備</vt:lpstr>
      <vt:lpstr>東京マラソン 実況ランナー</vt:lpstr>
      <vt:lpstr>コミケ配信で連行</vt:lpstr>
      <vt:lpstr>②プラグイン</vt:lpstr>
      <vt:lpstr>SilverLight</vt:lpstr>
      <vt:lpstr>Smooth Streaming</vt:lpstr>
      <vt:lpstr>HTML5</vt:lpstr>
      <vt:lpstr>普及率</vt:lpstr>
      <vt:lpstr>③テレビで実況</vt:lpstr>
      <vt:lpstr>ニコニコ実況</vt:lpstr>
      <vt:lpstr>ニコニコ実況</vt:lpstr>
      <vt:lpstr>全体図</vt:lpstr>
      <vt:lpstr>感想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動画配信</dc:title>
  <dc:creator>Shule</dc:creator>
  <cp:lastModifiedBy>Shule517</cp:lastModifiedBy>
  <cp:revision>28</cp:revision>
  <dcterms:created xsi:type="dcterms:W3CDTF">2010-08-29T21:44:53Z</dcterms:created>
  <dcterms:modified xsi:type="dcterms:W3CDTF">2013-04-07T02:41:23Z</dcterms:modified>
</cp:coreProperties>
</file>