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9" r:id="rId3"/>
    <p:sldId id="265" r:id="rId4"/>
    <p:sldId id="267" r:id="rId5"/>
    <p:sldId id="27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834C3-A462-42FA-B117-1407443C647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CD6F-A141-476E-A366-31F44A77904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251520" y="1484784"/>
            <a:ext cx="8640960" cy="4896544"/>
            <a:chOff x="251520" y="1484784"/>
            <a:chExt cx="8640960" cy="4896544"/>
          </a:xfrm>
        </p:grpSpPr>
        <p:sp>
          <p:nvSpPr>
            <p:cNvPr id="7" name="角丸四角形 6"/>
            <p:cNvSpPr/>
            <p:nvPr/>
          </p:nvSpPr>
          <p:spPr>
            <a:xfrm>
              <a:off x="251520" y="1484784"/>
              <a:ext cx="8640960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251520" y="2564904"/>
              <a:ext cx="8640960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 rot="5400000">
              <a:off x="683568" y="3933056"/>
              <a:ext cx="4896544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rot="5400000">
              <a:off x="3563889" y="3933056"/>
              <a:ext cx="4896543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ユーザの動向</a:t>
            </a:r>
            <a:endParaRPr kumimoji="1" lang="ja-JP" altLang="en-US" dirty="0"/>
          </a:p>
        </p:txBody>
      </p:sp>
      <p:pic>
        <p:nvPicPr>
          <p:cNvPr id="1026" name="Picture 2" descr="C:\Documents and Settings\Shule\デスクトップ\youtu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1656184" cy="757113"/>
          </a:xfrm>
          <a:prstGeom prst="rect">
            <a:avLst/>
          </a:prstGeom>
          <a:noFill/>
        </p:spPr>
      </p:pic>
      <p:pic>
        <p:nvPicPr>
          <p:cNvPr id="1027" name="Picture 3" descr="C:\Documents and Settings\Shule\デスクトップ\ニコ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628800"/>
            <a:ext cx="1716191" cy="792088"/>
          </a:xfrm>
          <a:prstGeom prst="rect">
            <a:avLst/>
          </a:prstGeom>
          <a:noFill/>
        </p:spPr>
      </p:pic>
      <p:pic>
        <p:nvPicPr>
          <p:cNvPr id="1028" name="Picture 4" descr="C:\Documents and Settings\Shule\デスクトップ\ニコ生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88202" y="1772816"/>
            <a:ext cx="2144238" cy="576064"/>
          </a:xfrm>
          <a:prstGeom prst="rect">
            <a:avLst/>
          </a:prstGeom>
          <a:noFill/>
        </p:spPr>
      </p:pic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708920"/>
            <a:ext cx="2056799" cy="2505075"/>
          </a:xfrm>
          <a:prstGeom prst="rect">
            <a:avLst/>
          </a:prstGeom>
          <a:noFill/>
        </p:spPr>
      </p:pic>
      <p:sp>
        <p:nvSpPr>
          <p:cNvPr id="21" name="正方形/長方形 20"/>
          <p:cNvSpPr/>
          <p:nvPr/>
        </p:nvSpPr>
        <p:spPr>
          <a:xfrm>
            <a:off x="755576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lang="ja-JP" altLang="en-US" dirty="0" smtClean="0"/>
              <a:t>動画</a:t>
            </a:r>
            <a:r>
              <a:rPr lang="ja-JP" altLang="en-US" dirty="0"/>
              <a:t>ごと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99892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（時間ごと）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444208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チャット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（リアルタイム）</a:t>
            </a:r>
            <a:endParaRPr kumimoji="1" lang="ja-JP" altLang="en-US" dirty="0"/>
          </a:p>
        </p:txBody>
      </p:sp>
      <p:pic>
        <p:nvPicPr>
          <p:cNvPr id="1030" name="Picture 6" descr="C:\Documents and Settings\Shule\デスクトップ\nicovide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68233" y="2708920"/>
            <a:ext cx="3672407" cy="2570684"/>
          </a:xfrm>
          <a:prstGeom prst="rect">
            <a:avLst/>
          </a:prstGeom>
          <a:noFill/>
        </p:spPr>
      </p:pic>
      <p:sp>
        <p:nvSpPr>
          <p:cNvPr id="25" name="右矢印 24"/>
          <p:cNvSpPr/>
          <p:nvPr/>
        </p:nvSpPr>
        <p:spPr>
          <a:xfrm>
            <a:off x="2771800" y="5517232"/>
            <a:ext cx="720080" cy="5040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652120" y="5517232"/>
            <a:ext cx="720080" cy="5040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6151931" y="1417638"/>
            <a:ext cx="2674620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18" name="角丸四角形 17"/>
          <p:cNvSpPr/>
          <p:nvPr/>
        </p:nvSpPr>
        <p:spPr>
          <a:xfrm>
            <a:off x="3312752" y="1484784"/>
            <a:ext cx="2520315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432427" y="1484784"/>
            <a:ext cx="2520280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動画共有システムの動向</a:t>
            </a:r>
            <a:endParaRPr kumimoji="1" lang="ja-JP" altLang="en-US" dirty="0"/>
          </a:p>
        </p:txBody>
      </p:sp>
      <p:pic>
        <p:nvPicPr>
          <p:cNvPr id="1026" name="Picture 2" descr="C:\Documents and Settings\Shule\デスクトップ\youtu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91752"/>
            <a:ext cx="1656184" cy="757113"/>
          </a:xfrm>
          <a:prstGeom prst="rect">
            <a:avLst/>
          </a:prstGeom>
          <a:noFill/>
        </p:spPr>
      </p:pic>
      <p:pic>
        <p:nvPicPr>
          <p:cNvPr id="1027" name="Picture 3" descr="C:\Documents and Settings\Shule\デスクトップ\ニコ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556777"/>
            <a:ext cx="1716191" cy="792088"/>
          </a:xfrm>
          <a:prstGeom prst="rect">
            <a:avLst/>
          </a:prstGeom>
          <a:noFill/>
        </p:spPr>
      </p:pic>
      <p:pic>
        <p:nvPicPr>
          <p:cNvPr id="1028" name="Picture 4" descr="C:\Documents and Settings\Shule\デスクトップ\ニコ生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1326" y="1628775"/>
            <a:ext cx="2144238" cy="576064"/>
          </a:xfrm>
          <a:prstGeom prst="rect">
            <a:avLst/>
          </a:prstGeom>
          <a:noFill/>
        </p:spPr>
      </p:pic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001" y="2558088"/>
            <a:ext cx="2056799" cy="2505075"/>
          </a:xfrm>
          <a:prstGeom prst="rect">
            <a:avLst/>
          </a:prstGeom>
          <a:noFill/>
        </p:spPr>
      </p:pic>
      <p:sp>
        <p:nvSpPr>
          <p:cNvPr id="21" name="正方形/長方形 20"/>
          <p:cNvSpPr/>
          <p:nvPr/>
        </p:nvSpPr>
        <p:spPr>
          <a:xfrm>
            <a:off x="755576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lang="ja-JP" altLang="en-US" dirty="0" smtClean="0"/>
              <a:t>動画</a:t>
            </a:r>
            <a:r>
              <a:rPr lang="ja-JP" altLang="en-US" dirty="0"/>
              <a:t>ごと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99892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（時間ごと）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57332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チャット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（リアルタイム）</a:t>
            </a:r>
            <a:endParaRPr kumimoji="1" lang="ja-JP" altLang="en-US" dirty="0"/>
          </a:p>
        </p:txBody>
      </p:sp>
      <p:pic>
        <p:nvPicPr>
          <p:cNvPr id="1030" name="Picture 6" descr="C:\Documents and Settings\Shule\デスクトップ\nicovide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68233" y="2575113"/>
            <a:ext cx="3829378" cy="2680564"/>
          </a:xfrm>
          <a:prstGeom prst="rect">
            <a:avLst/>
          </a:prstGeom>
          <a:noFill/>
        </p:spPr>
      </p:pic>
      <p:sp>
        <p:nvSpPr>
          <p:cNvPr id="25" name="右矢印 24"/>
          <p:cNvSpPr/>
          <p:nvPr/>
        </p:nvSpPr>
        <p:spPr>
          <a:xfrm>
            <a:off x="2771800" y="5517232"/>
            <a:ext cx="720080" cy="5040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652120" y="5517232"/>
            <a:ext cx="720080" cy="5040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457200" y="2420888"/>
            <a:ext cx="24955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328076" y="2420888"/>
            <a:ext cx="24955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167868" y="2385913"/>
            <a:ext cx="266811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6038807" y="1459951"/>
            <a:ext cx="2674620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18" name="角丸四角形 17"/>
          <p:cNvSpPr/>
          <p:nvPr/>
        </p:nvSpPr>
        <p:spPr>
          <a:xfrm>
            <a:off x="3131820" y="1484784"/>
            <a:ext cx="2520315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432427" y="1484784"/>
            <a:ext cx="2520280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ユーザの動向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55576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lang="ja-JP" altLang="en-US" dirty="0" smtClean="0"/>
              <a:t>動画</a:t>
            </a:r>
            <a:r>
              <a:rPr lang="ja-JP" altLang="en-US" dirty="0"/>
              <a:t>ごと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99892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（時間ごと）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444208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チャット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（リアルタイム）</a:t>
            </a:r>
            <a:endParaRPr kumimoji="1" lang="ja-JP" altLang="en-US" dirty="0"/>
          </a:p>
        </p:txBody>
      </p:sp>
      <p:sp>
        <p:nvSpPr>
          <p:cNvPr id="25" name="右矢印 24"/>
          <p:cNvSpPr/>
          <p:nvPr/>
        </p:nvSpPr>
        <p:spPr>
          <a:xfrm>
            <a:off x="215286" y="908685"/>
            <a:ext cx="8713427" cy="216027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5001" y="2667968"/>
            <a:ext cx="2056799" cy="2505075"/>
          </a:xfrm>
          <a:prstGeom prst="rect">
            <a:avLst/>
          </a:prstGeom>
          <a:noFill/>
        </p:spPr>
      </p:pic>
      <p:pic>
        <p:nvPicPr>
          <p:cNvPr id="1030" name="Picture 6" descr="C:\Documents and Settings\Shule\デスクトップ\nicovide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8233" y="2658541"/>
            <a:ext cx="3672407" cy="2570684"/>
          </a:xfrm>
          <a:prstGeom prst="rect">
            <a:avLst/>
          </a:prstGeom>
          <a:noFill/>
        </p:spPr>
      </p:pic>
      <p:pic>
        <p:nvPicPr>
          <p:cNvPr id="1026" name="Picture 2" descr="C:\Documents and Settings\Shule\デスクトップ\youtub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628800"/>
            <a:ext cx="1656184" cy="757113"/>
          </a:xfrm>
          <a:prstGeom prst="rect">
            <a:avLst/>
          </a:prstGeom>
          <a:noFill/>
        </p:spPr>
      </p:pic>
      <p:pic>
        <p:nvPicPr>
          <p:cNvPr id="1027" name="Picture 3" descr="C:\Documents and Settings\Shule\デスクトップ\ニコ動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1628800"/>
            <a:ext cx="1716191" cy="792088"/>
          </a:xfrm>
          <a:prstGeom prst="rect">
            <a:avLst/>
          </a:prstGeom>
          <a:noFill/>
        </p:spPr>
      </p:pic>
      <p:pic>
        <p:nvPicPr>
          <p:cNvPr id="1028" name="Picture 4" descr="C:\Documents and Settings\Shule\デスクトップ\ニコ生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8202" y="1772816"/>
            <a:ext cx="2144238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下矢印 9"/>
          <p:cNvSpPr/>
          <p:nvPr/>
        </p:nvSpPr>
        <p:spPr>
          <a:xfrm>
            <a:off x="611505" y="1268730"/>
            <a:ext cx="1440180" cy="54006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配信環境の歴史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86084" y="1844809"/>
            <a:ext cx="8383905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 dirty="0" smtClean="0"/>
              <a:t>2005 /   2	</a:t>
            </a:r>
            <a:r>
              <a:rPr kumimoji="1" lang="ja-JP" altLang="en-US" sz="3200" dirty="0" smtClean="0"/>
              <a:t>　　 </a:t>
            </a:r>
            <a:r>
              <a:rPr kumimoji="1" lang="en-US" altLang="ja-JP" sz="3200" dirty="0" err="1" smtClean="0"/>
              <a:t>youtube</a:t>
            </a:r>
            <a:r>
              <a:rPr kumimoji="1" lang="en-US" altLang="ja-JP" sz="3200" dirty="0" smtClean="0"/>
              <a:t>	 </a:t>
            </a:r>
            <a:r>
              <a:rPr lang="ja-JP" altLang="en-US" sz="3200" dirty="0" smtClean="0"/>
              <a:t>    </a:t>
            </a:r>
            <a:r>
              <a:rPr kumimoji="1" lang="ja-JP" altLang="en-US" sz="3200" dirty="0" smtClean="0"/>
              <a:t>コメント</a:t>
            </a:r>
            <a:r>
              <a:rPr lang="en-US" altLang="ja-JP" sz="3200" dirty="0"/>
              <a:t>(</a:t>
            </a:r>
            <a:r>
              <a:rPr kumimoji="1" lang="ja-JP" altLang="en-US" sz="3200" dirty="0" smtClean="0"/>
              <a:t>動画単位</a:t>
            </a:r>
            <a:r>
              <a:rPr kumimoji="1"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386084" y="2564899"/>
            <a:ext cx="8383905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 dirty="0" smtClean="0"/>
              <a:t>2006 / 12	</a:t>
            </a:r>
            <a:r>
              <a:rPr kumimoji="1" lang="ja-JP" altLang="en-US" sz="3200" dirty="0" smtClean="0"/>
              <a:t>　ニコニコ動画</a:t>
            </a:r>
            <a:r>
              <a:rPr lang="en-US" altLang="ja-JP" sz="3200" dirty="0" smtClean="0"/>
              <a:t>        </a:t>
            </a:r>
            <a:r>
              <a:rPr kumimoji="1" lang="ja-JP" altLang="en-US" sz="3200" dirty="0" smtClean="0"/>
              <a:t>コメント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時間単位</a:t>
            </a:r>
            <a:r>
              <a:rPr lang="en-US" altLang="ja-JP" sz="3200" dirty="0" smtClean="0"/>
              <a:t>)</a:t>
            </a:r>
            <a:endParaRPr kumimoji="1" lang="ja-JP" altLang="en-US" sz="3200" dirty="0"/>
          </a:p>
        </p:txBody>
      </p:sp>
      <p:sp>
        <p:nvSpPr>
          <p:cNvPr id="8" name="角丸四角形 7"/>
          <p:cNvSpPr/>
          <p:nvPr/>
        </p:nvSpPr>
        <p:spPr>
          <a:xfrm>
            <a:off x="386084" y="3284989"/>
            <a:ext cx="8383905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 dirty="0" smtClean="0"/>
              <a:t>2007 /   3	</a:t>
            </a:r>
            <a:r>
              <a:rPr kumimoji="1" lang="ja-JP" altLang="en-US" sz="3200" dirty="0" smtClean="0"/>
              <a:t>　　</a:t>
            </a:r>
            <a:r>
              <a:rPr kumimoji="1" lang="en-US" altLang="ja-JP" sz="3200" dirty="0" err="1" smtClean="0"/>
              <a:t>Ustream</a:t>
            </a:r>
            <a:r>
              <a:rPr lang="en-US" altLang="ja-JP" sz="3200" dirty="0"/>
              <a:t> </a:t>
            </a:r>
            <a:r>
              <a:rPr lang="en-US" altLang="ja-JP" sz="3200" dirty="0" smtClean="0"/>
              <a:t>   </a:t>
            </a:r>
            <a:r>
              <a:rPr kumimoji="1" lang="ja-JP" altLang="en-US" sz="3200" dirty="0" smtClean="0"/>
              <a:t>チャット（リアルタイム）</a:t>
            </a:r>
            <a:endParaRPr kumimoji="1" lang="ja-JP" altLang="en-US" sz="3200" dirty="0"/>
          </a:p>
        </p:txBody>
      </p:sp>
      <p:sp>
        <p:nvSpPr>
          <p:cNvPr id="9" name="角丸四角形 8"/>
          <p:cNvSpPr/>
          <p:nvPr/>
        </p:nvSpPr>
        <p:spPr>
          <a:xfrm>
            <a:off x="386084" y="4005079"/>
            <a:ext cx="8383905" cy="5040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 dirty="0" smtClean="0"/>
              <a:t>2007 / 12	</a:t>
            </a:r>
            <a:r>
              <a:rPr kumimoji="1" lang="ja-JP" altLang="en-US" sz="3200" dirty="0" smtClean="0"/>
              <a:t>ニコニコ生放送</a:t>
            </a:r>
            <a:r>
              <a:rPr kumimoji="1" lang="en-US" altLang="ja-JP" sz="3200" dirty="0" smtClean="0"/>
              <a:t>	</a:t>
            </a:r>
            <a:r>
              <a:rPr kumimoji="1" lang="ja-JP" altLang="en-US" sz="3200" dirty="0" smtClean="0"/>
              <a:t>　      コミュニティ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 rot="16200000" flipH="1">
            <a:off x="879783" y="3176971"/>
            <a:ext cx="2664328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rot="5400000">
            <a:off x="3827947" y="3176972"/>
            <a:ext cx="2664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2771775" y="4916036"/>
            <a:ext cx="5352631" cy="1393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コミュニケーション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4000" dirty="0" smtClean="0">
                <a:solidFill>
                  <a:srgbClr val="FF0000"/>
                </a:solidFill>
              </a:rPr>
            </a:br>
            <a:r>
              <a:rPr kumimoji="1" lang="ja-JP" altLang="en-US" sz="4000" dirty="0" smtClean="0">
                <a:solidFill>
                  <a:srgbClr val="FF0000"/>
                </a:solidFill>
              </a:rPr>
              <a:t>の変化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下矢印 9"/>
          <p:cNvSpPr/>
          <p:nvPr/>
        </p:nvSpPr>
        <p:spPr>
          <a:xfrm>
            <a:off x="611505" y="1268730"/>
            <a:ext cx="1440180" cy="540067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配信環境の歴史</a:t>
            </a:r>
            <a:endParaRPr kumimoji="1" lang="ja-JP" altLang="en-US" dirty="0"/>
          </a:p>
        </p:txBody>
      </p:sp>
      <p:grpSp>
        <p:nvGrpSpPr>
          <p:cNvPr id="34" name="グループ化 33"/>
          <p:cNvGrpSpPr/>
          <p:nvPr/>
        </p:nvGrpSpPr>
        <p:grpSpPr>
          <a:xfrm>
            <a:off x="386084" y="1628775"/>
            <a:ext cx="8383905" cy="864104"/>
            <a:chOff x="386084" y="1628774"/>
            <a:chExt cx="8383905" cy="864104"/>
          </a:xfrm>
        </p:grpSpPr>
        <p:sp>
          <p:nvSpPr>
            <p:cNvPr id="6" name="角丸四角形 5"/>
            <p:cNvSpPr/>
            <p:nvPr/>
          </p:nvSpPr>
          <p:spPr>
            <a:xfrm>
              <a:off x="386084" y="1628775"/>
              <a:ext cx="8383905" cy="8641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3200" dirty="0" smtClean="0"/>
                <a:t>2005 /   2	</a:t>
              </a:r>
              <a:r>
                <a:rPr kumimoji="1" lang="ja-JP" altLang="en-US" sz="3200" dirty="0" smtClean="0"/>
                <a:t>　　 </a:t>
              </a:r>
              <a:r>
                <a:rPr kumimoji="1" lang="en-US" altLang="ja-JP" sz="3200" dirty="0" err="1" smtClean="0"/>
                <a:t>youtube</a:t>
              </a:r>
              <a:r>
                <a:rPr kumimoji="1" lang="en-US" altLang="ja-JP" sz="3200" dirty="0" smtClean="0"/>
                <a:t>	 </a:t>
              </a:r>
              <a:r>
                <a:rPr lang="ja-JP" altLang="en-US" sz="3200" dirty="0" smtClean="0"/>
                <a:t>  </a:t>
              </a:r>
              <a:r>
                <a:rPr kumimoji="1" lang="ja-JP" altLang="en-US" sz="3200" dirty="0" smtClean="0"/>
                <a:t>コメント</a:t>
              </a:r>
              <a:r>
                <a:rPr lang="en-US" altLang="ja-JP" sz="3200" dirty="0"/>
                <a:t>(</a:t>
              </a:r>
              <a:r>
                <a:rPr kumimoji="1" lang="ja-JP" altLang="en-US" sz="3200" dirty="0" smtClean="0"/>
                <a:t>動画単位</a:t>
              </a:r>
              <a:r>
                <a:rPr kumimoji="1" lang="en-US" altLang="ja-JP" sz="3200" dirty="0" smtClean="0"/>
                <a:t>)</a:t>
              </a:r>
              <a:endParaRPr kumimoji="1" lang="ja-JP" altLang="en-US" sz="3200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 rot="5400000">
              <a:off x="1779896" y="2060825"/>
              <a:ext cx="86410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rot="5400000">
              <a:off x="4728059" y="2060826"/>
              <a:ext cx="864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正方形/長方形 12"/>
          <p:cNvSpPr/>
          <p:nvPr/>
        </p:nvSpPr>
        <p:spPr>
          <a:xfrm>
            <a:off x="2771775" y="5066868"/>
            <a:ext cx="5352631" cy="1393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コミュニケーション</a:t>
            </a:r>
            <a:r>
              <a:rPr kumimoji="1" lang="en-US" altLang="ja-JP" sz="40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4000" dirty="0" smtClean="0">
                <a:solidFill>
                  <a:srgbClr val="FF0000"/>
                </a:solidFill>
              </a:rPr>
            </a:br>
            <a:r>
              <a:rPr kumimoji="1" lang="ja-JP" altLang="en-US" sz="4000" dirty="0" smtClean="0">
                <a:solidFill>
                  <a:srgbClr val="FF0000"/>
                </a:solidFill>
              </a:rPr>
              <a:t>の変化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386084" y="2708910"/>
            <a:ext cx="8383905" cy="864103"/>
            <a:chOff x="386084" y="2708909"/>
            <a:chExt cx="8383905" cy="864103"/>
          </a:xfrm>
        </p:grpSpPr>
        <p:sp>
          <p:nvSpPr>
            <p:cNvPr id="7" name="角丸四角形 6"/>
            <p:cNvSpPr/>
            <p:nvPr/>
          </p:nvSpPr>
          <p:spPr>
            <a:xfrm>
              <a:off x="386084" y="2708910"/>
              <a:ext cx="8383905" cy="8641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3200" dirty="0" smtClean="0"/>
                <a:t>2006 / 12	</a:t>
              </a:r>
              <a:r>
                <a:rPr kumimoji="1" lang="ja-JP" altLang="en-US" sz="3200" dirty="0" smtClean="0"/>
                <a:t>　ニコニコ動画</a:t>
              </a:r>
              <a:r>
                <a:rPr lang="en-US" altLang="ja-JP" sz="3200" dirty="0" smtClean="0"/>
                <a:t>      </a:t>
              </a:r>
              <a:r>
                <a:rPr kumimoji="1" lang="ja-JP" altLang="en-US" sz="3200" dirty="0" smtClean="0"/>
                <a:t>コメント</a:t>
              </a:r>
              <a:r>
                <a:rPr lang="en-US" altLang="ja-JP" sz="3200" dirty="0" smtClean="0"/>
                <a:t>(</a:t>
              </a:r>
              <a:r>
                <a:rPr lang="ja-JP" altLang="en-US" sz="3200" dirty="0" smtClean="0"/>
                <a:t>時間単位</a:t>
              </a:r>
              <a:r>
                <a:rPr lang="en-US" altLang="ja-JP" sz="3200" dirty="0" smtClean="0"/>
                <a:t>)</a:t>
              </a:r>
              <a:endParaRPr kumimoji="1" lang="ja-JP" altLang="en-US" sz="3200" dirty="0"/>
            </a:p>
          </p:txBody>
        </p:sp>
        <p:cxnSp>
          <p:nvCxnSpPr>
            <p:cNvPr id="18" name="直線コネクタ 17"/>
            <p:cNvCxnSpPr/>
            <p:nvPr/>
          </p:nvCxnSpPr>
          <p:spPr>
            <a:xfrm rot="16200000" flipH="1">
              <a:off x="4728059" y="3140960"/>
              <a:ext cx="864103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 rot="16200000" flipH="1">
              <a:off x="1779896" y="3140961"/>
              <a:ext cx="864101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386084" y="3789045"/>
            <a:ext cx="8383905" cy="864102"/>
            <a:chOff x="386084" y="3789044"/>
            <a:chExt cx="8383905" cy="864102"/>
          </a:xfrm>
        </p:grpSpPr>
        <p:sp>
          <p:nvSpPr>
            <p:cNvPr id="9" name="角丸四角形 8"/>
            <p:cNvSpPr/>
            <p:nvPr/>
          </p:nvSpPr>
          <p:spPr>
            <a:xfrm>
              <a:off x="386084" y="3789045"/>
              <a:ext cx="8383905" cy="86410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3200" dirty="0" smtClean="0"/>
                <a:t>2007 / 12	</a:t>
              </a:r>
              <a:r>
                <a:rPr kumimoji="1" lang="ja-JP" altLang="en-US" sz="3200" dirty="0" smtClean="0"/>
                <a:t>ニコニコ生放送</a:t>
              </a:r>
              <a:r>
                <a:rPr kumimoji="1" lang="en-US" altLang="ja-JP" sz="3200" dirty="0" smtClean="0"/>
                <a:t>	</a:t>
              </a:r>
              <a:r>
                <a:rPr kumimoji="1" lang="ja-JP" altLang="en-US" sz="3200" dirty="0" smtClean="0"/>
                <a:t>　           チャット</a:t>
              </a:r>
              <a:endParaRPr kumimoji="1" lang="ja-JP" altLang="en-US" sz="3200" dirty="0"/>
            </a:p>
          </p:txBody>
        </p:sp>
        <p:cxnSp>
          <p:nvCxnSpPr>
            <p:cNvPr id="20" name="直線コネクタ 19"/>
            <p:cNvCxnSpPr/>
            <p:nvPr/>
          </p:nvCxnSpPr>
          <p:spPr>
            <a:xfrm rot="16200000" flipH="1">
              <a:off x="4728061" y="4221093"/>
              <a:ext cx="864099" cy="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rot="5400000">
              <a:off x="1779899" y="4221096"/>
              <a:ext cx="864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51</Words>
  <Application>Microsoft Office PowerPoint</Application>
  <PresentationFormat>画面に合わせる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ユーザの動向</vt:lpstr>
      <vt:lpstr>動画共有システムの動向</vt:lpstr>
      <vt:lpstr>ユーザの動向</vt:lpstr>
      <vt:lpstr>配信環境の歴史</vt:lpstr>
      <vt:lpstr>配信環境の歴史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Shule</dc:creator>
  <cp:lastModifiedBy>Shule517</cp:lastModifiedBy>
  <cp:revision>37</cp:revision>
  <dcterms:created xsi:type="dcterms:W3CDTF">2010-10-18T05:05:53Z</dcterms:created>
  <dcterms:modified xsi:type="dcterms:W3CDTF">2013-04-07T03:21:00Z</dcterms:modified>
</cp:coreProperties>
</file>