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AB60-E444-4472-9F2C-CBEEE5657AAE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02DA-19B4-44BF-BAB2-8D11301D2A7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RTMFP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RTMFP</a:t>
            </a:r>
            <a:r>
              <a:rPr kumimoji="1"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kumimoji="1" lang="en-US" altLang="ja-JP" sz="2800" dirty="0" smtClean="0"/>
              <a:t>RTMFP(Real Time Media Flow </a:t>
            </a:r>
            <a:r>
              <a:rPr kumimoji="1" lang="en-US" altLang="ja-JP" sz="2800" dirty="0" err="1" smtClean="0"/>
              <a:t>Plotocol</a:t>
            </a:r>
            <a:r>
              <a:rPr kumimoji="1" lang="en-US" altLang="ja-JP" sz="2800" dirty="0" smtClean="0"/>
              <a:t>)</a:t>
            </a:r>
            <a:r>
              <a:rPr kumimoji="1" lang="ja-JP" altLang="en-US" sz="2800" dirty="0" smtClean="0"/>
              <a:t>は</a:t>
            </a:r>
            <a:r>
              <a:rPr lang="en-US" altLang="ja-JP" sz="2800" dirty="0" smtClean="0"/>
              <a:t>Adobe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Flash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Player </a:t>
            </a:r>
            <a:r>
              <a:rPr kumimoji="1" lang="en-US" altLang="ja-JP" sz="2800" dirty="0" smtClean="0"/>
              <a:t>10</a:t>
            </a:r>
            <a:r>
              <a:rPr lang="ja-JP" altLang="en-US" sz="2800" dirty="0" smtClean="0"/>
              <a:t>から新しく追加されたプロトコル</a:t>
            </a:r>
            <a:endParaRPr lang="en-US" altLang="ja-JP" sz="2800" dirty="0" smtClean="0"/>
          </a:p>
          <a:p>
            <a:pPr>
              <a:buNone/>
            </a:pPr>
            <a:endParaRPr kumimoji="1" lang="en-US" altLang="ja-JP" sz="2800" dirty="0"/>
          </a:p>
          <a:p>
            <a:pPr>
              <a:buNone/>
            </a:pPr>
            <a:r>
              <a:rPr lang="en-US" altLang="ja-JP" sz="2800" dirty="0" smtClean="0"/>
              <a:t>Flash Platform</a:t>
            </a:r>
            <a:r>
              <a:rPr lang="ja-JP" altLang="en-US" sz="2800" dirty="0" smtClean="0"/>
              <a:t>上で</a:t>
            </a:r>
            <a:r>
              <a:rPr lang="en-US" altLang="ja-JP" sz="2800" dirty="0" smtClean="0"/>
              <a:t>P2P</a:t>
            </a:r>
            <a:r>
              <a:rPr lang="ja-JP" altLang="en-US" sz="2800" dirty="0" smtClean="0"/>
              <a:t>の通信を実現可能にする</a:t>
            </a:r>
            <a:endParaRPr lang="en-US" altLang="ja-JP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941168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RTMP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19256" cy="3124944"/>
          </a:xfrm>
        </p:spPr>
        <p:txBody>
          <a:bodyPr/>
          <a:lstStyle/>
          <a:p>
            <a:r>
              <a:rPr kumimoji="1" lang="en-US" altLang="ja-JP" dirty="0" smtClean="0"/>
              <a:t>RTMP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Real Time Message Protocol</a:t>
            </a:r>
            <a:r>
              <a:rPr lang="ja-JP" altLang="en-US" dirty="0" smtClean="0"/>
              <a:t>）は、リアルタイム通信用のプロトコル</a:t>
            </a:r>
            <a:endParaRPr kumimoji="1" lang="ja-JP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80928"/>
            <a:ext cx="4392488" cy="383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RTMP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RTMFP</a:t>
            </a:r>
            <a:r>
              <a:rPr kumimoji="1" lang="ja-JP" altLang="en-US" dirty="0" smtClean="0"/>
              <a:t>の違い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/>
            <a:r>
              <a:rPr lang="en-US" altLang="ja-JP" dirty="0"/>
              <a:t>RTMP </a:t>
            </a:r>
            <a:r>
              <a:rPr lang="ja-JP" altLang="en-US" dirty="0"/>
              <a:t>はクライアント／サーバー型、</a:t>
            </a:r>
            <a:r>
              <a:rPr lang="en-US" altLang="ja-JP" dirty="0"/>
              <a:t>RTMFP </a:t>
            </a:r>
            <a:r>
              <a:rPr lang="ja-JP" altLang="en-US" dirty="0"/>
              <a:t>は </a:t>
            </a:r>
            <a:r>
              <a:rPr lang="en-US" altLang="ja-JP" dirty="0"/>
              <a:t>P2P </a:t>
            </a:r>
            <a:r>
              <a:rPr lang="ja-JP" altLang="en-US" dirty="0" smtClean="0"/>
              <a:t>型</a:t>
            </a:r>
            <a:endParaRPr lang="en-US" altLang="ja-JP" dirty="0" smtClean="0"/>
          </a:p>
          <a:p>
            <a:pPr marL="514350" indent="-514350"/>
            <a:endParaRPr lang="en-US" altLang="ja-JP" dirty="0"/>
          </a:p>
          <a:p>
            <a:pPr marL="514350" indent="-514350"/>
            <a:endParaRPr lang="en-US" altLang="ja-JP" dirty="0" smtClean="0"/>
          </a:p>
          <a:p>
            <a:pPr marL="514350" indent="-514350"/>
            <a:endParaRPr lang="ja-JP" altLang="en-US" dirty="0"/>
          </a:p>
          <a:p>
            <a:pPr marL="514350" indent="-514350"/>
            <a:r>
              <a:rPr lang="en-US" altLang="ja-JP" dirty="0"/>
              <a:t>RTMP </a:t>
            </a:r>
            <a:r>
              <a:rPr lang="ja-JP" altLang="en-US" dirty="0"/>
              <a:t>は </a:t>
            </a:r>
            <a:r>
              <a:rPr lang="en-US" altLang="ja-JP" dirty="0"/>
              <a:t>TCP </a:t>
            </a:r>
            <a:r>
              <a:rPr lang="ja-JP" altLang="en-US" dirty="0"/>
              <a:t>ベース、</a:t>
            </a:r>
            <a:r>
              <a:rPr lang="en-US" altLang="ja-JP" dirty="0"/>
              <a:t>RTMFP </a:t>
            </a:r>
            <a:r>
              <a:rPr lang="ja-JP" altLang="en-US" dirty="0"/>
              <a:t>は </a:t>
            </a:r>
            <a:r>
              <a:rPr lang="en-US" altLang="ja-JP" dirty="0"/>
              <a:t>UDP </a:t>
            </a:r>
            <a:r>
              <a:rPr lang="ja-JP" altLang="en-US" dirty="0"/>
              <a:t>ベース</a:t>
            </a:r>
          </a:p>
          <a:p>
            <a:pPr marL="514350" indent="-514350"/>
            <a:r>
              <a:rPr lang="en-US" altLang="ja-JP" dirty="0"/>
              <a:t>RTMP </a:t>
            </a:r>
            <a:r>
              <a:rPr lang="ja-JP" altLang="en-US" dirty="0"/>
              <a:t>は通信中の </a:t>
            </a:r>
            <a:r>
              <a:rPr lang="en-US" altLang="ja-JP" dirty="0"/>
              <a:t>IP </a:t>
            </a:r>
            <a:r>
              <a:rPr lang="ja-JP" altLang="en-US" dirty="0"/>
              <a:t>アドレスが固定、</a:t>
            </a:r>
            <a:r>
              <a:rPr lang="en-US" altLang="ja-JP" dirty="0"/>
              <a:t>RTMFP </a:t>
            </a:r>
            <a:r>
              <a:rPr lang="ja-JP" altLang="en-US" dirty="0"/>
              <a:t>は </a:t>
            </a:r>
            <a:r>
              <a:rPr lang="en-US" altLang="ja-JP" dirty="0"/>
              <a:t>IP </a:t>
            </a:r>
            <a:r>
              <a:rPr lang="ja-JP" altLang="en-US" dirty="0"/>
              <a:t>アドレスが変わっても継続して通信可</a:t>
            </a: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276872"/>
            <a:ext cx="2016224" cy="135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2348880"/>
            <a:ext cx="181802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テキスト ボックス 5"/>
          <p:cNvSpPr txBox="1"/>
          <p:nvPr/>
        </p:nvSpPr>
        <p:spPr>
          <a:xfrm>
            <a:off x="2339752" y="3645024"/>
            <a:ext cx="313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RTMP:</a:t>
            </a:r>
            <a:r>
              <a:rPr lang="ja-JP" altLang="en-US" dirty="0" smtClean="0"/>
              <a:t>クライアント</a:t>
            </a:r>
            <a:r>
              <a:rPr lang="en-US" altLang="ja-JP" dirty="0" smtClean="0"/>
              <a:t>/</a:t>
            </a:r>
            <a:r>
              <a:rPr lang="ja-JP" altLang="en-US" dirty="0" smtClean="0"/>
              <a:t>サーバー型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79475" y="3645024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RTMFP:P2P</a:t>
            </a:r>
            <a:r>
              <a:rPr kumimoji="1" lang="ja-JP" altLang="en-US" dirty="0" smtClean="0"/>
              <a:t>型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RTMFP </a:t>
            </a:r>
            <a:r>
              <a:rPr lang="ja-JP" altLang="en-US" dirty="0"/>
              <a:t>の接続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通信したいクライアントの </a:t>
            </a:r>
            <a:r>
              <a:rPr lang="en-US" altLang="ja-JP" dirty="0"/>
              <a:t>ID </a:t>
            </a:r>
            <a:r>
              <a:rPr lang="ja-JP" altLang="en-US" dirty="0"/>
              <a:t>を取得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取得した </a:t>
            </a:r>
            <a:r>
              <a:rPr lang="en-US" altLang="ja-JP" dirty="0"/>
              <a:t>ID </a:t>
            </a:r>
            <a:r>
              <a:rPr lang="ja-JP" altLang="en-US" dirty="0"/>
              <a:t>に該当するクライアントの </a:t>
            </a:r>
            <a:r>
              <a:rPr lang="en-US" altLang="ja-JP" dirty="0"/>
              <a:t>IP </a:t>
            </a:r>
            <a:r>
              <a:rPr lang="ja-JP" altLang="en-US" dirty="0"/>
              <a:t>アドレスを取得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取得した </a:t>
            </a:r>
            <a:r>
              <a:rPr lang="en-US" altLang="ja-JP" dirty="0"/>
              <a:t>IP </a:t>
            </a:r>
            <a:r>
              <a:rPr lang="ja-JP" altLang="en-US" dirty="0"/>
              <a:t>アドレスに対して接続要求を送信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755576" y="4581128"/>
            <a:ext cx="7200800" cy="13681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１は</a:t>
            </a:r>
            <a:r>
              <a:rPr kumimoji="1" lang="en-US" altLang="ja-JP" sz="2800" dirty="0" smtClean="0"/>
              <a:t>RTMFP</a:t>
            </a:r>
            <a:r>
              <a:rPr kumimoji="1" lang="ja-JP" altLang="en-US" sz="2800" dirty="0" smtClean="0"/>
              <a:t>でサポートされていない</a:t>
            </a:r>
            <a:endParaRPr kumimoji="1" lang="en-US" altLang="ja-JP" sz="2800" dirty="0" smtClean="0"/>
          </a:p>
          <a:p>
            <a:pPr algn="ctr"/>
            <a:r>
              <a:rPr lang="ja-JP" altLang="en-US" sz="2800" dirty="0" smtClean="0"/>
              <a:t>２は </a:t>
            </a:r>
            <a:r>
              <a:rPr lang="en-US" altLang="ja-JP" sz="2800" dirty="0" smtClean="0"/>
              <a:t>ID </a:t>
            </a:r>
            <a:r>
              <a:rPr lang="ja-JP" altLang="en-US" sz="2800" dirty="0" smtClean="0"/>
              <a:t>と </a:t>
            </a:r>
            <a:r>
              <a:rPr lang="en-US" altLang="ja-JP" sz="2800" dirty="0" smtClean="0"/>
              <a:t>IP </a:t>
            </a:r>
            <a:r>
              <a:rPr lang="ja-JP" altLang="en-US" sz="2800" dirty="0" smtClean="0"/>
              <a:t>アドレスの対応表をサーバーに持たせる必要がある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　　</a:t>
            </a:r>
            <a:r>
              <a:rPr lang="en-US" altLang="ja-JP" dirty="0" smtClean="0"/>
              <a:t>Adobe Stratus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ja-JP" dirty="0" smtClean="0"/>
          </a:p>
          <a:p>
            <a:r>
              <a:rPr lang="ja-JP" altLang="en-US" dirty="0" smtClean="0"/>
              <a:t>クライアント同士の接続の仲介役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既</a:t>
            </a:r>
            <a:r>
              <a:rPr lang="ja-JP" altLang="en-US" dirty="0"/>
              <a:t>に </a:t>
            </a:r>
            <a:r>
              <a:rPr lang="en-US" altLang="ja-JP" dirty="0"/>
              <a:t>ID </a:t>
            </a:r>
            <a:r>
              <a:rPr lang="ja-JP" altLang="en-US" dirty="0"/>
              <a:t>が判明している相手への接続</a:t>
            </a:r>
            <a:r>
              <a:rPr lang="ja-JP" altLang="en-US" dirty="0" smtClean="0"/>
              <a:t>情報を提供する</a:t>
            </a:r>
            <a:endParaRPr kumimoji="1" lang="ja-JP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0502" y="116632"/>
            <a:ext cx="2389810" cy="160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ファイアウォール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セキュリティレベルの高い</a:t>
            </a:r>
            <a:r>
              <a:rPr lang="ja-JP" altLang="en-US" dirty="0" smtClean="0"/>
              <a:t>ファイアーウォールでは、</a:t>
            </a:r>
            <a:r>
              <a:rPr lang="en-US" altLang="ja-JP" dirty="0" smtClean="0"/>
              <a:t>UDP</a:t>
            </a:r>
            <a:r>
              <a:rPr lang="ja-JP" altLang="en-US" dirty="0" smtClean="0"/>
              <a:t>ポート設定の必要があるかもしれない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169</Words>
  <Application>Microsoft Office PowerPoint</Application>
  <PresentationFormat>画面に合わせる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テーマ</vt:lpstr>
      <vt:lpstr>RTMFP</vt:lpstr>
      <vt:lpstr>RTMFPとは？</vt:lpstr>
      <vt:lpstr>RTMP</vt:lpstr>
      <vt:lpstr>RTMPとRTMFPの違い</vt:lpstr>
      <vt:lpstr>RTMFP の接続</vt:lpstr>
      <vt:lpstr>　　Adobe Stratus</vt:lpstr>
      <vt:lpstr>ファイアウォール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RTMFP</dc:title>
  <dc:creator>uemura</dc:creator>
  <cp:lastModifiedBy>Shule517</cp:lastModifiedBy>
  <cp:revision>24</cp:revision>
  <dcterms:created xsi:type="dcterms:W3CDTF">2010-06-23T23:35:16Z</dcterms:created>
  <dcterms:modified xsi:type="dcterms:W3CDTF">2013-04-07T02:33:34Z</dcterms:modified>
</cp:coreProperties>
</file>