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58" autoAdjust="0"/>
  </p:normalViewPr>
  <p:slideViewPr>
    <p:cSldViewPr>
      <p:cViewPr varScale="1">
        <p:scale>
          <a:sx n="92" d="100"/>
          <a:sy n="92" d="100"/>
        </p:scale>
        <p:origin x="-7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D10D-63AC-4A4A-89BA-05C0719D1C2E}" type="datetimeFigureOut">
              <a:rPr kumimoji="1" lang="ja-JP" altLang="en-US" smtClean="0"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10EC-DEC6-4EA9-A46C-5F7F366E6A2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.wikipedia.org/wiki/%E3%82%A4%E3%83%B3%E3%82%BF%E3%83%BC%E3%83%8D%E3%83%83%E3%83%88" TargetMode="External"/><Relationship Id="rId2" Type="http://schemas.openxmlformats.org/officeDocument/2006/relationships/hyperlink" Target="http://ja.wikipedia.org/wiki/&#12513;&#12479;&#12496;&#12540;&#12473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19.atwiki.jp/meengr/" TargetMode="External"/><Relationship Id="rId2" Type="http://schemas.openxmlformats.org/officeDocument/2006/relationships/hyperlink" Target="http://www.itmedia.co.jp/news/articles/0803/06/news11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lution.3di.biz/product/demo/index.html" TargetMode="External"/><Relationship Id="rId4" Type="http://schemas.openxmlformats.org/officeDocument/2006/relationships/hyperlink" Target="http://twitlif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olution.3di.biz/3d-inter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5/24</a:t>
            </a:r>
            <a:r>
              <a:rPr kumimoji="1" lang="ja-JP" altLang="en-US" dirty="0" err="1" smtClean="0"/>
              <a:t>までの</a:t>
            </a:r>
            <a:r>
              <a:rPr kumimoji="1" lang="ja-JP" altLang="en-US" dirty="0" smtClean="0"/>
              <a:t>宿題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メタバースとは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http://ja.wikipedia.org/wiki/</a:t>
            </a:r>
            <a:r>
              <a:rPr lang="ja-JP" altLang="en-US" dirty="0" smtClean="0">
                <a:hlinkClick r:id="rId2"/>
              </a:rPr>
              <a:t>メタバース</a:t>
            </a:r>
            <a:endParaRPr lang="en-US" altLang="ja-JP" dirty="0" smtClean="0"/>
          </a:p>
          <a:p>
            <a:r>
              <a:rPr lang="ja-JP" altLang="en-US" b="1" dirty="0"/>
              <a:t>メタバース</a:t>
            </a:r>
            <a:r>
              <a:rPr lang="ja-JP" altLang="en-US" dirty="0"/>
              <a:t> </a:t>
            </a:r>
            <a:r>
              <a:rPr lang="en-US" altLang="ja-JP" dirty="0"/>
              <a:t>(</a:t>
            </a:r>
            <a:r>
              <a:rPr lang="en-US" altLang="ja-JP" dirty="0" err="1"/>
              <a:t>Metaverse</a:t>
            </a:r>
            <a:r>
              <a:rPr lang="en-US" altLang="ja-JP" dirty="0"/>
              <a:t>)</a:t>
            </a:r>
            <a:r>
              <a:rPr lang="ja-JP" altLang="en-US" dirty="0"/>
              <a:t>とは</a:t>
            </a:r>
            <a:r>
              <a:rPr lang="ja-JP" altLang="en-US" dirty="0">
                <a:hlinkClick r:id="rId3" tooltip="インターネット"/>
              </a:rPr>
              <a:t>インターネット</a:t>
            </a:r>
            <a:r>
              <a:rPr lang="ja-JP" altLang="en-US" dirty="0"/>
              <a:t>上に存在する</a:t>
            </a:r>
            <a:r>
              <a:rPr lang="ja-JP" altLang="en-US" b="1" dirty="0">
                <a:solidFill>
                  <a:srgbClr val="FF0000"/>
                </a:solidFill>
              </a:rPr>
              <a:t>電子三次元空間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利用者同士の交流や商業</a:t>
            </a:r>
            <a:r>
              <a:rPr lang="ja-JP" altLang="en-US" dirty="0" smtClean="0"/>
              <a:t>活動が主目的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関連</a:t>
            </a:r>
            <a:r>
              <a:rPr lang="ja-JP" altLang="en-US" dirty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b="1" dirty="0" smtClean="0"/>
              <a:t>アイランド</a:t>
            </a:r>
            <a:r>
              <a:rPr lang="en-US" altLang="ja-JP" dirty="0" smtClean="0">
                <a:hlinkClick r:id="rId2"/>
              </a:rPr>
              <a:t>http://www.itmedia.co.jp/news/articles/0803/06/news112.html</a:t>
            </a:r>
            <a:endParaRPr lang="en-US" altLang="ja-JP" dirty="0" smtClean="0"/>
          </a:p>
          <a:p>
            <a:r>
              <a:rPr kumimoji="1" lang="en-US" altLang="ja-JP" dirty="0" err="1" smtClean="0"/>
              <a:t>Meengr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hlinkClick r:id="rId3"/>
              </a:rPr>
              <a:t>http://www19.atwiki.jp/meengr/</a:t>
            </a:r>
            <a:endParaRPr lang="en-US" altLang="ja-JP" dirty="0" smtClean="0"/>
          </a:p>
          <a:p>
            <a:r>
              <a:rPr kumimoji="1" lang="ja-JP" altLang="en-US" dirty="0" smtClean="0"/>
              <a:t>ついったライフ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hlinkClick r:id="rId4"/>
              </a:rPr>
              <a:t>http://twitlife.net/</a:t>
            </a:r>
            <a:endParaRPr lang="en-US" altLang="ja-JP" dirty="0" smtClean="0"/>
          </a:p>
          <a:p>
            <a:r>
              <a:rPr lang="en-US" altLang="ja-JP" smtClean="0"/>
              <a:t>3DiOpenSim</a:t>
            </a:r>
            <a:endParaRPr lang="en-US" altLang="ja-JP" dirty="0" smtClean="0"/>
          </a:p>
          <a:p>
            <a:r>
              <a:rPr lang="en-US" altLang="ja-JP" dirty="0" smtClean="0">
                <a:hlinkClick r:id="rId5"/>
              </a:rPr>
              <a:t>http://solution.3di.biz/product/demo/index.html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具体的にどんな機能がいるか？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キャラを作成（</a:t>
            </a:r>
            <a:r>
              <a:rPr lang="en-US" altLang="ja-JP" dirty="0" smtClean="0"/>
              <a:t>AA,</a:t>
            </a:r>
            <a:r>
              <a:rPr lang="ja-JP" altLang="en-US" dirty="0" smtClean="0"/>
              <a:t>画像）</a:t>
            </a:r>
            <a:endParaRPr lang="en-US" altLang="ja-JP" dirty="0" smtClean="0"/>
          </a:p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空間を歩け回れ</a:t>
            </a:r>
            <a:r>
              <a:rPr lang="ja-JP" altLang="en-US" dirty="0" smtClean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チャット機能</a:t>
            </a:r>
            <a:endParaRPr kumimoji="1" lang="en-US" altLang="ja-JP" dirty="0" smtClean="0"/>
          </a:p>
          <a:p>
            <a:r>
              <a:rPr lang="ja-JP" altLang="en-US" dirty="0" smtClean="0"/>
              <a:t>オブジェクトを置く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配信スクリーン、</a:t>
            </a:r>
            <a:r>
              <a:rPr lang="ja-JP" altLang="en-US" dirty="0" smtClean="0"/>
              <a:t>画像、</a:t>
            </a:r>
            <a:r>
              <a:rPr kumimoji="1" lang="ja-JP" altLang="en-US" dirty="0" smtClean="0"/>
              <a:t>文字など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規定ウェブページをどう共有するか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ブラウザ</a:t>
            </a:r>
            <a:r>
              <a:rPr lang="ja-JP" altLang="en-US" dirty="0"/>
              <a:t>取り込み</a:t>
            </a:r>
            <a:r>
              <a:rPr lang="ja-JP" altLang="en-US" dirty="0" smtClean="0"/>
              <a:t>配信をする</a:t>
            </a:r>
            <a:endParaRPr lang="en-US" altLang="ja-JP" dirty="0" smtClean="0"/>
          </a:p>
          <a:p>
            <a:r>
              <a:rPr kumimoji="1" lang="ja-JP" altLang="en-US" dirty="0" smtClean="0"/>
              <a:t>このシステム自体にブラウザ機能をつける</a:t>
            </a:r>
            <a:endParaRPr kumimoji="1" lang="en-US" altLang="ja-JP" dirty="0" smtClean="0"/>
          </a:p>
          <a:p>
            <a:r>
              <a:rPr lang="ja-JP" altLang="en-US" dirty="0" smtClean="0"/>
              <a:t>もしくは、ブラウザ内に実装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ついっとライフみたいに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正直実装は大変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　配信実装、そしてブラウザ共有へ・・・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目的について（配信、コミュ、それとも？）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配信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コミュニケーション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リスナー同士</a:t>
            </a:r>
            <a:r>
              <a:rPr lang="ja-JP" altLang="en-US" dirty="0" smtClean="0"/>
              <a:t>の出会い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配信者とリスナーの距離の近さ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一</a:t>
            </a:r>
            <a:r>
              <a:rPr lang="ja-JP" altLang="en-US" dirty="0" smtClean="0"/>
              <a:t>体感</a:t>
            </a:r>
            <a:endParaRPr lang="en-US" altLang="ja-JP" dirty="0" smtClean="0"/>
          </a:p>
          <a:p>
            <a:r>
              <a:rPr kumimoji="1" lang="ja-JP" altLang="en-US" dirty="0" smtClean="0"/>
              <a:t>画像</a:t>
            </a:r>
            <a:r>
              <a:rPr kumimoji="1" lang="ja-JP" altLang="en-US" dirty="0" err="1" smtClean="0"/>
              <a:t>う</a:t>
            </a:r>
            <a:r>
              <a:rPr kumimoji="1" lang="ja-JP" altLang="en-US" dirty="0" smtClean="0"/>
              <a:t>ｐろだ？</a:t>
            </a:r>
            <a:endParaRPr kumimoji="1" lang="en-US" altLang="ja-JP" dirty="0" smtClean="0"/>
          </a:p>
          <a:p>
            <a:r>
              <a:rPr lang="ja-JP" altLang="en-US" dirty="0" smtClean="0"/>
              <a:t>配信者</a:t>
            </a:r>
            <a:r>
              <a:rPr lang="en-US" altLang="ja-JP" dirty="0" smtClean="0"/>
              <a:t>Wiki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このシステムの面白さ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今までの配信ではなかったコミュニケーション</a:t>
            </a:r>
            <a:endParaRPr kumimoji="1" lang="en-US" altLang="ja-JP" dirty="0" smtClean="0"/>
          </a:p>
          <a:p>
            <a:r>
              <a:rPr lang="ja-JP" altLang="en-US" dirty="0" smtClean="0"/>
              <a:t>たくさんの動画からどう見たい動画を探すか</a:t>
            </a:r>
            <a:endParaRPr lang="en-US" altLang="ja-JP" dirty="0" smtClean="0"/>
          </a:p>
          <a:p>
            <a:pPr lvl="1"/>
            <a:r>
              <a:rPr lang="ja-JP" altLang="en-US" dirty="0"/>
              <a:t>従来</a:t>
            </a:r>
            <a:r>
              <a:rPr lang="ja-JP" altLang="en-US" dirty="0" smtClean="0"/>
              <a:t>：キーワード検索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特定の配信を探すのに適している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今回のシステム：ウィンドウショッピングをするように見たい配信を探す</a:t>
            </a:r>
            <a:endParaRPr lang="en-US" altLang="ja-JP" dirty="0"/>
          </a:p>
          <a:p>
            <a:r>
              <a:rPr kumimoji="1" lang="ja-JP" altLang="en-US" dirty="0" smtClean="0"/>
              <a:t>リスナー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共通の空間であること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今まではページごとに完全に独立していた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自分が配信している横で、誰かが配信している</a:t>
            </a:r>
            <a:endParaRPr lang="en-US" altLang="ja-JP" dirty="0"/>
          </a:p>
          <a:p>
            <a:r>
              <a:rPr kumimoji="1" lang="ja-JP" altLang="en-US" dirty="0" smtClean="0"/>
              <a:t>近隣の絡み</a:t>
            </a:r>
            <a:endParaRPr kumimoji="1" lang="en-US" altLang="ja-JP" dirty="0" smtClean="0"/>
          </a:p>
          <a:p>
            <a:r>
              <a:rPr lang="ja-JP" altLang="en-US" dirty="0" smtClean="0"/>
              <a:t>現在は配信している時しか交流がない（リスナー同士、配信者とリスナー） →</a:t>
            </a:r>
            <a:r>
              <a:rPr lang="ja-JP" altLang="en-US" dirty="0" smtClean="0"/>
              <a:t>オフの</a:t>
            </a:r>
            <a:r>
              <a:rPr lang="ja-JP" altLang="en-US" dirty="0" smtClean="0"/>
              <a:t>配信者に出会えたり</a:t>
            </a:r>
            <a:endParaRPr lang="en-US" altLang="ja-JP" dirty="0" smtClean="0"/>
          </a:p>
          <a:p>
            <a:r>
              <a:rPr kumimoji="1" lang="ja-JP" altLang="en-US" dirty="0" smtClean="0"/>
              <a:t>掲示板のようにログがサーバーに残るわけではないので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チャットのように気楽に発言できる　</a:t>
            </a:r>
            <a:r>
              <a:rPr kumimoji="1" lang="ja-JP" altLang="en-US" dirty="0" err="1" smtClean="0"/>
              <a:t>つぶやきつぶやき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の必要性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ぱっと見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かっけぇ！すげぇ！</a:t>
            </a:r>
            <a:r>
              <a:rPr kumimoji="1" lang="ja-JP" altLang="en-US" dirty="0" err="1" smtClean="0"/>
              <a:t>って</a:t>
            </a:r>
            <a:r>
              <a:rPr kumimoji="1" lang="ja-JP" altLang="en-US" dirty="0" smtClean="0"/>
              <a:t>なるのはもちろん３</a:t>
            </a:r>
            <a:r>
              <a:rPr kumimoji="1" lang="en-US" altLang="ja-JP" dirty="0" smtClean="0"/>
              <a:t>D</a:t>
            </a:r>
          </a:p>
          <a:p>
            <a:r>
              <a:rPr kumimoji="1" lang="ja-JP" altLang="en-US" dirty="0" smtClean="0"/>
              <a:t>効率的な空間の使い方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だと狭い！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　１つの動画を再生するだけで画面いっぱい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空間の場合だと直感的！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引用： </a:t>
            </a:r>
            <a:r>
              <a:rPr lang="ja-JP" altLang="en-US" dirty="0" smtClean="0"/>
              <a:t>３</a:t>
            </a:r>
            <a:r>
              <a:rPr lang="en-US" altLang="ja-JP" dirty="0"/>
              <a:t>D</a:t>
            </a:r>
            <a:r>
              <a:rPr lang="ja-JP" altLang="en-US" dirty="0"/>
              <a:t>の</a:t>
            </a:r>
            <a:r>
              <a:rPr lang="ja-JP" altLang="en-US" dirty="0" smtClean="0"/>
              <a:t>必要性について（１）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例えば、インターネットショッピング。「この商品が欲しい」という目的型のショッピングには強い一方、現実世界で日常的な行動パターンである “ウィンドウショッピングから良いものを発見する”、</a:t>
            </a:r>
            <a:r>
              <a:rPr lang="ja-JP" altLang="en-US" dirty="0" smtClean="0"/>
              <a:t>“レジ横に置いてあったからついでに買う</a:t>
            </a:r>
            <a:r>
              <a:rPr lang="ja-JP" altLang="en-US" dirty="0"/>
              <a:t>”といった偶発的な</a:t>
            </a:r>
            <a:r>
              <a:rPr lang="ja-JP" altLang="en-US" dirty="0" smtClean="0"/>
              <a:t>ショッピング</a:t>
            </a:r>
            <a:r>
              <a:rPr lang="ja-JP" altLang="en-US" dirty="0"/>
              <a:t>は、従来の</a:t>
            </a:r>
            <a:r>
              <a:rPr lang="en-US" altLang="ja-JP" dirty="0"/>
              <a:t>Web</a:t>
            </a:r>
            <a:r>
              <a:rPr lang="ja-JP" altLang="en-US" dirty="0"/>
              <a:t>サイトでは見られないものでした。また、以前訪れたことのあるお店を再訪するときの「この辺りにこんなコーナーがあったはず」という空間の記憶も、</a:t>
            </a:r>
            <a:r>
              <a:rPr lang="en-US" altLang="ja-JP" dirty="0"/>
              <a:t>Web</a:t>
            </a:r>
            <a:r>
              <a:rPr lang="ja-JP" altLang="en-US" dirty="0"/>
              <a:t>サイト上ではページからページへ遷移するため難しく困難でした。これらは検索を強みとする従来の</a:t>
            </a:r>
            <a:r>
              <a:rPr lang="en-US" altLang="ja-JP" dirty="0"/>
              <a:t>Web</a:t>
            </a:r>
            <a:r>
              <a:rPr lang="ja-JP" altLang="en-US" dirty="0"/>
              <a:t>サイトの限界であり、弱みなのです。</a:t>
            </a:r>
          </a:p>
          <a:p>
            <a:r>
              <a:rPr lang="ja-JP" altLang="en-US" dirty="0"/>
              <a:t>そんな</a:t>
            </a:r>
            <a:r>
              <a:rPr lang="en-US" altLang="ja-JP" dirty="0"/>
              <a:t>2D</a:t>
            </a:r>
            <a:r>
              <a:rPr lang="ja-JP" altLang="en-US" dirty="0"/>
              <a:t>インターネットに足りないところを補強し強化するもの、それが</a:t>
            </a:r>
            <a:r>
              <a:rPr lang="en-US" altLang="ja-JP" dirty="0"/>
              <a:t>3D</a:t>
            </a:r>
            <a:r>
              <a:rPr lang="ja-JP" altLang="en-US" dirty="0"/>
              <a:t>インターネットです。いま</a:t>
            </a:r>
            <a:r>
              <a:rPr lang="en-US" altLang="ja-JP" dirty="0"/>
              <a:t>3D</a:t>
            </a:r>
            <a:r>
              <a:rPr lang="ja-JP" altLang="en-US" dirty="0"/>
              <a:t>インターネットが期待される理由もそこにあります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http://solution.3di.biz/3d-internet/</a:t>
            </a:r>
            <a:endParaRPr lang="ja-JP" altLang="en-US" dirty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引用：３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の必要性について（２）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ja-JP" altLang="en-US" dirty="0"/>
          </a:p>
          <a:p>
            <a:r>
              <a:rPr lang="ja-JP" altLang="en-US" dirty="0"/>
              <a:t>ショールームや不動産モデルルーム、店舗や各種ご案内所など、土地や建物を必要とするものを、</a:t>
            </a:r>
            <a:r>
              <a:rPr lang="en-US" altLang="ja-JP" dirty="0"/>
              <a:t>3D</a:t>
            </a:r>
            <a:r>
              <a:rPr lang="ja-JP" altLang="en-US" dirty="0"/>
              <a:t>インターネット上で実現することで、コスト削減へと繋がります。</a:t>
            </a:r>
          </a:p>
          <a:p>
            <a:r>
              <a:rPr lang="ja-JP" altLang="en-US" dirty="0"/>
              <a:t>自分の分身（アバター）を使って意識的に動き回る空間体験は感情移入が強く、顧客の心に深く刻み込まれます。不動産モデルルームから博物館・美術館、観光地、アニメの架空世界まで、臨場感ある空間体験は多くの人々の興味を喚起し、製品の購入や観光客誘致への足掛かりとなります。実施後は、リアルに近いユーザー動向を把握し、マーケティングに役立てることが可能です。</a:t>
            </a:r>
          </a:p>
          <a:p>
            <a:r>
              <a:rPr lang="ja-JP" altLang="en-US" dirty="0"/>
              <a:t>自社製品やキャラクターを利用したコミュニティの構築やサポートデスクの設置など、顧客満足度、愛着度を高めるための施策に有効です。様々な側面からビジネスを成功に導く</a:t>
            </a:r>
            <a:r>
              <a:rPr lang="en-US" altLang="ja-JP" dirty="0"/>
              <a:t>3D</a:t>
            </a:r>
            <a:r>
              <a:rPr lang="ja-JP" altLang="en-US" dirty="0"/>
              <a:t>インターネット・ソフトウェアの決定版、それが</a:t>
            </a:r>
            <a:r>
              <a:rPr lang="en-US" altLang="ja-JP" dirty="0"/>
              <a:t>3Di </a:t>
            </a:r>
            <a:r>
              <a:rPr lang="en-US" altLang="ja-JP" dirty="0" err="1"/>
              <a:t>OpenSim</a:t>
            </a:r>
            <a:r>
              <a:rPr lang="ja-JP" altLang="en-US" dirty="0"/>
              <a:t>です。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ユーザが具体的にどのように発展させていくか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配信者</a:t>
            </a:r>
            <a:r>
              <a:rPr kumimoji="1" lang="en-US" altLang="ja-JP" dirty="0" smtClean="0"/>
              <a:t>Wiki</a:t>
            </a:r>
            <a:r>
              <a:rPr kumimoji="1" lang="ja-JP" altLang="en-US" dirty="0" err="1" smtClean="0"/>
              <a:t>のように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配信者周りに何かオブジェクトを置く</a:t>
            </a:r>
            <a:endParaRPr kumimoji="1" lang="en-US" altLang="ja-JP" dirty="0" smtClean="0"/>
          </a:p>
          <a:p>
            <a:r>
              <a:rPr lang="ja-JP" altLang="en-US" dirty="0" smtClean="0"/>
              <a:t>オブジェクト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画像（画面キャプチャ、お絵かきなど）、</a:t>
            </a:r>
            <a:r>
              <a:rPr lang="en-US" altLang="ja-JP" dirty="0" smtClean="0"/>
              <a:t>AA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曲、文字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544</Words>
  <Application>Microsoft Office PowerPoint</Application>
  <PresentationFormat>画面に合わせる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5/24までの宿題</vt:lpstr>
      <vt:lpstr>具体的にどんな機能がいるか？</vt:lpstr>
      <vt:lpstr>規定ウェブページをどう共有するか</vt:lpstr>
      <vt:lpstr>目的について（配信、コミュ、それとも？）</vt:lpstr>
      <vt:lpstr>このシステムの面白さ</vt:lpstr>
      <vt:lpstr>３Dの必要性</vt:lpstr>
      <vt:lpstr>引用： ３Dの必要性について（１）</vt:lpstr>
      <vt:lpstr>引用：３Dの必要性について（２）</vt:lpstr>
      <vt:lpstr>ユーザが具体的にどのように発展させていくか</vt:lpstr>
      <vt:lpstr>メタバースとは</vt:lpstr>
      <vt:lpstr>関連システム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5/24までの宿題</dc:title>
  <dc:creator>Shule</dc:creator>
  <cp:lastModifiedBy>Shule</cp:lastModifiedBy>
  <cp:revision>28</cp:revision>
  <dcterms:created xsi:type="dcterms:W3CDTF">2010-05-24T07:39:13Z</dcterms:created>
  <dcterms:modified xsi:type="dcterms:W3CDTF">2010-05-24T13:13:10Z</dcterms:modified>
</cp:coreProperties>
</file>