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1" r:id="rId6"/>
    <p:sldId id="262" r:id="rId7"/>
    <p:sldId id="260" r:id="rId8"/>
    <p:sldId id="264" r:id="rId9"/>
    <p:sldId id="266" r:id="rId10"/>
    <p:sldId id="265" r:id="rId11"/>
    <p:sldId id="267" r:id="rId12"/>
    <p:sldId id="277" r:id="rId13"/>
    <p:sldId id="268" r:id="rId14"/>
    <p:sldId id="269" r:id="rId15"/>
    <p:sldId id="273" r:id="rId16"/>
    <p:sldId id="274" r:id="rId17"/>
    <p:sldId id="275" r:id="rId18"/>
    <p:sldId id="280" r:id="rId19"/>
    <p:sldId id="271" r:id="rId20"/>
    <p:sldId id="272" r:id="rId21"/>
    <p:sldId id="278" r:id="rId22"/>
    <p:sldId id="27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9" autoAdjust="0"/>
  </p:normalViewPr>
  <p:slideViewPr>
    <p:cSldViewPr>
      <p:cViewPr varScale="1">
        <p:scale>
          <a:sx n="107" d="100"/>
          <a:sy n="107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3FBB-91C2-4FA4-AE0A-E14493E9A79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030F-DF80-483C-997D-F84A3982E9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or  3D ?</a:t>
            </a:r>
            <a:endParaRPr kumimoji="1" lang="ja-JP" altLang="en-US" dirty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idx="1"/>
          </p:nvPr>
        </p:nvGraphicFramePr>
        <p:xfrm>
          <a:off x="899592" y="4149080"/>
          <a:ext cx="7200800" cy="2448274"/>
        </p:xfrm>
        <a:graphic>
          <a:graphicData uri="http://schemas.openxmlformats.org/drawingml/2006/table">
            <a:tbl>
              <a:tblPr/>
              <a:tblGrid>
                <a:gridCol w="2435958"/>
                <a:gridCol w="2435958"/>
                <a:gridCol w="2328884"/>
              </a:tblGrid>
              <a:tr h="244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比較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２</a:t>
                      </a:r>
                      <a:r>
                        <a:rPr lang="en-US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D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３</a:t>
                      </a:r>
                      <a:r>
                        <a:rPr lang="en-US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D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44828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kern="0" dirty="0">
                          <a:solidFill>
                            <a:srgbClr val="FFFFFF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メリット</a:t>
                      </a:r>
                      <a:endParaRPr lang="ja-JP" sz="18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一貫性がある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空間広い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4896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ＭＳ Ｐゴシック"/>
                          <a:ea typeface="ＭＳ 明朝"/>
                          <a:cs typeface="ＭＳ Ｐゴシック"/>
                        </a:rPr>
                        <a:t>PC</a:t>
                      </a:r>
                      <a:r>
                        <a:rPr lang="ja-JP" sz="1400" kern="0" dirty="0" err="1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への</a:t>
                      </a: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負担が少ない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chemeClr val="tx1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自由度（利用、表現）が高い</a:t>
                      </a:r>
                      <a:endParaRPr lang="ja-JP" sz="1200" kern="100" dirty="0">
                        <a:solidFill>
                          <a:schemeClr val="tx1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4896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ブラウザへの実装に向いている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視野が広い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48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　</a:t>
                      </a:r>
                      <a:endParaRPr lang="ja-JP" sz="105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アバターの存在感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89654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kern="0" dirty="0">
                          <a:solidFill>
                            <a:srgbClr val="FFFFFF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デメリット</a:t>
                      </a:r>
                      <a:endParaRPr lang="ja-JP" sz="18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自由度（利用、表現）が低い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ブラウザへ実装が向いていない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448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視野が狭い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ＭＳ Ｐゴシック"/>
                          <a:ea typeface="ＭＳ 明朝"/>
                          <a:cs typeface="ＭＳ Ｐゴシック"/>
                        </a:rPr>
                        <a:t>PC</a:t>
                      </a:r>
                      <a:r>
                        <a:rPr lang="ja-JP" sz="1400" kern="0" dirty="0" err="1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への</a:t>
                      </a: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負担が大きい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12776"/>
            <a:ext cx="3345557" cy="251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:\Documents and Settings\Administrator\デスクトップ\卒業研究\週報\5.31\2D（仮）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3785672" cy="1667568"/>
          </a:xfrm>
          <a:prstGeom prst="rect">
            <a:avLst/>
          </a:prstGeom>
          <a:noFill/>
        </p:spPr>
      </p:pic>
      <p:graphicFrame>
        <p:nvGraphicFramePr>
          <p:cNvPr id="11" name="コンテンツ プレースホルダ 5"/>
          <p:cNvGraphicFramePr>
            <a:graphicFrameLocks/>
          </p:cNvGraphicFramePr>
          <p:nvPr/>
        </p:nvGraphicFramePr>
        <p:xfrm>
          <a:off x="899592" y="4077072"/>
          <a:ext cx="7200800" cy="2625232"/>
        </p:xfrm>
        <a:graphic>
          <a:graphicData uri="http://schemas.openxmlformats.org/drawingml/2006/table">
            <a:tbl>
              <a:tblPr/>
              <a:tblGrid>
                <a:gridCol w="2435958"/>
                <a:gridCol w="2435958"/>
                <a:gridCol w="2328884"/>
              </a:tblGrid>
              <a:tr h="2448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比較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２</a:t>
                      </a:r>
                      <a:r>
                        <a:rPr lang="en-US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D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３</a:t>
                      </a:r>
                      <a:r>
                        <a:rPr lang="en-US" sz="1400" kern="0" dirty="0">
                          <a:solidFill>
                            <a:srgbClr val="0061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D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44828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kern="0" dirty="0">
                          <a:solidFill>
                            <a:srgbClr val="FFFFFF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メリット</a:t>
                      </a:r>
                      <a:endParaRPr lang="ja-JP" sz="18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一貫性がある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空間広い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4896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ＭＳ Ｐゴシック"/>
                          <a:ea typeface="ＭＳ 明朝"/>
                          <a:cs typeface="ＭＳ Ｐゴシック"/>
                        </a:rPr>
                        <a:t>PC</a:t>
                      </a:r>
                      <a:r>
                        <a:rPr lang="ja-JP" sz="1400" kern="0" dirty="0" err="1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への</a:t>
                      </a: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負担が少ない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solidFill>
                            <a:srgbClr val="FF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自由度（利用、表現）が高い</a:t>
                      </a:r>
                      <a:endParaRPr lang="ja-JP" sz="1600" kern="100" dirty="0">
                        <a:solidFill>
                          <a:srgbClr val="FF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4896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solidFill>
                            <a:srgbClr val="FF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ブラウザへの実装に向いている</a:t>
                      </a:r>
                      <a:endParaRPr lang="ja-JP" sz="1600" kern="100" dirty="0">
                        <a:solidFill>
                          <a:srgbClr val="FF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視野が広い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448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　</a:t>
                      </a:r>
                      <a:endParaRPr lang="ja-JP" sz="105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アバターの存在感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89654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kern="0" dirty="0">
                          <a:solidFill>
                            <a:srgbClr val="FFFFFF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デメリット</a:t>
                      </a:r>
                      <a:endParaRPr lang="ja-JP" sz="18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solidFill>
                            <a:srgbClr val="FF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自由度（利用、表現）が低い</a:t>
                      </a:r>
                      <a:endParaRPr lang="ja-JP" sz="1600" kern="100" dirty="0">
                        <a:solidFill>
                          <a:srgbClr val="FF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solidFill>
                            <a:srgbClr val="FF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ブラウザへ実装が向いていない</a:t>
                      </a:r>
                      <a:endParaRPr lang="ja-JP" sz="1600" kern="100" dirty="0">
                        <a:solidFill>
                          <a:srgbClr val="FF0000"/>
                        </a:solidFill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  <a:tr h="2448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視野が狭い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ＭＳ Ｐゴシック"/>
                          <a:ea typeface="ＭＳ 明朝"/>
                          <a:cs typeface="ＭＳ Ｐゴシック"/>
                        </a:rPr>
                        <a:t>PC</a:t>
                      </a:r>
                      <a:r>
                        <a:rPr lang="ja-JP" sz="1400" kern="0" dirty="0" err="1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への</a:t>
                      </a:r>
                      <a:r>
                        <a:rPr lang="ja-JP" sz="1400" kern="0" dirty="0">
                          <a:solidFill>
                            <a:srgbClr val="000000"/>
                          </a:solidFill>
                          <a:latin typeface="Century"/>
                          <a:ea typeface="ＭＳ Ｐゴシック"/>
                          <a:cs typeface="ＭＳ Ｐゴシック"/>
                        </a:rPr>
                        <a:t>負担が大きい</a:t>
                      </a:r>
                      <a:endParaRPr lang="ja-JP" sz="1200" kern="100" dirty="0"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755576" y="1484784"/>
            <a:ext cx="759374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２</a:t>
            </a:r>
            <a:r>
              <a:rPr kumimoji="1" lang="en-US" altLang="ja-JP" sz="2400" dirty="0" smtClean="0"/>
              <a:t>D</a:t>
            </a:r>
            <a:endParaRPr lang="en-US" altLang="ja-JP" sz="2400" dirty="0"/>
          </a:p>
          <a:p>
            <a:r>
              <a:rPr kumimoji="1" lang="ja-JP" altLang="en-US" sz="2400" dirty="0" smtClean="0"/>
              <a:t>ブラウザへの実装に向いている＋自由度が低い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＝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ライトユーザー向け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/>
              <a:t>３</a:t>
            </a:r>
            <a:r>
              <a:rPr lang="en-US" altLang="ja-JP" sz="2400" dirty="0" smtClean="0"/>
              <a:t>D</a:t>
            </a:r>
            <a:endParaRPr lang="en-US" altLang="ja-JP" sz="2400" dirty="0"/>
          </a:p>
          <a:p>
            <a:r>
              <a:rPr lang="ja-JP" altLang="en-US" sz="2400" dirty="0" smtClean="0"/>
              <a:t>ブラウザへの実装に向いていない＋自由度が高い</a:t>
            </a:r>
            <a:endParaRPr lang="en-US" altLang="ja-JP" sz="2400" dirty="0" smtClean="0"/>
          </a:p>
          <a:p>
            <a:r>
              <a:rPr lang="ja-JP" altLang="en-US" sz="2400" dirty="0" smtClean="0"/>
              <a:t>　＝</a:t>
            </a:r>
            <a:r>
              <a:rPr lang="ja-JP" altLang="en-US" sz="2400" dirty="0" smtClean="0">
                <a:solidFill>
                  <a:srgbClr val="FF0000"/>
                </a:solidFill>
              </a:rPr>
              <a:t>　コアユーザー向け</a:t>
            </a:r>
            <a:r>
              <a:rPr lang="ja-JP" altLang="en-US" sz="1600" dirty="0" smtClean="0"/>
              <a:t>　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ja-JP" sz="7200" b="1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3D</a:t>
            </a:r>
            <a:r>
              <a:rPr lang="ja-JP" altLang="en-US" sz="7200" b="1" dirty="0" smtClean="0">
                <a:solidFill>
                  <a:srgbClr val="FF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に決定！</a:t>
            </a:r>
            <a:endParaRPr kumimoji="1" lang="ja-JP" altLang="en-US" sz="7200" b="1" dirty="0">
              <a:solidFill>
                <a:srgbClr val="FF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/>
              <a:t>3D</a:t>
            </a:r>
            <a:r>
              <a:rPr kumimoji="1" lang="ja-JP" altLang="en-US" sz="7200" dirty="0" smtClean="0"/>
              <a:t>動画紹介</a:t>
            </a:r>
            <a:endParaRPr kumimoji="1" lang="ja-JP" altLang="en-US" sz="7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匿名性をどうするか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個人</a:t>
            </a:r>
            <a:r>
              <a:rPr lang="ja-JP" altLang="en-US" dirty="0" smtClean="0"/>
              <a:t>を特定できると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配信者を特定、コミュニティを作る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コミュニティに縛られたり、動きずらくなる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完全匿名だと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自由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荒れる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23928" y="4581128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完全匿名性にしたい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動画配信のジャンル分けをどうするか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ゲーム配信、お絵かき配信、雑談配信</a:t>
            </a:r>
            <a:r>
              <a:rPr lang="ja-JP" altLang="ja-JP" dirty="0" smtClean="0"/>
              <a:t>など</a:t>
            </a:r>
            <a:r>
              <a:rPr lang="ja-JP" altLang="en-US" dirty="0" smtClean="0"/>
              <a:t>の様々なジャンルが存在する。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3501008"/>
            <a:ext cx="2520280" cy="20882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500" dirty="0" smtClean="0"/>
              <a:t>？</a:t>
            </a:r>
            <a:endParaRPr kumimoji="1" lang="ja-JP" altLang="en-US" sz="115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572000" y="3573016"/>
          <a:ext cx="2880320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なんでも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ゲーム配信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441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お絵かき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雑談系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043608" y="30689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ユーザーに任せる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1409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指定する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088" y="5949280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どちらにするか検討中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動画配信を見る上でどのように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コミュニケーションを取るか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チャットだけでは、途中から動画配信を見た時、過去のログが見れない</a:t>
            </a:r>
            <a:endParaRPr kumimoji="1" lang="en-US" altLang="ja-JP" dirty="0" smtClean="0"/>
          </a:p>
          <a:p>
            <a:r>
              <a:rPr lang="ja-JP" altLang="en-US" dirty="0" smtClean="0"/>
              <a:t>チャット</a:t>
            </a:r>
            <a:r>
              <a:rPr lang="ja-JP" altLang="en-US" dirty="0"/>
              <a:t>＋スレッドを併用</a:t>
            </a:r>
            <a:r>
              <a:rPr lang="ja-JP" altLang="en-US" dirty="0" smtClean="0"/>
              <a:t>させる</a:t>
            </a:r>
            <a:endParaRPr lang="en-US" altLang="ja-JP" dirty="0" smtClean="0"/>
          </a:p>
          <a:p>
            <a:r>
              <a:rPr lang="ja-JP" altLang="en-US" dirty="0" smtClean="0"/>
              <a:t>スレッドとチャットを同期させることによって、過去のログを見れるようにする</a:t>
            </a:r>
            <a:endParaRPr lang="en-US" altLang="ja-JP" dirty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23554" name="Picture 2" descr="C:\Documents and Settings\Administrator\デスクトップ\卒業研究\週報\6.07\3Dイメージ(笑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293096"/>
            <a:ext cx="3312368" cy="229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ja-JP" dirty="0" smtClean="0"/>
              <a:t>3D</a:t>
            </a:r>
            <a:r>
              <a:rPr lang="ja-JP" altLang="ja-JP" dirty="0"/>
              <a:t>空間</a:t>
            </a:r>
            <a:r>
              <a:rPr lang="ja-JP" altLang="ja-JP" dirty="0" smtClean="0"/>
              <a:t>で</a:t>
            </a:r>
            <a:r>
              <a:rPr lang="ja-JP" altLang="en-US" dirty="0" smtClean="0"/>
              <a:t>動画配信</a:t>
            </a:r>
            <a:r>
              <a:rPr lang="ja-JP" altLang="ja-JP" dirty="0" smtClean="0"/>
              <a:t>を探</a:t>
            </a:r>
            <a:r>
              <a:rPr lang="ja-JP" altLang="en-US" dirty="0" smtClean="0"/>
              <a:t>しやすくする</a:t>
            </a:r>
            <a:r>
              <a:rPr lang="ja-JP" altLang="ja-JP" dirty="0"/>
              <a:t/>
            </a:r>
            <a:br>
              <a:rPr lang="ja-JP" altLang="ja-JP" dirty="0"/>
            </a:b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フィールド</a:t>
            </a:r>
            <a:r>
              <a:rPr lang="ja-JP" altLang="en-US" dirty="0" smtClean="0"/>
              <a:t>を歩いてみて動画配信を探す</a:t>
            </a:r>
            <a:endParaRPr lang="en-US" altLang="ja-JP" dirty="0" smtClean="0"/>
          </a:p>
          <a:p>
            <a:pPr lvl="1"/>
            <a:r>
              <a:rPr lang="ja-JP" altLang="ja-JP" dirty="0"/>
              <a:t>動画との距離に応じて、音を</a:t>
            </a:r>
            <a:r>
              <a:rPr lang="ja-JP" altLang="ja-JP" dirty="0" smtClean="0"/>
              <a:t>拾えたら</a:t>
            </a:r>
            <a:r>
              <a:rPr lang="ja-JP" altLang="en-US" dirty="0" smtClean="0"/>
              <a:t>どうか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フィールドのマップを見て探す</a:t>
            </a:r>
            <a:endParaRPr lang="en-US" altLang="ja-JP" dirty="0" smtClean="0"/>
          </a:p>
          <a:p>
            <a:pPr lvl="1"/>
            <a:r>
              <a:rPr lang="ja-JP" altLang="ja-JP" dirty="0"/>
              <a:t>マップを作りそこに配信情報を</a:t>
            </a:r>
            <a:r>
              <a:rPr lang="ja-JP" altLang="ja-JP" dirty="0" smtClean="0"/>
              <a:t>組み込</a:t>
            </a:r>
            <a:r>
              <a:rPr lang="ja-JP" altLang="en-US" dirty="0" smtClean="0"/>
              <a:t>む</a:t>
            </a:r>
            <a:endParaRPr kumimoji="1" lang="ja-JP" altLang="en-US" dirty="0"/>
          </a:p>
        </p:txBody>
      </p:sp>
      <p:pic>
        <p:nvPicPr>
          <p:cNvPr id="24578" name="Picture 2" descr="C:\Documents and Settings\Administrator\デスクトップ\卒業研究\週報\6.07\配信者一覧(3D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293096"/>
            <a:ext cx="2890887" cy="243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空間を変化させる</a:t>
            </a:r>
            <a:r>
              <a:rPr kumimoji="1" lang="en-US" altLang="ja-JP" dirty="0" smtClean="0"/>
              <a:t>!?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ログイン人数に応じてフィールドの大きさを変える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配信空間ごと移動させる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3" name="Picture 11" descr="C:\Users\Shule\Desktop\日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00428" y="-319137"/>
            <a:ext cx="13244532" cy="7177137"/>
          </a:xfrm>
          <a:prstGeom prst="rect">
            <a:avLst/>
          </a:prstGeom>
          <a:noFill/>
        </p:spPr>
      </p:pic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8915" name="Picture 3" descr="C:\Users\Shule\Desktop\1086313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3" y="71414"/>
            <a:ext cx="2000265" cy="2667018"/>
          </a:xfrm>
          <a:prstGeom prst="rect">
            <a:avLst/>
          </a:prstGeom>
          <a:noFill/>
        </p:spPr>
      </p:pic>
      <p:pic>
        <p:nvPicPr>
          <p:cNvPr id="38917" name="Picture 5" descr="C:\Users\Shule\Desktop\1079999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3357562"/>
            <a:ext cx="2071702" cy="276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8918" name="Picture 6" descr="C:\Users\Shule\Desktop\9595163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43570" y="-285776"/>
            <a:ext cx="2286016" cy="3048021"/>
          </a:xfrm>
          <a:prstGeom prst="rect">
            <a:avLst/>
          </a:prstGeom>
          <a:noFill/>
        </p:spPr>
      </p:pic>
      <p:pic>
        <p:nvPicPr>
          <p:cNvPr id="38919" name="Picture 7" descr="C:\Users\Shule\Desktop\950118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3357562"/>
            <a:ext cx="2984464" cy="2238348"/>
          </a:xfrm>
          <a:prstGeom prst="rect">
            <a:avLst/>
          </a:prstGeom>
          <a:noFill/>
        </p:spPr>
      </p:pic>
      <p:pic>
        <p:nvPicPr>
          <p:cNvPr id="38920" name="Picture 8" descr="C:\Users\Shule\Desktop\9505665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12" y="95250"/>
            <a:ext cx="1875248" cy="2500330"/>
          </a:xfrm>
          <a:prstGeom prst="rect">
            <a:avLst/>
          </a:prstGeom>
          <a:noFill/>
        </p:spPr>
      </p:pic>
      <p:pic>
        <p:nvPicPr>
          <p:cNvPr id="38921" name="Picture 9" descr="C:\Users\Shule\Desktop\9557907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472" y="3500438"/>
            <a:ext cx="2000232" cy="2666976"/>
          </a:xfrm>
          <a:prstGeom prst="rect">
            <a:avLst/>
          </a:prstGeom>
          <a:noFill/>
        </p:spPr>
      </p:pic>
      <p:sp>
        <p:nvSpPr>
          <p:cNvPr id="14" name="角丸四角形 13"/>
          <p:cNvSpPr/>
          <p:nvPr/>
        </p:nvSpPr>
        <p:spPr>
          <a:xfrm>
            <a:off x="5643570" y="2285992"/>
            <a:ext cx="228601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二郎</a:t>
            </a:r>
            <a:r>
              <a:rPr lang="en-US" altLang="ja-JP" b="1" dirty="0" smtClean="0">
                <a:solidFill>
                  <a:srgbClr val="FF0000"/>
                </a:solidFill>
              </a:rPr>
              <a:t/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r>
              <a:rPr lang="ja-JP" altLang="en-US" b="1" dirty="0" smtClean="0">
                <a:solidFill>
                  <a:srgbClr val="FF0000"/>
                </a:solidFill>
              </a:rPr>
              <a:t>麺太すぎるだろ・・・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714612" y="2166928"/>
            <a:ext cx="185738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フジテレビ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b="1" dirty="0" smtClean="0">
                <a:solidFill>
                  <a:srgbClr val="FF0000"/>
                </a:solidFill>
              </a:rPr>
            </a:br>
            <a:r>
              <a:rPr kumimoji="1" lang="ja-JP" altLang="en-US" b="1" dirty="0" err="1" smtClean="0">
                <a:solidFill>
                  <a:srgbClr val="FF0000"/>
                </a:solidFill>
              </a:rPr>
              <a:t>なう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00430" y="5643578"/>
            <a:ext cx="207170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しっかり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b="1" dirty="0" smtClean="0">
                <a:solidFill>
                  <a:srgbClr val="FF0000"/>
                </a:solidFill>
              </a:rPr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シュールｃｈ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潮干狩り！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0760" y="5286388"/>
            <a:ext cx="3000396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ジブリ時計か</a:t>
            </a:r>
            <a:r>
              <a:rPr kumimoji="1" lang="ja-JP" altLang="en-US" b="1" dirty="0" err="1" smtClean="0">
                <a:solidFill>
                  <a:srgbClr val="FF0000"/>
                </a:solidFill>
              </a:rPr>
              <a:t>っけ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えー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71472" y="5786454"/>
            <a:ext cx="20002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err="1" smtClean="0">
                <a:solidFill>
                  <a:srgbClr val="FF0000"/>
                </a:solidFill>
              </a:rPr>
              <a:t>わっしょい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！　</a:t>
            </a:r>
            <a:r>
              <a:rPr kumimoji="1" lang="ja-JP" altLang="en-US" b="1" dirty="0" err="1" smtClean="0">
                <a:solidFill>
                  <a:srgbClr val="FF0000"/>
                </a:solidFill>
              </a:rPr>
              <a:t>わっしょい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42844" y="2238366"/>
            <a:ext cx="200026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ジャックポット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ｷﾀｰｰ！　はじまったな！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3643306" y="3429000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002060"/>
                </a:solidFill>
              </a:rPr>
              <a:t>生</a:t>
            </a:r>
            <a:endParaRPr kumimoji="1" lang="en-US" altLang="ja-JP" sz="2800" b="1" dirty="0" smtClean="0">
              <a:solidFill>
                <a:srgbClr val="002060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857488" y="142852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002060"/>
                </a:solidFill>
              </a:rPr>
              <a:t>生</a:t>
            </a:r>
            <a:endParaRPr kumimoji="1" lang="en-US" altLang="ja-JP" sz="2800" b="1" dirty="0" smtClean="0">
              <a:solidFill>
                <a:srgbClr val="002060"/>
              </a:solidFill>
            </a:endParaRPr>
          </a:p>
        </p:txBody>
      </p:sp>
      <p:sp>
        <p:nvSpPr>
          <p:cNvPr id="23" name="テキスト プレースホルダ 22"/>
          <p:cNvSpPr>
            <a:spLocks noGrp="1"/>
          </p:cNvSpPr>
          <p:nvPr>
            <p:ph type="body" idx="1"/>
          </p:nvPr>
        </p:nvSpPr>
        <p:spPr>
          <a:xfrm>
            <a:off x="683568" y="3068961"/>
            <a:ext cx="4353743" cy="1368151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sz="8000" dirty="0" err="1" smtClean="0">
                <a:solidFill>
                  <a:schemeClr val="tx1"/>
                </a:solidFill>
              </a:rPr>
              <a:t>RealWalk</a:t>
            </a:r>
            <a:endParaRPr kumimoji="1" lang="ja-JP" altLang="en-US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ユーザが位置情報やコメントが付いた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コンテンツ（動画、画像）を</a:t>
            </a:r>
            <a:r>
              <a:rPr kumimoji="1" lang="en-US" altLang="ja-JP" sz="2800" dirty="0" smtClean="0"/>
              <a:t>UP</a:t>
            </a:r>
          </a:p>
          <a:p>
            <a:endParaRPr kumimoji="1" lang="en-US" altLang="ja-JP" dirty="0" smtClean="0"/>
          </a:p>
          <a:p>
            <a:r>
              <a:rPr lang="ja-JP" altLang="en-US" sz="2800" dirty="0" smtClean="0"/>
              <a:t>それを地図上などで見ることができる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現在だけでなく、過去の情報も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さらにリアルタイムも！</a:t>
            </a:r>
            <a:endParaRPr kumimoji="1" lang="en-US" altLang="ja-JP" sz="24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39552" y="4869160"/>
            <a:ext cx="4464496" cy="12241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何処でどんなことが起こってるのかパッと分かる</a:t>
            </a:r>
            <a:endParaRPr lang="en-US" altLang="ja-JP" dirty="0" smtClean="0"/>
          </a:p>
        </p:txBody>
      </p:sp>
      <p:sp>
        <p:nvSpPr>
          <p:cNvPr id="5" name="円/楕円 4"/>
          <p:cNvSpPr/>
          <p:nvPr/>
        </p:nvSpPr>
        <p:spPr>
          <a:xfrm>
            <a:off x="5004048" y="4365104"/>
            <a:ext cx="3816424" cy="11521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外出先での地元スポットを知りたい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ミーティング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2060849"/>
            <a:ext cx="8229600" cy="3312368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8</a:t>
            </a:r>
            <a:r>
              <a:rPr lang="ja-JP" altLang="en-US" dirty="0" smtClean="0"/>
              <a:t>日　  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22:00~24:30 </a:t>
            </a:r>
            <a:r>
              <a:rPr lang="ja-JP" altLang="ja-JP" dirty="0" smtClean="0"/>
              <a:t>全員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14</a:t>
            </a:r>
            <a:r>
              <a:rPr lang="ja-JP" altLang="en-US" dirty="0" smtClean="0"/>
              <a:t>日　</a:t>
            </a:r>
            <a:r>
              <a:rPr lang="en-US" altLang="ja-JP" dirty="0" err="1" smtClean="0"/>
              <a:t>skype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dirty="0"/>
              <a:t>20:00~24:30 </a:t>
            </a:r>
            <a:r>
              <a:rPr lang="ja-JP" altLang="ja-JP" dirty="0"/>
              <a:t>全員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ja-JP" altLang="en-US" dirty="0"/>
              <a:t>　</a:t>
            </a:r>
            <a:r>
              <a:rPr lang="en-US" altLang="ja-JP" dirty="0" err="1" smtClean="0"/>
              <a:t>skype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dirty="0"/>
              <a:t>22:00~24:30 </a:t>
            </a:r>
            <a:r>
              <a:rPr lang="ja-JP" altLang="ja-JP" dirty="0"/>
              <a:t>全員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16</a:t>
            </a:r>
            <a:r>
              <a:rPr lang="ja-JP" altLang="en-US" dirty="0" smtClean="0"/>
              <a:t>日　</a:t>
            </a:r>
            <a:r>
              <a:rPr lang="en-US" altLang="ja-JP" dirty="0" err="1" smtClean="0"/>
              <a:t>skype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22:00~23:00 </a:t>
            </a:r>
            <a:r>
              <a:rPr lang="ja-JP" altLang="en-US" dirty="0" smtClean="0"/>
              <a:t>シュール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poo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Twitpic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で画像投稿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Tweet map</a:t>
            </a:r>
          </a:p>
          <a:p>
            <a:pPr lvl="1"/>
            <a:r>
              <a:rPr lang="ja-JP" altLang="en-US" dirty="0" smtClean="0"/>
              <a:t>プロフィールに位置情報を入れておく（緯度経度、地名、駅名）ことで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に表示される</a:t>
            </a:r>
            <a:endParaRPr lang="en-US" altLang="ja-JP" dirty="0" smtClean="0"/>
          </a:p>
          <a:p>
            <a:pPr>
              <a:buNone/>
            </a:pPr>
            <a:endParaRPr lang="en-US" altLang="ja-JP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700809"/>
            <a:ext cx="4104456" cy="189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861048"/>
            <a:ext cx="346504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NetWalk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3D</a:t>
            </a:r>
            <a:r>
              <a:rPr lang="ja-JP" altLang="en-US" dirty="0" smtClean="0"/>
              <a:t>空間のイメージ</a:t>
            </a:r>
            <a:r>
              <a:rPr kumimoji="1" lang="ja-JP" altLang="en-US" dirty="0" smtClean="0"/>
              <a:t>のすり合わせ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交流を活性化させるための方法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動画配信以外のオブジェクトについて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配信者は、</a:t>
            </a:r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空間の本システムと併用して</a:t>
            </a:r>
            <a:r>
              <a:rPr kumimoji="1" lang="en-US" altLang="ja-JP" dirty="0" smtClean="0"/>
              <a:t>PC</a:t>
            </a:r>
            <a:r>
              <a:rPr kumimoji="1" lang="ja-JP" altLang="en-US" dirty="0" err="1" smtClean="0"/>
              <a:t>への</a:t>
            </a:r>
            <a:r>
              <a:rPr kumimoji="1" lang="ja-JP" altLang="en-US" dirty="0" smtClean="0"/>
              <a:t>負担は大丈夫か。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RealWa</a:t>
            </a:r>
            <a:r>
              <a:rPr kumimoji="1" lang="ja-JP" altLang="en-US" dirty="0" smtClean="0"/>
              <a:t>ｌｋは、現状では没案なのでオリジナリティを探す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新しい案を出す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/>
              <a:t>NetWalk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動画配信の例①、②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具体的に何が出来るか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2D or 3D</a:t>
            </a:r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動画紹介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匿名性をどうするか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動画配信のジャンル分けをどうするか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動画配信を見る上でどうコミュニケーションを取るか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空間で動画配信を探しやすくする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空間を変化させる</a:t>
            </a:r>
            <a:r>
              <a:rPr lang="en-US" altLang="ja-JP" dirty="0" smtClean="0"/>
              <a:t>!?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err="1" smtClean="0"/>
              <a:t>RealWalk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関連研究</a:t>
            </a:r>
            <a:endParaRPr kumimoji="1" lang="en-US" altLang="ja-JP" dirty="0" smtClean="0"/>
          </a:p>
          <a:p>
            <a:r>
              <a:rPr lang="ja-JP" altLang="en-US" dirty="0" smtClean="0"/>
              <a:t>今後の展望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NetWalk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その他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3356992"/>
            <a:ext cx="4577162" cy="9830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dirty="0" err="1" smtClean="0"/>
              <a:t>NetWalk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動画</a:t>
            </a:r>
            <a:r>
              <a:rPr kumimoji="1" lang="ja-JP" altLang="en-US" dirty="0" smtClean="0"/>
              <a:t>配信の例①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1849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動画</a:t>
            </a:r>
            <a:r>
              <a:rPr kumimoji="1" lang="ja-JP" altLang="en-US" dirty="0" smtClean="0"/>
              <a:t>配信の例②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32440" cy="533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72817"/>
            <a:ext cx="3312367" cy="252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ja-JP" dirty="0"/>
          </a:p>
          <a:p>
            <a:r>
              <a:rPr lang="ja-JP" altLang="ja-JP" dirty="0" smtClean="0"/>
              <a:t>アバター</a:t>
            </a:r>
            <a:r>
              <a:rPr lang="ja-JP" altLang="ja-JP" dirty="0"/>
              <a:t>を介して動画配信を中心としたコンテンツの配置、閲覧やコミュニケーションのできる</a:t>
            </a:r>
            <a:r>
              <a:rPr lang="ja-JP" altLang="ja-JP" dirty="0" smtClean="0"/>
              <a:t>システム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関連システム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メタバース</a:t>
            </a:r>
            <a:endParaRPr lang="en-US" altLang="ja-JP" dirty="0" smtClean="0"/>
          </a:p>
          <a:p>
            <a:endParaRPr kumimoji="1" lang="en-US" altLang="ja-JP" dirty="0"/>
          </a:p>
        </p:txBody>
      </p:sp>
      <p:pic>
        <p:nvPicPr>
          <p:cNvPr id="4" name="Picture 2" descr="C:\Users\Shule\Desktop\卒論\３D（宣伝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645024"/>
            <a:ext cx="3362146" cy="2774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29196"/>
          </a:xfrm>
        </p:spPr>
        <p:txBody>
          <a:bodyPr>
            <a:normAutofit/>
          </a:bodyPr>
          <a:lstStyle/>
          <a:p>
            <a:r>
              <a:rPr lang="ja-JP" altLang="en-US" dirty="0"/>
              <a:t>動画配信を</a:t>
            </a:r>
            <a:r>
              <a:rPr kumimoji="1" lang="ja-JP" altLang="en-US" dirty="0" smtClean="0"/>
              <a:t>見つける過程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より現実的な新しい動画配信の探し方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・人の流れ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・位置関係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・看板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  <a:p>
            <a:pPr lvl="1"/>
            <a:r>
              <a:rPr lang="ja-JP" altLang="en-US" dirty="0" smtClean="0"/>
              <a:t>今までにはないコミュニケーション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・人の存在感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・リスナー同士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・立っているだけで影響力がある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具体的に何ができるか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フィールドを歩く</a:t>
            </a:r>
          </a:p>
          <a:p>
            <a:r>
              <a:rPr lang="ja-JP" altLang="en-US" dirty="0" smtClean="0"/>
              <a:t>チャット</a:t>
            </a:r>
          </a:p>
          <a:p>
            <a:r>
              <a:rPr lang="ja-JP" altLang="en-US" dirty="0" smtClean="0"/>
              <a:t>オブジェクトを置く</a:t>
            </a:r>
            <a:endParaRPr lang="en-US" altLang="ja-JP" dirty="0" smtClean="0"/>
          </a:p>
          <a:p>
            <a:r>
              <a:rPr lang="ja-JP" altLang="en-US" dirty="0" smtClean="0"/>
              <a:t>動画配信をする</a:t>
            </a:r>
            <a:endParaRPr kumimoji="1" lang="en-US" altLang="ja-JP" dirty="0" smtClean="0"/>
          </a:p>
          <a:p>
            <a:pPr>
              <a:buNone/>
            </a:pPr>
            <a:endParaRPr lang="ja-JP" altLang="en-US" dirty="0" smtClean="0"/>
          </a:p>
          <a:p>
            <a:r>
              <a:rPr lang="ja-JP" altLang="en-US" dirty="0" smtClean="0"/>
              <a:t>既存のウェブサイトは基本なし</a:t>
            </a:r>
          </a:p>
          <a:p>
            <a:r>
              <a:rPr lang="ja-JP" altLang="en-US" dirty="0" smtClean="0"/>
              <a:t>今後の展望として復活の可能性はあり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637</Words>
  <Application>Microsoft Office PowerPoint</Application>
  <PresentationFormat>画面に合わせる (4:3)</PresentationFormat>
  <Paragraphs>163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テーマ</vt:lpstr>
      <vt:lpstr>卒業研究B班</vt:lpstr>
      <vt:lpstr>ミーティング</vt:lpstr>
      <vt:lpstr>目次</vt:lpstr>
      <vt:lpstr>NetWalk</vt:lpstr>
      <vt:lpstr>動画配信の例①</vt:lpstr>
      <vt:lpstr>動画配信の例②</vt:lpstr>
      <vt:lpstr>概要</vt:lpstr>
      <vt:lpstr>目的</vt:lpstr>
      <vt:lpstr>具体的に何ができるか</vt:lpstr>
      <vt:lpstr>2D　or  3D ?</vt:lpstr>
      <vt:lpstr>3Dに決定！</vt:lpstr>
      <vt:lpstr>3D動画紹介</vt:lpstr>
      <vt:lpstr>匿名性をどうするか</vt:lpstr>
      <vt:lpstr>動画配信のジャンル分けをどうするか</vt:lpstr>
      <vt:lpstr>動画配信を見る上でどのように コミュニケーションを取るか</vt:lpstr>
      <vt:lpstr>3D空間で動画配信を探しやすくする </vt:lpstr>
      <vt:lpstr>空間を変化させる!?</vt:lpstr>
      <vt:lpstr>スライド 18</vt:lpstr>
      <vt:lpstr>概要</vt:lpstr>
      <vt:lpstr>関連研究</vt:lpstr>
      <vt:lpstr>今後の展望(NetWalk)</vt:lpstr>
      <vt:lpstr>今後の展望(その他)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卒業研究B班</dc:title>
  <dc:creator>uemura</dc:creator>
  <cp:lastModifiedBy>Shule517</cp:lastModifiedBy>
  <cp:revision>57</cp:revision>
  <dcterms:created xsi:type="dcterms:W3CDTF">2010-06-16T13:21:44Z</dcterms:created>
  <dcterms:modified xsi:type="dcterms:W3CDTF">2013-04-07T02:30:44Z</dcterms:modified>
</cp:coreProperties>
</file>