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6" r:id="rId7"/>
    <p:sldId id="26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17F3-AEA1-4E1E-875C-C95D8F89D5B5}" type="datetimeFigureOut">
              <a:rPr kumimoji="1" lang="ja-JP" altLang="en-US" smtClean="0"/>
              <a:pPr/>
              <a:t>2010/7/14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2518-20E7-4E28-94EA-D3DC0671B27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オリジナルまで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シュール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今まで</a:t>
            </a:r>
            <a:r>
              <a:rPr lang="ja-JP" altLang="en-US" dirty="0" smtClean="0"/>
              <a:t>に</a:t>
            </a:r>
            <a:r>
              <a:rPr lang="ja-JP" altLang="en-US" dirty="0"/>
              <a:t>は</a:t>
            </a:r>
            <a:r>
              <a:rPr lang="ja-JP" altLang="en-US" dirty="0" smtClean="0"/>
              <a:t>ない配信</a:t>
            </a:r>
            <a:r>
              <a:rPr lang="ja-JP" altLang="en-US" dirty="0" smtClean="0"/>
              <a:t>環境</a:t>
            </a:r>
            <a:endParaRPr lang="en-US" altLang="ja-JP" dirty="0" smtClean="0"/>
          </a:p>
          <a:p>
            <a:r>
              <a:rPr lang="ja-JP" altLang="en-US" dirty="0" smtClean="0"/>
              <a:t>枠を超えたコミュニケーションができる配信環境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lang="ja-JP" altLang="en-US" dirty="0" smtClean="0"/>
              <a:t>空間内（メタバース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での</a:t>
            </a:r>
            <a:r>
              <a:rPr kumimoji="1" lang="ja-JP" altLang="en-US" dirty="0" smtClean="0"/>
              <a:t>配信</a:t>
            </a:r>
            <a:endParaRPr kumimoji="1" lang="en-US" altLang="ja-JP" dirty="0" smtClean="0"/>
          </a:p>
          <a:p>
            <a:r>
              <a:rPr lang="ja-JP" altLang="en-US" dirty="0" smtClean="0"/>
              <a:t>リスナー</a:t>
            </a:r>
            <a:r>
              <a:rPr lang="ja-JP" altLang="en-US" dirty="0" smtClean="0"/>
              <a:t>を空間内に表示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r>
              <a:rPr kumimoji="1" lang="ja-JP" altLang="en-US" dirty="0" smtClean="0"/>
              <a:t>ネットゲーム＋配信環境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（コミュニケーション＋配信）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配信をしていない時のコミュニケーションを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もっと活発に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今までになかった人との関わり方をしたい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配信空間内のコミュニケーションを活発化</a:t>
            </a:r>
            <a:endParaRPr lang="en-US" altLang="ja-JP" dirty="0" smtClean="0"/>
          </a:p>
          <a:p>
            <a:r>
              <a:rPr lang="ja-JP" altLang="en-US" dirty="0" smtClean="0"/>
              <a:t>配信空間を</a:t>
            </a:r>
            <a:r>
              <a:rPr lang="ja-JP" altLang="en-US" dirty="0" smtClean="0"/>
              <a:t>盛り上げる</a:t>
            </a:r>
            <a:endParaRPr lang="en-US" altLang="ja-JP" dirty="0" smtClean="0"/>
          </a:p>
          <a:p>
            <a:r>
              <a:rPr lang="ja-JP" altLang="en-US" dirty="0" smtClean="0"/>
              <a:t>新たな配信者（動画）の探し方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最終的に配信自体を盛り上げたい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新たなコミュニケーション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関わる人（？）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従来：配信⇔リスナー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新たな↓</a:t>
            </a:r>
            <a:endParaRPr lang="en-US" altLang="ja-JP" dirty="0" smtClean="0"/>
          </a:p>
          <a:p>
            <a:r>
              <a:rPr kumimoji="1" lang="ja-JP" altLang="en-US" dirty="0" smtClean="0"/>
              <a:t>リスナー⇔リスナー</a:t>
            </a:r>
            <a:endParaRPr kumimoji="1" lang="en-US" altLang="ja-JP" dirty="0" smtClean="0"/>
          </a:p>
          <a:p>
            <a:r>
              <a:rPr lang="ja-JP" altLang="en-US" dirty="0" smtClean="0"/>
              <a:t>配信外（閉鎖空間外）での交流</a:t>
            </a:r>
            <a:endParaRPr lang="en-US" altLang="ja-JP" dirty="0" smtClean="0"/>
          </a:p>
          <a:p>
            <a:r>
              <a:rPr lang="ja-JP" altLang="en-US" dirty="0" smtClean="0"/>
              <a:t>配信をしていない（時間）時の交流</a:t>
            </a:r>
            <a:endParaRPr lang="en-US" altLang="ja-JP" dirty="0" smtClean="0"/>
          </a:p>
          <a:p>
            <a:r>
              <a:rPr lang="ja-JP" altLang="en-US" dirty="0" smtClean="0"/>
              <a:t>隣の配信の関連の人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（配信毎に閉鎖空間でない）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新たなコミュニケーション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方法（？）　効果（？）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動画の</a:t>
            </a:r>
            <a:r>
              <a:rPr lang="ja-JP" altLang="en-US" dirty="0" smtClean="0"/>
              <a:t>探し方（チャット、オススメ）</a:t>
            </a:r>
            <a:endParaRPr lang="en-US" altLang="ja-JP" dirty="0" smtClean="0"/>
          </a:p>
          <a:p>
            <a:r>
              <a:rPr lang="ja-JP" altLang="en-US" dirty="0" smtClean="0"/>
              <a:t>配信同士の絡み（友情配信、イベント大会）</a:t>
            </a:r>
            <a:endParaRPr lang="en-US" altLang="ja-JP" dirty="0" smtClean="0"/>
          </a:p>
          <a:p>
            <a:r>
              <a:rPr lang="ja-JP" altLang="en-US" dirty="0" smtClean="0"/>
              <a:t>人の存在感が</a:t>
            </a:r>
            <a:r>
              <a:rPr lang="en-US" altLang="ja-JP" dirty="0" smtClean="0"/>
              <a:t>UP</a:t>
            </a:r>
            <a:r>
              <a:rPr lang="ja-JP" altLang="en-US" dirty="0" smtClean="0"/>
              <a:t>（リスナー、チャット相手？）</a:t>
            </a:r>
            <a:endParaRPr lang="en-US" altLang="ja-JP" dirty="0" smtClean="0"/>
          </a:p>
          <a:p>
            <a:r>
              <a:rPr kumimoji="1" lang="ja-JP" altLang="en-US" dirty="0" smtClean="0"/>
              <a:t>リスナーの重み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リスナー数が表示（従来）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　実際にリスナーがいる（直感的に）</a:t>
            </a:r>
            <a:endParaRPr lang="en-US" altLang="ja-JP" dirty="0" smtClean="0"/>
          </a:p>
          <a:p>
            <a:r>
              <a:rPr lang="ja-JP" altLang="en-US" dirty="0" smtClean="0"/>
              <a:t>レスの重み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新たな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動画の探し方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人の流れ</a:t>
            </a:r>
            <a:endParaRPr kumimoji="1" lang="en-US" altLang="ja-JP" dirty="0" smtClean="0"/>
          </a:p>
          <a:p>
            <a:r>
              <a:rPr lang="ja-JP" altLang="en-US" dirty="0" smtClean="0"/>
              <a:t>ついで（見ている動画の隣にあったから）</a:t>
            </a:r>
            <a:endParaRPr lang="en-US" altLang="ja-JP" dirty="0" smtClean="0"/>
          </a:p>
          <a:p>
            <a:r>
              <a:rPr kumimoji="1" lang="ja-JP" altLang="en-US" dirty="0" smtClean="0"/>
              <a:t>サムネイル的？拡大鏡的な？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（色々見てから決める）</a:t>
            </a:r>
            <a:endParaRPr kumimoji="1" lang="en-US" altLang="ja-JP" dirty="0" smtClean="0"/>
          </a:p>
          <a:p>
            <a:r>
              <a:rPr lang="ja-JP" altLang="en-US" dirty="0" smtClean="0"/>
              <a:t>リスナー同士でのコミュニケーション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（オススメ動画共有）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138</Words>
  <Application>Microsoft Office PowerPoint</Application>
  <PresentationFormat>画面に合わせる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とりあえず オリジナルまで</vt:lpstr>
      <vt:lpstr>概要</vt:lpstr>
      <vt:lpstr>背景</vt:lpstr>
      <vt:lpstr>目的</vt:lpstr>
      <vt:lpstr>新たなコミュニケーション 関わる人（？）</vt:lpstr>
      <vt:lpstr>新たなコミュニケーション 方法（？）　効果（？）</vt:lpstr>
      <vt:lpstr>新たな 動画の探し方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</dc:creator>
  <cp:lastModifiedBy>Shule</cp:lastModifiedBy>
  <cp:revision>6</cp:revision>
  <dcterms:created xsi:type="dcterms:W3CDTF">2010-07-13T14:43:02Z</dcterms:created>
  <dcterms:modified xsi:type="dcterms:W3CDTF">2010-07-14T07:32:31Z</dcterms:modified>
</cp:coreProperties>
</file>