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01" r:id="rId3"/>
    <p:sldId id="296" r:id="rId4"/>
    <p:sldId id="295" r:id="rId5"/>
    <p:sldId id="294" r:id="rId6"/>
    <p:sldId id="298" r:id="rId7"/>
    <p:sldId id="300" r:id="rId8"/>
    <p:sldId id="299" r:id="rId9"/>
    <p:sldId id="302" r:id="rId10"/>
    <p:sldId id="303" r:id="rId11"/>
    <p:sldId id="304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46A5"/>
    <a:srgbClr val="FF620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91" autoAdjust="0"/>
    <p:restoredTop sz="77861" autoAdjust="0"/>
  </p:normalViewPr>
  <p:slideViewPr>
    <p:cSldViewPr>
      <p:cViewPr varScale="1">
        <p:scale>
          <a:sx n="94" d="100"/>
          <a:sy n="94" d="100"/>
        </p:scale>
        <p:origin x="-193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25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19C70-A545-47B5-9EF0-D3BB63D735E4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1C397-C231-444C-B562-ECC433F359CD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94F20-2CB7-4DB9-9AC8-A2EF6DFD6AE6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50B90-A1AF-4CEB-A62B-DAAC3398A0E5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D1C86-81CE-4374-A825-2BD89EDC2FA2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E466-D955-4D0D-B36A-E0B08F27FDBA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卒業研究 </a:t>
            </a:r>
            <a:r>
              <a:rPr lang="en-US" altLang="ja-JP" dirty="0" smtClean="0"/>
              <a:t>B</a:t>
            </a:r>
            <a:r>
              <a:rPr lang="ja-JP" altLang="en-US" dirty="0" smtClean="0"/>
              <a:t>班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2010/7/15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しっかりシュール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解決策について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優先順位</a:t>
            </a:r>
            <a:endParaRPr kumimoji="1" lang="en-US" altLang="ja-JP" dirty="0" smtClean="0"/>
          </a:p>
          <a:p>
            <a:pPr>
              <a:buNone/>
            </a:pPr>
            <a:r>
              <a:rPr lang="en-US" altLang="ja-JP" dirty="0" smtClean="0"/>
              <a:t>  RTMFP</a:t>
            </a:r>
            <a:r>
              <a:rPr lang="ja-JP" altLang="en-US" dirty="0" smtClean="0"/>
              <a:t>＞</a:t>
            </a:r>
            <a:r>
              <a:rPr lang="en-US" altLang="ja-JP" dirty="0" err="1" smtClean="0"/>
              <a:t>UstreamAPI</a:t>
            </a:r>
            <a:r>
              <a:rPr lang="ja-JP" altLang="en-US" dirty="0" smtClean="0"/>
              <a:t>＞</a:t>
            </a:r>
            <a:r>
              <a:rPr lang="en-US" altLang="ja-JP" dirty="0" smtClean="0"/>
              <a:t> P2P</a:t>
            </a:r>
            <a:r>
              <a:rPr lang="ja-JP" altLang="en-US" dirty="0" smtClean="0"/>
              <a:t>システム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PeerCast</a:t>
            </a:r>
            <a:r>
              <a:rPr lang="en-US" altLang="ja-JP" dirty="0" smtClean="0"/>
              <a:t>)</a:t>
            </a:r>
          </a:p>
          <a:p>
            <a:pPr>
              <a:buNone/>
            </a:pPr>
            <a:endParaRPr lang="en-US" altLang="ja-JP" dirty="0" smtClean="0"/>
          </a:p>
          <a:p>
            <a:r>
              <a:rPr kumimoji="1" lang="en-US" altLang="ja-JP" dirty="0" smtClean="0"/>
              <a:t>RTMFP</a:t>
            </a:r>
          </a:p>
          <a:p>
            <a:pPr lvl="1"/>
            <a:r>
              <a:rPr lang="ja-JP" altLang="en-US" dirty="0" smtClean="0"/>
              <a:t>情報収集のため書籍を注文</a:t>
            </a:r>
            <a:endParaRPr lang="en-US" altLang="ja-JP" dirty="0" smtClean="0"/>
          </a:p>
          <a:p>
            <a:r>
              <a:rPr kumimoji="1" lang="en-US" altLang="ja-JP" dirty="0" err="1" smtClean="0"/>
              <a:t>UstreamAPI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運営に問い合わせるための英文を作成中　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今後の課題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運営に問い合わせた結果や</a:t>
            </a:r>
            <a:r>
              <a:rPr lang="en-US" altLang="ja-JP" dirty="0" smtClean="0"/>
              <a:t>RTMFP</a:t>
            </a:r>
            <a:r>
              <a:rPr lang="ja-JP" altLang="en-US" dirty="0" smtClean="0"/>
              <a:t>の書籍の内容に応じて、解決策の決定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kumimoji="1" lang="en-US" altLang="ja-JP" dirty="0" smtClean="0"/>
              <a:t>Flash</a:t>
            </a:r>
            <a:r>
              <a:rPr kumimoji="1" lang="ja-JP" altLang="en-US" dirty="0" smtClean="0"/>
              <a:t>の学習をする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本システムの交流部分をどうするか、決めていく</a:t>
            </a:r>
            <a:endParaRPr kumimoji="1" lang="en-US" altLang="ja-JP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集まった日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 smtClean="0"/>
              <a:t>	7</a:t>
            </a:r>
            <a:r>
              <a:rPr lang="ja-JP" altLang="en-US" dirty="0" smtClean="0"/>
              <a:t>月</a:t>
            </a:r>
            <a:r>
              <a:rPr lang="en-US" altLang="ja-JP" dirty="0" smtClean="0"/>
              <a:t>5</a:t>
            </a:r>
            <a:r>
              <a:rPr lang="ja-JP" altLang="en-US" dirty="0" smtClean="0"/>
              <a:t>日　　</a:t>
            </a:r>
            <a:r>
              <a:rPr lang="en-US" altLang="ja-JP" dirty="0" err="1" smtClean="0"/>
              <a:t>skype</a:t>
            </a:r>
            <a:r>
              <a:rPr lang="en-US" altLang="ja-JP" dirty="0" smtClean="0"/>
              <a:t> 20:00~1:00 </a:t>
            </a:r>
            <a:r>
              <a:rPr lang="ja-JP" altLang="ja-JP" dirty="0" smtClean="0"/>
              <a:t>全員</a:t>
            </a:r>
          </a:p>
          <a:p>
            <a:pPr>
              <a:buNone/>
            </a:pPr>
            <a:r>
              <a:rPr lang="en-US" altLang="ja-JP" dirty="0" smtClean="0"/>
              <a:t>	7</a:t>
            </a:r>
            <a:r>
              <a:rPr lang="ja-JP" altLang="en-US" dirty="0" smtClean="0"/>
              <a:t>月</a:t>
            </a:r>
            <a:r>
              <a:rPr lang="en-US" altLang="ja-JP" dirty="0" smtClean="0"/>
              <a:t>6</a:t>
            </a:r>
            <a:r>
              <a:rPr lang="ja-JP" altLang="en-US" dirty="0" smtClean="0"/>
              <a:t>日　　</a:t>
            </a:r>
            <a:r>
              <a:rPr lang="en-US" altLang="ja-JP" dirty="0" err="1" smtClean="0"/>
              <a:t>skype</a:t>
            </a:r>
            <a:r>
              <a:rPr lang="en-US" altLang="ja-JP" dirty="0" smtClean="0"/>
              <a:t> 22:00~3:00 </a:t>
            </a:r>
            <a:r>
              <a:rPr lang="ja-JP" altLang="ja-JP" dirty="0" smtClean="0"/>
              <a:t>全員</a:t>
            </a:r>
            <a:endParaRPr kumimoji="1" lang="en-US" altLang="ja-JP" dirty="0" smtClean="0"/>
          </a:p>
          <a:p>
            <a:pPr>
              <a:buNone/>
            </a:pPr>
            <a:r>
              <a:rPr kumimoji="1" lang="en-US" altLang="ja-JP" dirty="0" smtClean="0"/>
              <a:t>	7</a:t>
            </a:r>
            <a:r>
              <a:rPr kumimoji="1" lang="ja-JP" altLang="en-US" dirty="0" smtClean="0"/>
              <a:t>月</a:t>
            </a:r>
            <a:r>
              <a:rPr kumimoji="1" lang="en-US" altLang="ja-JP" dirty="0" smtClean="0"/>
              <a:t>13</a:t>
            </a:r>
            <a:r>
              <a:rPr kumimoji="1" lang="ja-JP" altLang="en-US" dirty="0" smtClean="0"/>
              <a:t>日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</a:t>
            </a:r>
            <a:r>
              <a:rPr lang="en-US" altLang="ja-JP" dirty="0" err="1" smtClean="0"/>
              <a:t>skype</a:t>
            </a:r>
            <a:r>
              <a:rPr lang="en-US" altLang="ja-JP" dirty="0" smtClean="0"/>
              <a:t> 18:00~0:30</a:t>
            </a:r>
            <a:r>
              <a:rPr lang="ja-JP" altLang="en-US" dirty="0" smtClean="0"/>
              <a:t> 全員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	7</a:t>
            </a:r>
            <a:r>
              <a:rPr lang="ja-JP" altLang="en-US" dirty="0" smtClean="0"/>
              <a:t>月</a:t>
            </a:r>
            <a:r>
              <a:rPr lang="en-US" altLang="ja-JP" dirty="0" smtClean="0"/>
              <a:t>14</a:t>
            </a:r>
            <a:r>
              <a:rPr lang="ja-JP" altLang="en-US" dirty="0" smtClean="0"/>
              <a:t>日</a:t>
            </a:r>
            <a:r>
              <a:rPr lang="en-US" altLang="ja-JP" dirty="0" smtClean="0"/>
              <a:t>	</a:t>
            </a:r>
            <a:r>
              <a:rPr lang="ja-JP" altLang="en-US" dirty="0" smtClean="0"/>
              <a:t>　</a:t>
            </a:r>
            <a:r>
              <a:rPr lang="en-US" altLang="ja-JP" dirty="0" err="1" smtClean="0"/>
              <a:t>skype</a:t>
            </a:r>
            <a:r>
              <a:rPr lang="en-US" altLang="ja-JP" dirty="0" smtClean="0"/>
              <a:t> 22:00~</a:t>
            </a:r>
          </a:p>
          <a:p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71500"/>
            <a:ext cx="7620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71600" y="3356992"/>
            <a:ext cx="4577162" cy="983031"/>
          </a:xfrm>
          <a:gradFill flip="none" rotWithShape="1">
            <a:gsLst>
              <a:gs pos="0">
                <a:srgbClr val="FC46A5">
                  <a:tint val="66000"/>
                  <a:satMod val="160000"/>
                </a:srgbClr>
              </a:gs>
              <a:gs pos="50000">
                <a:srgbClr val="FC46A5">
                  <a:tint val="44500"/>
                  <a:satMod val="160000"/>
                </a:srgbClr>
              </a:gs>
              <a:gs pos="100000">
                <a:srgbClr val="FC46A5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kumimoji="1" lang="en-US" altLang="ja-JP" dirty="0" err="1" smtClean="0"/>
              <a:t>NetWalk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アバターを介してストリーミング動画配信の視聴および配信等のできる、新たな配信空間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関連システム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メタバース</a:t>
            </a:r>
            <a:endParaRPr lang="en-US" altLang="ja-JP" dirty="0" smtClean="0"/>
          </a:p>
          <a:p>
            <a:pPr>
              <a:buNone/>
            </a:pPr>
            <a:endParaRPr kumimoji="1" lang="ja-JP" altLang="en-US" dirty="0"/>
          </a:p>
        </p:txBody>
      </p:sp>
      <p:pic>
        <p:nvPicPr>
          <p:cNvPr id="5" name="Picture 2" descr="C:\Users\Shule\Desktop\卒論\３D（宣伝）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94230" y="3284984"/>
            <a:ext cx="3362146" cy="277494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ja-JP" altLang="en-US" smtClean="0"/>
              <a:t>背景</a:t>
            </a:r>
          </a:p>
        </p:txBody>
      </p:sp>
      <p:sp>
        <p:nvSpPr>
          <p:cNvPr id="205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ja-JP" altLang="en-US" dirty="0" smtClean="0"/>
              <a:t>　　現在、ストリーミング動画配信は、実際に視聴してみないと配信内容が分からない、閉鎖された空間である。また、配信者はリスナーからのコメントが少ないと面白くない。</a:t>
            </a:r>
            <a:endParaRPr lang="en-US" altLang="ja-JP" dirty="0" smtClean="0"/>
          </a:p>
          <a:p>
            <a:pPr eaLnBrk="1" hangingPunct="1"/>
            <a:endParaRPr lang="en-US" altLang="ja-JP" dirty="0" smtClean="0"/>
          </a:p>
          <a:p>
            <a:pPr eaLnBrk="1" hangingPunct="1"/>
            <a:endParaRPr lang="en-US" altLang="ja-JP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ja-JP" altLang="en-US" dirty="0" smtClean="0"/>
              <a:t>盛り上がってる配信を知りたい</a:t>
            </a:r>
            <a:endParaRPr lang="en-US" altLang="ja-JP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ja-JP" altLang="en-US" dirty="0" smtClean="0"/>
              <a:t>配信を面白くしたい、盛り上げたい</a:t>
            </a:r>
            <a:endParaRPr lang="en-US" altLang="ja-JP" dirty="0" smtClean="0"/>
          </a:p>
          <a:p>
            <a:pPr eaLnBrk="1" hangingPunct="1">
              <a:buFontTx/>
              <a:buBlip>
                <a:blip r:embed="rId2"/>
              </a:buBlip>
            </a:pPr>
            <a:r>
              <a:rPr lang="ja-JP" altLang="en-US" dirty="0" smtClean="0"/>
              <a:t>配信外でも交流の持てる空間にしたい</a:t>
            </a:r>
            <a:endParaRPr lang="en-US" altLang="ja-JP" dirty="0" smtClean="0"/>
          </a:p>
        </p:txBody>
      </p:sp>
      <p:sp>
        <p:nvSpPr>
          <p:cNvPr id="4" name="下矢印 3"/>
          <p:cNvSpPr/>
          <p:nvPr/>
        </p:nvSpPr>
        <p:spPr>
          <a:xfrm>
            <a:off x="3886200" y="3429000"/>
            <a:ext cx="990600" cy="609600"/>
          </a:xfrm>
          <a:prstGeom prst="downArrow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  <a:shade val="30000"/>
                  <a:satMod val="115000"/>
                </a:srgbClr>
              </a:gs>
              <a:gs pos="50000">
                <a:srgbClr val="FF0000">
                  <a:tint val="66000"/>
                  <a:satMod val="160000"/>
                  <a:shade val="67500"/>
                  <a:satMod val="115000"/>
                </a:srgbClr>
              </a:gs>
              <a:gs pos="100000">
                <a:srgbClr val="FF0000">
                  <a:tint val="66000"/>
                  <a:satMod val="160000"/>
                  <a:shade val="100000"/>
                  <a:satMod val="115000"/>
                </a:srgbClr>
              </a:gs>
            </a:gsLst>
            <a:lin ang="1890000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 prstMaterial="dkEdge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ストリーミング動画配信の、閉鎖された空間の外でも交流を持てる、新たな配信空間をつくる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どんなシステムか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ストリーミング動画配信</a:t>
            </a:r>
            <a:r>
              <a:rPr lang="ja-JP" altLang="en-US" dirty="0" smtClean="0"/>
              <a:t>のみを対象としたメタバース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実装予定の機能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ログイン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チャット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配信の設置</a:t>
            </a:r>
            <a:endParaRPr kumimoji="1" lang="ja-JP" alt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8789" y="3134072"/>
            <a:ext cx="4329675" cy="324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/>
          <a:lstStyle/>
          <a:p>
            <a:r>
              <a:rPr kumimoji="1" lang="ja-JP" altLang="en-US" dirty="0" smtClean="0"/>
              <a:t>リスナーが見える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新たな配信空間になる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動画を探す手掛かりになる</a:t>
            </a:r>
            <a:endParaRPr lang="en-US" altLang="ja-JP" dirty="0" smtClean="0"/>
          </a:p>
          <a:p>
            <a:pPr lvl="1"/>
            <a:endParaRPr kumimoji="1" lang="en-US" altLang="ja-JP" dirty="0" smtClean="0"/>
          </a:p>
          <a:p>
            <a:r>
              <a:rPr lang="ja-JP" altLang="en-US" dirty="0" smtClean="0"/>
              <a:t>配信以外での交流を持てる</a:t>
            </a:r>
            <a:endParaRPr lang="en-US" altLang="ja-JP" dirty="0" smtClean="0"/>
          </a:p>
          <a:p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既存のストリーミング配信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ニコ生、</a:t>
            </a:r>
            <a:r>
              <a:rPr lang="en-US" altLang="ja-JP" dirty="0" err="1" smtClean="0"/>
              <a:t>Ustream</a:t>
            </a:r>
            <a:r>
              <a:rPr lang="ja-JP" altLang="en-US" dirty="0" err="1" smtClean="0"/>
              <a:t>、</a:t>
            </a:r>
            <a:r>
              <a:rPr lang="ja-JP" altLang="en-US" dirty="0" smtClean="0"/>
              <a:t>なんでも実況、</a:t>
            </a:r>
            <a:r>
              <a:rPr lang="en-US" altLang="ja-JP" dirty="0" err="1" smtClean="0"/>
              <a:t>PeerCast</a:t>
            </a:r>
            <a:r>
              <a:rPr lang="ja-JP" altLang="en-US" dirty="0" smtClean="0"/>
              <a:t>など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24711" y="620688"/>
            <a:ext cx="4411785" cy="120032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isometricTopUp"/>
              <a:lightRig rig="threePt" dir="t"/>
            </a:scene3d>
            <a:sp3d prstMaterial="matte"/>
          </a:bodyPr>
          <a:lstStyle/>
          <a:p>
            <a:pPr marL="0" lvl="8"/>
            <a:r>
              <a:rPr lang="ja-JP" altLang="en-US" sz="5400" b="1" i="1" spc="300" dirty="0" smtClean="0">
                <a:solidFill>
                  <a:srgbClr val="FC46A5"/>
                </a:solidFill>
                <a:latin typeface="HGP創英角ﾎﾟｯﾌﾟ体" pitchFamily="50" charset="-128"/>
                <a:ea typeface="HGP創英角ﾎﾟｯﾌﾟ体" pitchFamily="50" charset="-128"/>
              </a:rPr>
              <a:t>オリジナリティ</a:t>
            </a:r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今までとどこが違うか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現状の問題と解決策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kumimoji="1" lang="ja-JP" altLang="en-US" sz="3800" dirty="0" smtClean="0"/>
              <a:t>問題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kumimoji="1" lang="ja-JP" altLang="en-US" dirty="0" smtClean="0"/>
              <a:t>ネットワークの帯域</a:t>
            </a:r>
            <a:r>
              <a:rPr lang="ja-JP" altLang="en-US" dirty="0" smtClean="0"/>
              <a:t>の問題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動画データをどうするか</a:t>
            </a:r>
            <a:endParaRPr lang="en-US" altLang="ja-JP" dirty="0" smtClean="0"/>
          </a:p>
          <a:p>
            <a:pPr>
              <a:buNone/>
            </a:pPr>
            <a:r>
              <a:rPr lang="ja-JP" altLang="en-US" sz="3600" dirty="0" smtClean="0"/>
              <a:t>解決策</a:t>
            </a:r>
            <a:endParaRPr lang="en-US" altLang="ja-JP" sz="3600" dirty="0" smtClean="0"/>
          </a:p>
          <a:p>
            <a:pPr>
              <a:buNone/>
            </a:pPr>
            <a:r>
              <a:rPr lang="ja-JP" altLang="en-US" dirty="0" smtClean="0"/>
              <a:t> ① </a:t>
            </a:r>
            <a:r>
              <a:rPr lang="en-US" altLang="ja-JP" dirty="0" smtClean="0"/>
              <a:t>P2P (</a:t>
            </a:r>
            <a:r>
              <a:rPr lang="en-US" altLang="ja-JP" dirty="0" err="1" smtClean="0"/>
              <a:t>wmv</a:t>
            </a:r>
            <a:r>
              <a:rPr lang="ja-JP" altLang="en-US" dirty="0" smtClean="0"/>
              <a:t>形式</a:t>
            </a:r>
            <a:r>
              <a:rPr lang="en-US" altLang="ja-JP" dirty="0" smtClean="0"/>
              <a:t>)</a:t>
            </a:r>
          </a:p>
          <a:p>
            <a:pPr>
              <a:buNone/>
            </a:pPr>
            <a:r>
              <a:rPr lang="en-US" altLang="ja-JP" dirty="0" smtClean="0"/>
              <a:t>		P2P</a:t>
            </a:r>
            <a:r>
              <a:rPr lang="ja-JP" altLang="en-US" dirty="0" smtClean="0"/>
              <a:t>システムを組み込む</a:t>
            </a:r>
            <a:endParaRPr lang="en-US" altLang="ja-JP" sz="700" dirty="0" smtClean="0"/>
          </a:p>
          <a:p>
            <a:pPr>
              <a:buNone/>
            </a:pPr>
            <a:endParaRPr lang="en-US" altLang="ja-JP" sz="1100" dirty="0" smtClean="0"/>
          </a:p>
          <a:p>
            <a:pPr>
              <a:buNone/>
            </a:pPr>
            <a:r>
              <a:rPr lang="ja-JP" altLang="en-US" dirty="0" smtClean="0"/>
              <a:t> ② </a:t>
            </a:r>
            <a:r>
              <a:rPr lang="en-US" altLang="ja-JP" dirty="0" smtClean="0"/>
              <a:t>RTMFP (</a:t>
            </a:r>
            <a:r>
              <a:rPr lang="en-US" altLang="ja-JP" dirty="0" err="1" smtClean="0"/>
              <a:t>flv</a:t>
            </a:r>
            <a:r>
              <a:rPr lang="ja-JP" altLang="en-US" dirty="0" smtClean="0"/>
              <a:t>形式</a:t>
            </a:r>
            <a:r>
              <a:rPr lang="en-US" altLang="ja-JP" dirty="0" smtClean="0"/>
              <a:t>)</a:t>
            </a:r>
          </a:p>
          <a:p>
            <a:pPr>
              <a:buNone/>
            </a:pPr>
            <a:r>
              <a:rPr lang="en-US" altLang="ja-JP" dirty="0" smtClean="0"/>
              <a:t>		Flash</a:t>
            </a:r>
            <a:r>
              <a:rPr lang="ja-JP" altLang="en-US" dirty="0" smtClean="0"/>
              <a:t>ライブラリの</a:t>
            </a:r>
            <a:r>
              <a:rPr lang="en-US" altLang="ja-JP" dirty="0" smtClean="0"/>
              <a:t>P2P</a:t>
            </a:r>
            <a:r>
              <a:rPr lang="ja-JP" altLang="en-US" dirty="0" smtClean="0"/>
              <a:t>機能を使う</a:t>
            </a:r>
            <a:endParaRPr lang="en-US" altLang="ja-JP" sz="1050" dirty="0" smtClean="0"/>
          </a:p>
          <a:p>
            <a:pPr>
              <a:buNone/>
            </a:pPr>
            <a:endParaRPr lang="en-US" altLang="ja-JP" sz="1050" dirty="0" smtClean="0"/>
          </a:p>
          <a:p>
            <a:pPr>
              <a:buNone/>
            </a:pPr>
            <a:r>
              <a:rPr lang="en-US" altLang="ja-JP" dirty="0" smtClean="0"/>
              <a:t> </a:t>
            </a:r>
            <a:r>
              <a:rPr lang="ja-JP" altLang="en-US" dirty="0" smtClean="0"/>
              <a:t>③ </a:t>
            </a:r>
            <a:r>
              <a:rPr lang="en-US" altLang="ja-JP" dirty="0" err="1" smtClean="0"/>
              <a:t>Ustream</a:t>
            </a:r>
            <a:r>
              <a:rPr lang="en-US" altLang="ja-JP" dirty="0" smtClean="0"/>
              <a:t> API</a:t>
            </a:r>
          </a:p>
          <a:p>
            <a:pPr>
              <a:buNone/>
            </a:pPr>
            <a:r>
              <a:rPr lang="en-US" altLang="ja-JP" dirty="0" smtClean="0"/>
              <a:t>		</a:t>
            </a:r>
            <a:r>
              <a:rPr lang="ja-JP" altLang="en-US" dirty="0" smtClean="0"/>
              <a:t>動画データを</a:t>
            </a:r>
            <a:r>
              <a:rPr lang="en-US" altLang="ja-JP" dirty="0" err="1" smtClean="0"/>
              <a:t>Ustream</a:t>
            </a:r>
            <a:r>
              <a:rPr lang="ja-JP" altLang="en-US" dirty="0" smtClean="0"/>
              <a:t>に置く</a:t>
            </a:r>
          </a:p>
          <a:p>
            <a:pPr>
              <a:buNone/>
            </a:pPr>
            <a:endParaRPr lang="en-US" altLang="ja-JP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196</Words>
  <Application>Microsoft Office PowerPoint</Application>
  <PresentationFormat>画面に合わせる (4:3)</PresentationFormat>
  <Paragraphs>67</Paragraphs>
  <Slides>11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2" baseType="lpstr">
      <vt:lpstr>Office テーマ</vt:lpstr>
      <vt:lpstr>卒業研究 B班 2010/7/15</vt:lpstr>
      <vt:lpstr>集まった日</vt:lpstr>
      <vt:lpstr>NetWalk</vt:lpstr>
      <vt:lpstr>概要</vt:lpstr>
      <vt:lpstr>背景</vt:lpstr>
      <vt:lpstr>目的</vt:lpstr>
      <vt:lpstr>どんなシステムか</vt:lpstr>
      <vt:lpstr>今までとどこが違うか</vt:lpstr>
      <vt:lpstr>現状の問題と解決策</vt:lpstr>
      <vt:lpstr>解決策について</vt:lpstr>
      <vt:lpstr>今後の課題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Shule</dc:creator>
  <cp:lastModifiedBy>Shule517</cp:lastModifiedBy>
  <cp:revision>142</cp:revision>
  <dcterms:created xsi:type="dcterms:W3CDTF">2010-06-01T07:19:50Z</dcterms:created>
  <dcterms:modified xsi:type="dcterms:W3CDTF">2013-04-07T02:35:25Z</dcterms:modified>
</cp:coreProperties>
</file>