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diagrams/colors1.xml" ContentType="application/vnd.openxmlformats-officedocument.drawingml.diagramColors+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5" r:id="rId3"/>
    <p:sldId id="276" r:id="rId4"/>
    <p:sldId id="270" r:id="rId5"/>
    <p:sldId id="271" r:id="rId6"/>
    <p:sldId id="272" r:id="rId7"/>
    <p:sldId id="273" r:id="rId8"/>
    <p:sldId id="274" r:id="rId9"/>
    <p:sldId id="275" r:id="rId10"/>
    <p:sldId id="268" r:id="rId11"/>
    <p:sldId id="269" r:id="rId12"/>
    <p:sldId id="278" r:id="rId13"/>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66"/>
    <a:srgbClr val="00FF00"/>
    <a:srgbClr val="33CC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41" autoAdjust="0"/>
  </p:normalViewPr>
  <p:slideViewPr>
    <p:cSldViewPr>
      <p:cViewPr varScale="1">
        <p:scale>
          <a:sx n="105" d="100"/>
          <a:sy n="105" d="100"/>
        </p:scale>
        <p:origin x="-160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137FE-F592-4DB3-86F0-F94F6C3F4A1D}" type="doc">
      <dgm:prSet loTypeId="urn:microsoft.com/office/officeart/2005/8/layout/venn1" loCatId="relationship" qsTypeId="urn:microsoft.com/office/officeart/2005/8/quickstyle/simple4" qsCatId="simple" csTypeId="urn:microsoft.com/office/officeart/2005/8/colors/colorful3" csCatId="colorful" phldr="1"/>
      <dgm:spPr/>
    </dgm:pt>
    <dgm:pt modelId="{4738E2AE-68A9-4F0F-AEB3-F6CDE5BC93B0}">
      <dgm:prSet phldrT="[テキスト]" custT="1"/>
      <dgm:spPr/>
      <dgm:t>
        <a:bodyPr/>
        <a:lstStyle/>
        <a:p>
          <a:r>
            <a:rPr kumimoji="1" lang="ja-JP" altLang="en-US" sz="2400" dirty="0" smtClean="0"/>
            <a:t>シュール</a:t>
          </a:r>
          <a:endParaRPr kumimoji="1" lang="en-US" altLang="ja-JP" sz="2400" dirty="0" smtClean="0"/>
        </a:p>
        <a:p>
          <a:r>
            <a:rPr kumimoji="1" lang="ja-JP" altLang="en-US" sz="2000" dirty="0" smtClean="0"/>
            <a:t>サーバー関連</a:t>
          </a:r>
          <a:endParaRPr kumimoji="1" lang="ja-JP" altLang="en-US" sz="2000" dirty="0"/>
        </a:p>
      </dgm:t>
    </dgm:pt>
    <dgm:pt modelId="{C6AED85E-E918-4D4B-A242-B62FDFFBC494}" type="parTrans" cxnId="{1548D51F-402A-4E03-A187-D4434EEB9110}">
      <dgm:prSet/>
      <dgm:spPr/>
      <dgm:t>
        <a:bodyPr/>
        <a:lstStyle/>
        <a:p>
          <a:endParaRPr kumimoji="1" lang="ja-JP" altLang="en-US"/>
        </a:p>
      </dgm:t>
    </dgm:pt>
    <dgm:pt modelId="{9C01E6C5-FDB7-4813-AB09-2065FD186A47}" type="sibTrans" cxnId="{1548D51F-402A-4E03-A187-D4434EEB9110}">
      <dgm:prSet/>
      <dgm:spPr/>
      <dgm:t>
        <a:bodyPr/>
        <a:lstStyle/>
        <a:p>
          <a:endParaRPr kumimoji="1" lang="ja-JP" altLang="en-US"/>
        </a:p>
      </dgm:t>
    </dgm:pt>
    <dgm:pt modelId="{BEC8A032-52B2-4126-BCDB-30150A578C12}">
      <dgm:prSet phldrT="[テキスト]" custT="1"/>
      <dgm:spPr/>
      <dgm:t>
        <a:bodyPr/>
        <a:lstStyle/>
        <a:p>
          <a:pPr algn="ctr"/>
          <a:r>
            <a:rPr kumimoji="1" lang="en-US" altLang="ja-JP" sz="2400" dirty="0" err="1" smtClean="0"/>
            <a:t>poo</a:t>
          </a:r>
          <a:endParaRPr kumimoji="1" lang="en-US" altLang="ja-JP" sz="2400" dirty="0" smtClean="0"/>
        </a:p>
        <a:p>
          <a:pPr algn="ctr"/>
          <a:r>
            <a:rPr kumimoji="1" lang="ja-JP" altLang="en-US" sz="2000" dirty="0" smtClean="0"/>
            <a:t>動画配信関連</a:t>
          </a:r>
          <a:endParaRPr kumimoji="1" lang="ja-JP" altLang="en-US" sz="2000" dirty="0"/>
        </a:p>
      </dgm:t>
    </dgm:pt>
    <dgm:pt modelId="{29A1C9AA-22E8-4849-BA48-A0952EED1CC0}" type="parTrans" cxnId="{890F464B-F2EE-4BAE-9AEB-FECA3778C17F}">
      <dgm:prSet/>
      <dgm:spPr/>
      <dgm:t>
        <a:bodyPr/>
        <a:lstStyle/>
        <a:p>
          <a:endParaRPr kumimoji="1" lang="ja-JP" altLang="en-US"/>
        </a:p>
      </dgm:t>
    </dgm:pt>
    <dgm:pt modelId="{13969F95-FC76-4530-B006-8CA9D47B64FE}" type="sibTrans" cxnId="{890F464B-F2EE-4BAE-9AEB-FECA3778C17F}">
      <dgm:prSet/>
      <dgm:spPr/>
      <dgm:t>
        <a:bodyPr/>
        <a:lstStyle/>
        <a:p>
          <a:endParaRPr kumimoji="1" lang="ja-JP" altLang="en-US"/>
        </a:p>
      </dgm:t>
    </dgm:pt>
    <dgm:pt modelId="{302C2A85-558E-44E9-ABD1-2B95FD741052}">
      <dgm:prSet phldrT="[テキスト]" custT="1"/>
      <dgm:spPr/>
      <dgm:t>
        <a:bodyPr/>
        <a:lstStyle/>
        <a:p>
          <a:r>
            <a:rPr kumimoji="1" lang="en-US" altLang="ja-JP" sz="2400" dirty="0" smtClean="0"/>
            <a:t>LBB</a:t>
          </a:r>
        </a:p>
        <a:p>
          <a:r>
            <a:rPr kumimoji="1" lang="en-US" altLang="ja-JP" sz="2000" dirty="0" smtClean="0"/>
            <a:t>UI</a:t>
          </a:r>
          <a:r>
            <a:rPr kumimoji="1" lang="ja-JP" altLang="en-US" sz="2000" dirty="0" smtClean="0"/>
            <a:t>関連</a:t>
          </a:r>
          <a:endParaRPr kumimoji="1" lang="ja-JP" altLang="en-US" sz="2000" dirty="0"/>
        </a:p>
      </dgm:t>
    </dgm:pt>
    <dgm:pt modelId="{BCF4BC31-159A-4179-A647-3D1BDC5562FB}" type="parTrans" cxnId="{BB57F1B8-7794-449A-BAA5-79B4949965CB}">
      <dgm:prSet/>
      <dgm:spPr/>
      <dgm:t>
        <a:bodyPr/>
        <a:lstStyle/>
        <a:p>
          <a:endParaRPr kumimoji="1" lang="ja-JP" altLang="en-US"/>
        </a:p>
      </dgm:t>
    </dgm:pt>
    <dgm:pt modelId="{EE5A9F13-0EBF-43C3-963B-5F673F8CAB25}" type="sibTrans" cxnId="{BB57F1B8-7794-449A-BAA5-79B4949965CB}">
      <dgm:prSet/>
      <dgm:spPr/>
      <dgm:t>
        <a:bodyPr/>
        <a:lstStyle/>
        <a:p>
          <a:endParaRPr kumimoji="1" lang="ja-JP" altLang="en-US"/>
        </a:p>
      </dgm:t>
    </dgm:pt>
    <dgm:pt modelId="{23CC0F87-5143-4F4C-9863-E02B368FDD88}" type="pres">
      <dgm:prSet presAssocID="{600137FE-F592-4DB3-86F0-F94F6C3F4A1D}" presName="compositeShape" presStyleCnt="0">
        <dgm:presLayoutVars>
          <dgm:chMax val="7"/>
          <dgm:dir/>
          <dgm:resizeHandles val="exact"/>
        </dgm:presLayoutVars>
      </dgm:prSet>
      <dgm:spPr/>
    </dgm:pt>
    <dgm:pt modelId="{80C73BC6-32D9-4BC1-90A1-B4B571E8A5CB}" type="pres">
      <dgm:prSet presAssocID="{4738E2AE-68A9-4F0F-AEB3-F6CDE5BC93B0}" presName="circ1" presStyleLbl="vennNode1" presStyleIdx="0" presStyleCnt="3"/>
      <dgm:spPr/>
      <dgm:t>
        <a:bodyPr/>
        <a:lstStyle/>
        <a:p>
          <a:endParaRPr kumimoji="1" lang="ja-JP" altLang="en-US"/>
        </a:p>
      </dgm:t>
    </dgm:pt>
    <dgm:pt modelId="{703BDE8B-E74C-4737-B4A5-BCAC3DEAE52F}" type="pres">
      <dgm:prSet presAssocID="{4738E2AE-68A9-4F0F-AEB3-F6CDE5BC93B0}" presName="circ1Tx" presStyleLbl="revTx" presStyleIdx="0" presStyleCnt="0">
        <dgm:presLayoutVars>
          <dgm:chMax val="0"/>
          <dgm:chPref val="0"/>
          <dgm:bulletEnabled val="1"/>
        </dgm:presLayoutVars>
      </dgm:prSet>
      <dgm:spPr/>
      <dgm:t>
        <a:bodyPr/>
        <a:lstStyle/>
        <a:p>
          <a:endParaRPr kumimoji="1" lang="ja-JP" altLang="en-US"/>
        </a:p>
      </dgm:t>
    </dgm:pt>
    <dgm:pt modelId="{E7307D2C-13EF-4E28-8D3A-5310FEE9A2DD}" type="pres">
      <dgm:prSet presAssocID="{BEC8A032-52B2-4126-BCDB-30150A578C12}" presName="circ2" presStyleLbl="vennNode1" presStyleIdx="1" presStyleCnt="3"/>
      <dgm:spPr/>
      <dgm:t>
        <a:bodyPr/>
        <a:lstStyle/>
        <a:p>
          <a:endParaRPr kumimoji="1" lang="ja-JP" altLang="en-US"/>
        </a:p>
      </dgm:t>
    </dgm:pt>
    <dgm:pt modelId="{84C0CB9C-2576-4C00-A377-E609C5988C0B}" type="pres">
      <dgm:prSet presAssocID="{BEC8A032-52B2-4126-BCDB-30150A578C12}" presName="circ2Tx" presStyleLbl="revTx" presStyleIdx="0" presStyleCnt="0">
        <dgm:presLayoutVars>
          <dgm:chMax val="0"/>
          <dgm:chPref val="0"/>
          <dgm:bulletEnabled val="1"/>
        </dgm:presLayoutVars>
      </dgm:prSet>
      <dgm:spPr/>
      <dgm:t>
        <a:bodyPr/>
        <a:lstStyle/>
        <a:p>
          <a:endParaRPr kumimoji="1" lang="ja-JP" altLang="en-US"/>
        </a:p>
      </dgm:t>
    </dgm:pt>
    <dgm:pt modelId="{20DC0F79-C297-4E7A-ACB2-F99B7793DF0D}" type="pres">
      <dgm:prSet presAssocID="{302C2A85-558E-44E9-ABD1-2B95FD741052}" presName="circ3" presStyleLbl="vennNode1" presStyleIdx="2" presStyleCnt="3"/>
      <dgm:spPr/>
      <dgm:t>
        <a:bodyPr/>
        <a:lstStyle/>
        <a:p>
          <a:endParaRPr kumimoji="1" lang="ja-JP" altLang="en-US"/>
        </a:p>
      </dgm:t>
    </dgm:pt>
    <dgm:pt modelId="{62D98A51-0F67-47D0-A847-FEB6FD625873}" type="pres">
      <dgm:prSet presAssocID="{302C2A85-558E-44E9-ABD1-2B95FD741052}" presName="circ3Tx" presStyleLbl="revTx" presStyleIdx="0" presStyleCnt="0">
        <dgm:presLayoutVars>
          <dgm:chMax val="0"/>
          <dgm:chPref val="0"/>
          <dgm:bulletEnabled val="1"/>
        </dgm:presLayoutVars>
      </dgm:prSet>
      <dgm:spPr/>
      <dgm:t>
        <a:bodyPr/>
        <a:lstStyle/>
        <a:p>
          <a:endParaRPr kumimoji="1" lang="ja-JP" altLang="en-US"/>
        </a:p>
      </dgm:t>
    </dgm:pt>
  </dgm:ptLst>
  <dgm:cxnLst>
    <dgm:cxn modelId="{BB57F1B8-7794-449A-BAA5-79B4949965CB}" srcId="{600137FE-F592-4DB3-86F0-F94F6C3F4A1D}" destId="{302C2A85-558E-44E9-ABD1-2B95FD741052}" srcOrd="2" destOrd="0" parTransId="{BCF4BC31-159A-4179-A647-3D1BDC5562FB}" sibTransId="{EE5A9F13-0EBF-43C3-963B-5F673F8CAB25}"/>
    <dgm:cxn modelId="{890F464B-F2EE-4BAE-9AEB-FECA3778C17F}" srcId="{600137FE-F592-4DB3-86F0-F94F6C3F4A1D}" destId="{BEC8A032-52B2-4126-BCDB-30150A578C12}" srcOrd="1" destOrd="0" parTransId="{29A1C9AA-22E8-4849-BA48-A0952EED1CC0}" sibTransId="{13969F95-FC76-4530-B006-8CA9D47B64FE}"/>
    <dgm:cxn modelId="{124AD7FD-3AAF-496F-BD49-27C2103A2EDD}" type="presOf" srcId="{302C2A85-558E-44E9-ABD1-2B95FD741052}" destId="{20DC0F79-C297-4E7A-ACB2-F99B7793DF0D}" srcOrd="0" destOrd="0" presId="urn:microsoft.com/office/officeart/2005/8/layout/venn1"/>
    <dgm:cxn modelId="{26C51D28-D55E-40A6-95DB-8B4D7DDD436F}" type="presOf" srcId="{4738E2AE-68A9-4F0F-AEB3-F6CDE5BC93B0}" destId="{703BDE8B-E74C-4737-B4A5-BCAC3DEAE52F}" srcOrd="1" destOrd="0" presId="urn:microsoft.com/office/officeart/2005/8/layout/venn1"/>
    <dgm:cxn modelId="{9A591C35-A30B-439A-ADE3-9C5BCBEC92D4}" type="presOf" srcId="{BEC8A032-52B2-4126-BCDB-30150A578C12}" destId="{E7307D2C-13EF-4E28-8D3A-5310FEE9A2DD}" srcOrd="0" destOrd="0" presId="urn:microsoft.com/office/officeart/2005/8/layout/venn1"/>
    <dgm:cxn modelId="{9210F06A-A686-4944-B27B-2E2991267431}" type="presOf" srcId="{302C2A85-558E-44E9-ABD1-2B95FD741052}" destId="{62D98A51-0F67-47D0-A847-FEB6FD625873}" srcOrd="1" destOrd="0" presId="urn:microsoft.com/office/officeart/2005/8/layout/venn1"/>
    <dgm:cxn modelId="{F800D008-F636-4A84-B3F8-72A30ECAD641}" type="presOf" srcId="{BEC8A032-52B2-4126-BCDB-30150A578C12}" destId="{84C0CB9C-2576-4C00-A377-E609C5988C0B}" srcOrd="1" destOrd="0" presId="urn:microsoft.com/office/officeart/2005/8/layout/venn1"/>
    <dgm:cxn modelId="{E3EDA03F-0060-4DCF-AC59-38F7057B501F}" type="presOf" srcId="{4738E2AE-68A9-4F0F-AEB3-F6CDE5BC93B0}" destId="{80C73BC6-32D9-4BC1-90A1-B4B571E8A5CB}" srcOrd="0" destOrd="0" presId="urn:microsoft.com/office/officeart/2005/8/layout/venn1"/>
    <dgm:cxn modelId="{B29637FD-E5EF-40F8-8092-72A8346CB79F}" type="presOf" srcId="{600137FE-F592-4DB3-86F0-F94F6C3F4A1D}" destId="{23CC0F87-5143-4F4C-9863-E02B368FDD88}" srcOrd="0" destOrd="0" presId="urn:microsoft.com/office/officeart/2005/8/layout/venn1"/>
    <dgm:cxn modelId="{1548D51F-402A-4E03-A187-D4434EEB9110}" srcId="{600137FE-F592-4DB3-86F0-F94F6C3F4A1D}" destId="{4738E2AE-68A9-4F0F-AEB3-F6CDE5BC93B0}" srcOrd="0" destOrd="0" parTransId="{C6AED85E-E918-4D4B-A242-B62FDFFBC494}" sibTransId="{9C01E6C5-FDB7-4813-AB09-2065FD186A47}"/>
    <dgm:cxn modelId="{5513FF12-AE4C-4684-B26D-4503A97A307C}" type="presParOf" srcId="{23CC0F87-5143-4F4C-9863-E02B368FDD88}" destId="{80C73BC6-32D9-4BC1-90A1-B4B571E8A5CB}" srcOrd="0" destOrd="0" presId="urn:microsoft.com/office/officeart/2005/8/layout/venn1"/>
    <dgm:cxn modelId="{5375EAA4-0E8A-434D-9D40-15D6E0FA48B4}" type="presParOf" srcId="{23CC0F87-5143-4F4C-9863-E02B368FDD88}" destId="{703BDE8B-E74C-4737-B4A5-BCAC3DEAE52F}" srcOrd="1" destOrd="0" presId="urn:microsoft.com/office/officeart/2005/8/layout/venn1"/>
    <dgm:cxn modelId="{903C7B47-EB7C-4381-AC1F-4051BF58DD36}" type="presParOf" srcId="{23CC0F87-5143-4F4C-9863-E02B368FDD88}" destId="{E7307D2C-13EF-4E28-8D3A-5310FEE9A2DD}" srcOrd="2" destOrd="0" presId="urn:microsoft.com/office/officeart/2005/8/layout/venn1"/>
    <dgm:cxn modelId="{0A5AA280-BA34-4E01-B24E-560BA8CB08F2}" type="presParOf" srcId="{23CC0F87-5143-4F4C-9863-E02B368FDD88}" destId="{84C0CB9C-2576-4C00-A377-E609C5988C0B}" srcOrd="3" destOrd="0" presId="urn:microsoft.com/office/officeart/2005/8/layout/venn1"/>
    <dgm:cxn modelId="{D8357982-DE1C-4AA1-86A3-F070B6E2AFF0}" type="presParOf" srcId="{23CC0F87-5143-4F4C-9863-E02B368FDD88}" destId="{20DC0F79-C297-4E7A-ACB2-F99B7793DF0D}" srcOrd="4" destOrd="0" presId="urn:microsoft.com/office/officeart/2005/8/layout/venn1"/>
    <dgm:cxn modelId="{E0F53066-2627-4E4B-B7F3-C04198A897E7}" type="presParOf" srcId="{23CC0F87-5143-4F4C-9863-E02B368FDD88}" destId="{62D98A51-0F67-47D0-A847-FEB6FD625873}" srcOrd="5"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0C73BC6-32D9-4BC1-90A1-B4B571E8A5CB}">
      <dsp:nvSpPr>
        <dsp:cNvPr id="0" name=""/>
        <dsp:cNvSpPr/>
      </dsp:nvSpPr>
      <dsp:spPr>
        <a:xfrm>
          <a:off x="1958617" y="54906"/>
          <a:ext cx="2635492" cy="2635492"/>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kumimoji="1" lang="ja-JP" altLang="en-US" sz="2400" kern="1200" dirty="0" smtClean="0"/>
            <a:t>シュール</a:t>
          </a:r>
          <a:endParaRPr kumimoji="1" lang="en-US" altLang="ja-JP" sz="2400" kern="1200" dirty="0" smtClean="0"/>
        </a:p>
        <a:p>
          <a:pPr lvl="0" algn="ctr" defTabSz="1066800">
            <a:lnSpc>
              <a:spcPct val="90000"/>
            </a:lnSpc>
            <a:spcBef>
              <a:spcPct val="0"/>
            </a:spcBef>
            <a:spcAft>
              <a:spcPct val="35000"/>
            </a:spcAft>
          </a:pPr>
          <a:r>
            <a:rPr kumimoji="1" lang="ja-JP" altLang="en-US" sz="2000" kern="1200" dirty="0" smtClean="0"/>
            <a:t>サーバー関連</a:t>
          </a:r>
          <a:endParaRPr kumimoji="1" lang="ja-JP" altLang="en-US" sz="2000" kern="1200" dirty="0"/>
        </a:p>
      </dsp:txBody>
      <dsp:txXfrm>
        <a:off x="2310016" y="516117"/>
        <a:ext cx="1932694" cy="1185971"/>
      </dsp:txXfrm>
    </dsp:sp>
    <dsp:sp modelId="{E7307D2C-13EF-4E28-8D3A-5310FEE9A2DD}">
      <dsp:nvSpPr>
        <dsp:cNvPr id="0" name=""/>
        <dsp:cNvSpPr/>
      </dsp:nvSpPr>
      <dsp:spPr>
        <a:xfrm>
          <a:off x="2909591" y="1702089"/>
          <a:ext cx="2635492" cy="2635492"/>
        </a:xfrm>
        <a:prstGeom prst="ellipse">
          <a:avLst/>
        </a:prstGeom>
        <a:gradFill rotWithShape="0">
          <a:gsLst>
            <a:gs pos="0">
              <a:schemeClr val="accent3">
                <a:alpha val="50000"/>
                <a:hueOff val="5625132"/>
                <a:satOff val="-8440"/>
                <a:lumOff val="-1373"/>
                <a:alphaOff val="0"/>
                <a:shade val="51000"/>
                <a:satMod val="130000"/>
              </a:schemeClr>
            </a:gs>
            <a:gs pos="80000">
              <a:schemeClr val="accent3">
                <a:alpha val="50000"/>
                <a:hueOff val="5625132"/>
                <a:satOff val="-8440"/>
                <a:lumOff val="-1373"/>
                <a:alphaOff val="0"/>
                <a:shade val="93000"/>
                <a:satMod val="130000"/>
              </a:schemeClr>
            </a:gs>
            <a:gs pos="100000">
              <a:schemeClr val="accent3">
                <a:alpha val="50000"/>
                <a:hueOff val="5625132"/>
                <a:satOff val="-8440"/>
                <a:lumOff val="-1373"/>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kumimoji="1" lang="en-US" altLang="ja-JP" sz="2400" kern="1200" dirty="0" err="1" smtClean="0"/>
            <a:t>poo</a:t>
          </a:r>
          <a:endParaRPr kumimoji="1" lang="en-US" altLang="ja-JP" sz="2400" kern="1200" dirty="0" smtClean="0"/>
        </a:p>
        <a:p>
          <a:pPr lvl="0" algn="ctr" defTabSz="1066800">
            <a:lnSpc>
              <a:spcPct val="90000"/>
            </a:lnSpc>
            <a:spcBef>
              <a:spcPct val="0"/>
            </a:spcBef>
            <a:spcAft>
              <a:spcPct val="35000"/>
            </a:spcAft>
          </a:pPr>
          <a:r>
            <a:rPr kumimoji="1" lang="ja-JP" altLang="en-US" sz="2000" kern="1200" dirty="0" smtClean="0"/>
            <a:t>動画配信関連</a:t>
          </a:r>
          <a:endParaRPr kumimoji="1" lang="ja-JP" altLang="en-US" sz="2000" kern="1200" dirty="0"/>
        </a:p>
      </dsp:txBody>
      <dsp:txXfrm>
        <a:off x="3715612" y="2382924"/>
        <a:ext cx="1581295" cy="1449521"/>
      </dsp:txXfrm>
    </dsp:sp>
    <dsp:sp modelId="{20DC0F79-C297-4E7A-ACB2-F99B7793DF0D}">
      <dsp:nvSpPr>
        <dsp:cNvPr id="0" name=""/>
        <dsp:cNvSpPr/>
      </dsp:nvSpPr>
      <dsp:spPr>
        <a:xfrm>
          <a:off x="1007643" y="1702089"/>
          <a:ext cx="2635492" cy="2635492"/>
        </a:xfrm>
        <a:prstGeom prst="ellipse">
          <a:avLst/>
        </a:prstGeom>
        <a:gradFill rotWithShape="0">
          <a:gsLst>
            <a:gs pos="0">
              <a:schemeClr val="accent3">
                <a:alpha val="50000"/>
                <a:hueOff val="11250264"/>
                <a:satOff val="-16880"/>
                <a:lumOff val="-2745"/>
                <a:alphaOff val="0"/>
                <a:shade val="51000"/>
                <a:satMod val="130000"/>
              </a:schemeClr>
            </a:gs>
            <a:gs pos="80000">
              <a:schemeClr val="accent3">
                <a:alpha val="50000"/>
                <a:hueOff val="11250264"/>
                <a:satOff val="-16880"/>
                <a:lumOff val="-2745"/>
                <a:alphaOff val="0"/>
                <a:shade val="93000"/>
                <a:satMod val="130000"/>
              </a:schemeClr>
            </a:gs>
            <a:gs pos="100000">
              <a:schemeClr val="accent3">
                <a:alpha val="50000"/>
                <a:hueOff val="11250264"/>
                <a:satOff val="-16880"/>
                <a:lumOff val="-2745"/>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kumimoji="1" lang="en-US" altLang="ja-JP" sz="2400" kern="1200" dirty="0" smtClean="0"/>
            <a:t>LBB</a:t>
          </a:r>
        </a:p>
        <a:p>
          <a:pPr lvl="0" algn="ctr" defTabSz="1066800">
            <a:lnSpc>
              <a:spcPct val="90000"/>
            </a:lnSpc>
            <a:spcBef>
              <a:spcPct val="0"/>
            </a:spcBef>
            <a:spcAft>
              <a:spcPct val="35000"/>
            </a:spcAft>
          </a:pPr>
          <a:r>
            <a:rPr kumimoji="1" lang="en-US" altLang="ja-JP" sz="2000" kern="1200" dirty="0" smtClean="0"/>
            <a:t>UI</a:t>
          </a:r>
          <a:r>
            <a:rPr kumimoji="1" lang="ja-JP" altLang="en-US" sz="2000" kern="1200" dirty="0" smtClean="0"/>
            <a:t>関連</a:t>
          </a:r>
          <a:endParaRPr kumimoji="1" lang="ja-JP" altLang="en-US" sz="2000" kern="1200" dirty="0"/>
        </a:p>
      </dsp:txBody>
      <dsp:txXfrm>
        <a:off x="1255819" y="2382924"/>
        <a:ext cx="1581295" cy="144952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3ACA6CE-CDE8-4FF1-A8F3-4851C5010201}" type="datetimeFigureOut">
              <a:rPr lang="ja-JP" altLang="en-US"/>
              <a:pPr>
                <a:defRPr/>
              </a:pPr>
              <a:t>2013/4/7</a:t>
            </a:fld>
            <a:endParaRPr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95E877C-F857-4FF5-BF3A-B0934210A3D8}" type="slidenum">
              <a:rPr lang="ja-JP" altLang="en-US"/>
              <a:pPr>
                <a:defRPr/>
              </a:pPr>
              <a:t>&lt;#&gt;</a:t>
            </a:fld>
            <a:endParaRPr lang="ja-JP"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スライド イメージ プレースホルダ 1"/>
          <p:cNvSpPr>
            <a:spLocks noGrp="1" noRot="1" noChangeAspect="1"/>
          </p:cNvSpPr>
          <p:nvPr>
            <p:ph type="sldImg"/>
          </p:nvPr>
        </p:nvSpPr>
        <p:spPr bwMode="auto">
          <a:noFill/>
          <a:ln>
            <a:solidFill>
              <a:srgbClr val="000000"/>
            </a:solidFill>
            <a:miter lim="800000"/>
            <a:headEnd/>
            <a:tailEnd/>
          </a:ln>
        </p:spPr>
      </p:sp>
      <p:sp>
        <p:nvSpPr>
          <p:cNvPr id="20482"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en-US" smtClean="0"/>
              <a:t>担当分けは、基礎部分のみ</a:t>
            </a:r>
            <a:endParaRPr lang="en-US" altLang="ja-JP" smtClean="0"/>
          </a:p>
          <a:p>
            <a:pPr eaLnBrk="1" hangingPunct="1">
              <a:spcBef>
                <a:spcPct val="0"/>
              </a:spcBef>
            </a:pPr>
            <a:r>
              <a:rPr lang="ja-JP" altLang="en-US" smtClean="0"/>
              <a:t>機能の洗い出しなど明確にしてから細かく担当分けをする必要がある</a:t>
            </a:r>
          </a:p>
        </p:txBody>
      </p:sp>
      <p:sp>
        <p:nvSpPr>
          <p:cNvPr id="20483"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CCDCBF6-5A85-4C16-88D9-853992060BB6}" type="slidenum">
              <a:rPr lang="ja-JP" altLang="en-US" smtClean="0"/>
              <a:pPr/>
              <a:t>5</a:t>
            </a:fld>
            <a:endParaRPr lang="en-US"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スライド イメージ プレースホルダ 1"/>
          <p:cNvSpPr>
            <a:spLocks noGrp="1" noRot="1" noChangeAspect="1"/>
          </p:cNvSpPr>
          <p:nvPr>
            <p:ph type="sldImg"/>
          </p:nvPr>
        </p:nvSpPr>
        <p:spPr bwMode="auto">
          <a:noFill/>
          <a:ln>
            <a:solidFill>
              <a:srgbClr val="000000"/>
            </a:solidFill>
            <a:miter lim="800000"/>
            <a:headEnd/>
            <a:tailEnd/>
          </a:ln>
        </p:spPr>
      </p:sp>
      <p:sp>
        <p:nvSpPr>
          <p:cNvPr id="24578"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en-US" smtClean="0"/>
              <a:t>・</a:t>
            </a:r>
            <a:r>
              <a:rPr lang="en-US" altLang="ja-JP" smtClean="0"/>
              <a:t>Ustream</a:t>
            </a:r>
            <a:r>
              <a:rPr lang="ja-JP" altLang="en-US" smtClean="0"/>
              <a:t>を本システムに組み込むのは問題があるのか</a:t>
            </a:r>
            <a:endParaRPr lang="en-US" altLang="ja-JP" smtClean="0"/>
          </a:p>
          <a:p>
            <a:pPr eaLnBrk="1" hangingPunct="1">
              <a:spcBef>
                <a:spcPct val="0"/>
              </a:spcBef>
            </a:pPr>
            <a:r>
              <a:rPr lang="ja-JP" altLang="en-US" smtClean="0"/>
              <a:t>・</a:t>
            </a:r>
            <a:r>
              <a:rPr lang="en-US" altLang="ja-JP" smtClean="0"/>
              <a:t>UstreamAPI</a:t>
            </a:r>
            <a:r>
              <a:rPr lang="ja-JP" altLang="en-US" smtClean="0"/>
              <a:t>の使用カウントをどう取っているいのか</a:t>
            </a:r>
            <a:endParaRPr lang="en-US" altLang="ja-JP" smtClean="0"/>
          </a:p>
          <a:p>
            <a:pPr eaLnBrk="1" hangingPunct="1">
              <a:spcBef>
                <a:spcPct val="0"/>
              </a:spcBef>
            </a:pPr>
            <a:r>
              <a:rPr lang="ja-JP" altLang="en-US" smtClean="0"/>
              <a:t>この</a:t>
            </a:r>
            <a:r>
              <a:rPr lang="en-US" altLang="ja-JP" smtClean="0"/>
              <a:t>2</a:t>
            </a:r>
            <a:r>
              <a:rPr lang="ja-JP" altLang="en-US" smtClean="0"/>
              <a:t>点について質問した</a:t>
            </a:r>
          </a:p>
        </p:txBody>
      </p:sp>
      <p:sp>
        <p:nvSpPr>
          <p:cNvPr id="24579"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F27923A-AF4B-4A7E-81F3-30C52AF343E5}" type="slidenum">
              <a:rPr lang="ja-JP" altLang="en-US" smtClean="0"/>
              <a:pPr/>
              <a:t>8</a:t>
            </a:fld>
            <a:endParaRPr lang="en-US" altLang="ja-JP"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スライド イメージ プレースホルダ 1"/>
          <p:cNvSpPr>
            <a:spLocks noGrp="1" noRot="1" noChangeAspect="1"/>
          </p:cNvSpPr>
          <p:nvPr>
            <p:ph type="sldImg"/>
          </p:nvPr>
        </p:nvSpPr>
        <p:spPr bwMode="auto">
          <a:noFill/>
          <a:ln>
            <a:solidFill>
              <a:srgbClr val="000000"/>
            </a:solidFill>
            <a:miter lim="800000"/>
            <a:headEnd/>
            <a:tailEnd/>
          </a:ln>
        </p:spPr>
      </p:sp>
      <p:sp>
        <p:nvSpPr>
          <p:cNvPr id="26626"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ja-JP" smtClean="0"/>
              <a:t>Ustream</a:t>
            </a:r>
            <a:r>
              <a:rPr lang="ja-JP" altLang="en-US" smtClean="0"/>
              <a:t>を使っても問題なし、ただ</a:t>
            </a:r>
            <a:r>
              <a:rPr lang="en-US" altLang="ja-JP" smtClean="0"/>
              <a:t>UstreamAPI</a:t>
            </a:r>
            <a:r>
              <a:rPr lang="ja-JP" altLang="en-US" smtClean="0"/>
              <a:t>については答えられない</a:t>
            </a:r>
            <a:endParaRPr lang="en-US" altLang="ja-JP" smtClean="0"/>
          </a:p>
          <a:p>
            <a:pPr eaLnBrk="1" hangingPunct="1">
              <a:spcBef>
                <a:spcPct val="0"/>
              </a:spcBef>
            </a:pPr>
            <a:endParaRPr lang="en-US" altLang="ja-JP" smtClean="0"/>
          </a:p>
          <a:p>
            <a:pPr eaLnBrk="1" hangingPunct="1">
              <a:spcBef>
                <a:spcPct val="0"/>
              </a:spcBef>
            </a:pPr>
            <a:r>
              <a:rPr lang="en-US" altLang="ja-JP" smtClean="0"/>
              <a:t>RTMFP</a:t>
            </a:r>
            <a:r>
              <a:rPr lang="ja-JP" altLang="en-US" smtClean="0"/>
              <a:t>で進めていく予定だが、通信に失敗することや多人数での通信が</a:t>
            </a:r>
            <a:endParaRPr lang="en-US" altLang="ja-JP" smtClean="0"/>
          </a:p>
          <a:p>
            <a:pPr eaLnBrk="1" hangingPunct="1">
              <a:spcBef>
                <a:spcPct val="0"/>
              </a:spcBef>
            </a:pPr>
            <a:r>
              <a:rPr lang="ja-JP" altLang="en-US" smtClean="0"/>
              <a:t>上手く出来るのかどうかと課題がある。どうしても上手くいかなければ</a:t>
            </a:r>
            <a:r>
              <a:rPr lang="en-US" altLang="ja-JP" smtClean="0"/>
              <a:t>Ustream</a:t>
            </a:r>
            <a:r>
              <a:rPr lang="ja-JP" altLang="en-US" smtClean="0"/>
              <a:t>を利用する</a:t>
            </a:r>
          </a:p>
        </p:txBody>
      </p:sp>
      <p:sp>
        <p:nvSpPr>
          <p:cNvPr id="26627"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317C60A-8F07-428E-A6B3-26AF2E068E3A}" type="slidenum">
              <a:rPr lang="ja-JP" altLang="en-US" smtClean="0"/>
              <a:pPr/>
              <a:t>9</a:t>
            </a:fld>
            <a:endParaRPr lang="en-US"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0D984A91-CD59-4CE5-8A39-582A82880EE4}" type="datetimeFigureOut">
              <a:rPr lang="ja-JP" altLang="en-US"/>
              <a:pPr>
                <a:defRPr/>
              </a:pPr>
              <a:t>2013/4/7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85426263-C9AE-4BA9-9438-F6B8404FA156}" type="slidenum">
              <a:rPr lang="ja-JP" altLang="en-US"/>
              <a:pPr>
                <a:defRPr/>
              </a:pPr>
              <a:t>&lt;#&gt;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187A729E-53B9-43C6-AB36-DB8B98C4DAA1}" type="datetimeFigureOut">
              <a:rPr lang="ja-JP" altLang="en-US"/>
              <a:pPr>
                <a:defRPr/>
              </a:pPr>
              <a:t>2013/4/7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8489CFE6-E58E-4113-B919-A55696EE1AC8}" type="slidenum">
              <a:rPr lang="ja-JP" altLang="en-US"/>
              <a:pPr>
                <a:defRPr/>
              </a:pPr>
              <a:t>&lt;#&gt;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EC1B098-6C80-45BE-B486-0FD0FFF3F2FE}" type="datetimeFigureOut">
              <a:rPr lang="ja-JP" altLang="en-US"/>
              <a:pPr>
                <a:defRPr/>
              </a:pPr>
              <a:t>2013/4/7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AA8EB608-D1FB-4261-8BB6-96D8D8EAF541}" type="slidenum">
              <a:rPr lang="ja-JP" altLang="en-US"/>
              <a:pPr>
                <a:defRPr/>
              </a:pPr>
              <a:t>&lt;#&gt;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4624DCF2-90B7-40DE-B920-5BC1F0A6B825}" type="datetimeFigureOut">
              <a:rPr lang="ja-JP" altLang="en-US"/>
              <a:pPr>
                <a:defRPr/>
              </a:pPr>
              <a:t>2013/4/7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FC65CAF2-6FAC-4F07-89D9-415339BDA0AE}" type="slidenum">
              <a:rPr lang="ja-JP" altLang="en-US"/>
              <a:pPr>
                <a:defRPr/>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2D6F0EDC-489D-4710-A689-A275D547F5B4}" type="datetimeFigureOut">
              <a:rPr lang="ja-JP" altLang="en-US"/>
              <a:pPr>
                <a:defRPr/>
              </a:pPr>
              <a:t>2013/4/7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276E4F55-D2D1-4792-8FFE-15625EE074C4}" type="slidenum">
              <a:rPr lang="ja-JP" altLang="en-US"/>
              <a:pPr>
                <a:defRPr/>
              </a:pPr>
              <a:t>&lt;#&gt;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DAC27759-879F-4184-8E6A-D5CB8B318CF6}" type="datetimeFigureOut">
              <a:rPr lang="ja-JP" altLang="en-US"/>
              <a:pPr>
                <a:defRPr/>
              </a:pPr>
              <a:t>2013/4/7</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DCB708FE-3ED1-4E10-8001-37F244BD5E80}" type="slidenum">
              <a:rPr lang="ja-JP" altLang="en-US"/>
              <a:pPr>
                <a:defRPr/>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D4328003-8D90-41D7-BFA2-53C96402E9EF}" type="datetimeFigureOut">
              <a:rPr lang="ja-JP" altLang="en-US"/>
              <a:pPr>
                <a:defRPr/>
              </a:pPr>
              <a:t>2013/4/7</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C4094C98-9DCB-4D99-826E-03B95C3C480D}" type="slidenum">
              <a:rPr lang="ja-JP" altLang="en-US"/>
              <a:pPr>
                <a:defRPr/>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7A558658-9993-4421-A663-F5530892F3CD}" type="datetimeFigureOut">
              <a:rPr lang="ja-JP" altLang="en-US"/>
              <a:pPr>
                <a:defRPr/>
              </a:pPr>
              <a:t>2013/4/7</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0B89E828-9B10-49B3-84E1-18E10C3E6E64}" type="slidenum">
              <a:rPr lang="ja-JP" altLang="en-US"/>
              <a:pPr>
                <a:defRPr/>
              </a:pPr>
              <a:t>&lt;#&gt;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092CC557-16FA-4DAB-B45A-E83F6E3C3CDA}" type="datetimeFigureOut">
              <a:rPr lang="ja-JP" altLang="en-US"/>
              <a:pPr>
                <a:defRPr/>
              </a:pPr>
              <a:t>2013/4/7</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578765B6-1540-441B-9E0D-F88C55161523}" type="slidenum">
              <a:rPr lang="ja-JP" altLang="en-US"/>
              <a:pPr>
                <a:defRPr/>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6F8310D-3BFD-4DB5-8127-9ACA4D4BDB8A}" type="datetimeFigureOut">
              <a:rPr lang="ja-JP" altLang="en-US"/>
              <a:pPr>
                <a:defRPr/>
              </a:pPr>
              <a:t>2013/4/7</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FA033B9E-72F2-4A0F-BFA5-772D83D6A8C0}" type="slidenum">
              <a:rPr lang="ja-JP" altLang="en-US"/>
              <a:pPr>
                <a:defRPr/>
              </a:pPr>
              <a:t>&lt;#&gt;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C4A58456-8572-4637-AF75-97828A8B0B1C}" type="datetimeFigureOut">
              <a:rPr lang="ja-JP" altLang="en-US"/>
              <a:pPr>
                <a:defRPr/>
              </a:pPr>
              <a:t>2013/4/7</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FD794263-19ED-4AFD-BC67-CCC6BD2CC435}" type="slidenum">
              <a:rPr lang="ja-JP" altLang="en-US"/>
              <a:pPr>
                <a:defRPr/>
              </a:pPr>
              <a:t>&lt;#&gt;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テキスト プレースホル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FFAC187-A177-4C6D-AE1F-3D546E2D9FCA}" type="datetimeFigureOut">
              <a:rPr lang="ja-JP" altLang="en-US"/>
              <a:pPr>
                <a:defRPr/>
              </a:pPr>
              <a:t>2013/4/7</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FC68E6D6-74E1-466D-A4DE-5F52490289CD}" type="slidenum">
              <a:rPr lang="ja-JP" altLang="en-US"/>
              <a:pPr>
                <a:defRPr/>
              </a:pPr>
              <a:t>&lt;#&gt;</a:t>
            </a:fld>
            <a:endParaRPr lang="ja-JP"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タイトル 1"/>
          <p:cNvSpPr>
            <a:spLocks noGrp="1"/>
          </p:cNvSpPr>
          <p:nvPr>
            <p:ph type="ctrTitle"/>
          </p:nvPr>
        </p:nvSpPr>
        <p:spPr/>
        <p:txBody>
          <a:bodyPr/>
          <a:lstStyle/>
          <a:p>
            <a:pPr eaLnBrk="1" hangingPunct="1"/>
            <a:r>
              <a:rPr lang="ja-JP" altLang="en-US" smtClean="0"/>
              <a:t>卒業研究</a:t>
            </a:r>
            <a:r>
              <a:rPr lang="en-US" altLang="ja-JP" smtClean="0"/>
              <a:t>B</a:t>
            </a:r>
            <a:r>
              <a:rPr lang="ja-JP" altLang="en-US" smtClean="0"/>
              <a:t>班</a:t>
            </a:r>
            <a:br>
              <a:rPr lang="ja-JP" altLang="en-US" smtClean="0"/>
            </a:br>
            <a:r>
              <a:rPr lang="ja-JP" altLang="en-US" smtClean="0"/>
              <a:t>ｰ</a:t>
            </a:r>
            <a:r>
              <a:rPr lang="en-US" altLang="ja-JP" smtClean="0"/>
              <a:t>2010.08.09</a:t>
            </a:r>
            <a:r>
              <a:rPr lang="ja-JP" altLang="en-US" smtClean="0"/>
              <a:t>ｰ</a:t>
            </a:r>
          </a:p>
        </p:txBody>
      </p:sp>
      <p:sp>
        <p:nvSpPr>
          <p:cNvPr id="3" name="サブタイトル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ja-JP" altLang="en-US" dirty="0" smtClean="0"/>
              <a:t>しっかりシュール</a:t>
            </a:r>
            <a:endParaRPr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a:lstStyle/>
          <a:p>
            <a:r>
              <a:rPr lang="ja-JP" altLang="en-US" smtClean="0"/>
              <a:t>今後について</a:t>
            </a:r>
          </a:p>
        </p:txBody>
      </p:sp>
      <p:graphicFrame>
        <p:nvGraphicFramePr>
          <p:cNvPr id="24720" name="Group 144"/>
          <p:cNvGraphicFramePr>
            <a:graphicFrameLocks noGrp="1"/>
          </p:cNvGraphicFramePr>
          <p:nvPr>
            <p:ph idx="1"/>
          </p:nvPr>
        </p:nvGraphicFramePr>
        <p:xfrm>
          <a:off x="179388" y="1628775"/>
          <a:ext cx="8785225" cy="4826319"/>
        </p:xfrm>
        <a:graphic>
          <a:graphicData uri="http://schemas.openxmlformats.org/drawingml/2006/table">
            <a:tbl>
              <a:tblPr/>
              <a:tblGrid>
                <a:gridCol w="1008062"/>
                <a:gridCol w="3097213"/>
                <a:gridCol w="4679950"/>
              </a:tblGrid>
              <a:tr h="576263">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dirty="0" smtClean="0">
                          <a:ln>
                            <a:noFill/>
                          </a:ln>
                          <a:solidFill>
                            <a:schemeClr val="tx1"/>
                          </a:solidFill>
                          <a:effectLst/>
                          <a:latin typeface="Calibri" pitchFamily="34" charset="0"/>
                          <a:ea typeface="ＭＳ Ｐゴシック"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smtClean="0">
                          <a:ln>
                            <a:noFill/>
                          </a:ln>
                          <a:solidFill>
                            <a:schemeClr val="tx1"/>
                          </a:solidFill>
                          <a:effectLst/>
                          <a:latin typeface="Calibri" pitchFamily="34" charset="0"/>
                          <a:ea typeface="ＭＳ Ｐゴシック" charset="-128"/>
                        </a:rPr>
                        <a:t>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smtClean="0">
                          <a:ln>
                            <a:noFill/>
                          </a:ln>
                          <a:solidFill>
                            <a:schemeClr val="tx1"/>
                          </a:solidFill>
                          <a:effectLst/>
                          <a:latin typeface="Calibri" pitchFamily="34" charset="0"/>
                          <a:ea typeface="ＭＳ Ｐゴシック" charset="-128"/>
                        </a:rPr>
                        <a:t>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solidFill>
                  </a:tcPr>
                </a:tc>
              </a:tr>
              <a:tr h="157480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smtClean="0">
                          <a:ln>
                            <a:noFill/>
                          </a:ln>
                          <a:solidFill>
                            <a:schemeClr val="tx1"/>
                          </a:solidFill>
                          <a:effectLst/>
                          <a:latin typeface="Calibri" pitchFamily="34" charset="0"/>
                          <a:ea typeface="ＭＳ Ｐゴシック" charset="-128"/>
                        </a:rPr>
                        <a:t>全体</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dirty="0" smtClean="0">
                          <a:ln>
                            <a:noFill/>
                          </a:ln>
                          <a:solidFill>
                            <a:schemeClr val="tx1"/>
                          </a:solidFill>
                          <a:effectLst/>
                          <a:latin typeface="Calibri" pitchFamily="34" charset="0"/>
                          <a:ea typeface="ＭＳ Ｐゴシック" charset="-128"/>
                        </a:rPr>
                        <a:t>基礎機能の作成</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dirty="0" smtClean="0">
                          <a:ln>
                            <a:noFill/>
                          </a:ln>
                          <a:solidFill>
                            <a:schemeClr val="tx1"/>
                          </a:solidFill>
                          <a:effectLst/>
                          <a:latin typeface="Calibri" pitchFamily="34" charset="0"/>
                          <a:ea typeface="ＭＳ Ｐゴシック" charset="-128"/>
                        </a:rPr>
                        <a:t>機能の洗い出し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dirty="0" smtClean="0">
                          <a:ln>
                            <a:noFill/>
                          </a:ln>
                          <a:solidFill>
                            <a:schemeClr val="tx1"/>
                          </a:solidFill>
                          <a:effectLst/>
                          <a:latin typeface="Calibri" pitchFamily="34" charset="0"/>
                          <a:ea typeface="ＭＳ Ｐゴシック" charset="-128"/>
                        </a:rPr>
                        <a:t>ゼミ合宿：プロトタイプ完成</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dirty="0" smtClean="0">
                          <a:ln>
                            <a:noFill/>
                          </a:ln>
                          <a:solidFill>
                            <a:schemeClr val="tx1"/>
                          </a:solidFill>
                          <a:effectLst/>
                          <a:latin typeface="Calibri" pitchFamily="34" charset="0"/>
                          <a:ea typeface="ＭＳ Ｐゴシック" charset="-128"/>
                        </a:rPr>
                        <a:t>下旬：初期版完成</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0113">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en-US" altLang="ja-JP" sz="2800" b="0" i="0" u="none" strike="noStrike" cap="none" normalizeH="0" baseline="0" smtClean="0">
                          <a:ln>
                            <a:noFill/>
                          </a:ln>
                          <a:solidFill>
                            <a:schemeClr val="tx1"/>
                          </a:solidFill>
                          <a:effectLst/>
                          <a:latin typeface="Calibri" pitchFamily="34" charset="0"/>
                          <a:ea typeface="ＭＳ Ｐゴシック" charset="-128"/>
                        </a:rPr>
                        <a:t>poo</a:t>
                      </a:r>
                      <a:endParaRPr kumimoji="1" lang="ja-JP" altLang="en-US" sz="2800" b="0" i="0" u="none" strike="noStrike" cap="none" normalizeH="0" baseline="0" smtClean="0">
                        <a:ln>
                          <a:noFill/>
                        </a:ln>
                        <a:solidFill>
                          <a:schemeClr val="tx1"/>
                        </a:solidFill>
                        <a:effectLst/>
                        <a:latin typeface="Calibri" pitchFamily="34" charset="0"/>
                        <a:ea typeface="ＭＳ Ｐゴシック"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dirty="0" smtClean="0">
                          <a:ln>
                            <a:noFill/>
                          </a:ln>
                          <a:solidFill>
                            <a:schemeClr val="tx1"/>
                          </a:solidFill>
                          <a:effectLst/>
                          <a:latin typeface="Calibri" pitchFamily="34" charset="0"/>
                          <a:ea typeface="ＭＳ Ｐゴシック" charset="-128"/>
                        </a:rPr>
                        <a:t>動画配信関連開発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r>
              <a:tr h="830263">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en-US" altLang="ja-JP" sz="2800" b="0" i="0" u="none" strike="noStrike" cap="none" normalizeH="0" baseline="0" dirty="0" smtClean="0">
                          <a:ln>
                            <a:noFill/>
                          </a:ln>
                          <a:solidFill>
                            <a:schemeClr val="tx1"/>
                          </a:solidFill>
                          <a:effectLst/>
                          <a:latin typeface="Calibri" pitchFamily="34" charset="0"/>
                          <a:ea typeface="ＭＳ Ｐゴシック" charset="-128"/>
                        </a:rPr>
                        <a:t>LBB</a:t>
                      </a:r>
                      <a:endParaRPr kumimoji="1" lang="ja-JP" altLang="en-US" sz="2800" b="0" i="0" u="none" strike="noStrike" cap="none" normalizeH="0" baseline="0" dirty="0" smtClean="0">
                        <a:ln>
                          <a:noFill/>
                        </a:ln>
                        <a:solidFill>
                          <a:schemeClr val="tx1"/>
                        </a:solidFill>
                        <a:effectLst/>
                        <a:latin typeface="Calibri" pitchFamily="34" charset="0"/>
                        <a:ea typeface="ＭＳ Ｐゴシック"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dirty="0" smtClean="0">
                          <a:ln>
                            <a:noFill/>
                          </a:ln>
                          <a:solidFill>
                            <a:schemeClr val="tx1"/>
                          </a:solidFill>
                          <a:effectLst/>
                          <a:latin typeface="Calibri" pitchFamily="34" charset="0"/>
                          <a:ea typeface="ＭＳ Ｐゴシック" charset="-128"/>
                        </a:rPr>
                        <a:t>ＵＩ関連開発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r>
              <a:tr h="912813">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dirty="0" smtClean="0">
                          <a:ln>
                            <a:noFill/>
                          </a:ln>
                          <a:solidFill>
                            <a:schemeClr val="tx1"/>
                          </a:solidFill>
                          <a:effectLst/>
                          <a:latin typeface="Calibri" pitchFamily="34" charset="0"/>
                          <a:ea typeface="ＭＳ Ｐゴシック" charset="-128"/>
                        </a:rPr>
                        <a:t>ｼｭｰﾙ</a:t>
                      </a:r>
                      <a:endParaRPr kumimoji="1" lang="ja-JP" altLang="en-US" sz="2800" b="0" i="0" u="none" strike="noStrike" cap="none" normalizeH="0" baseline="0" dirty="0" smtClean="0">
                        <a:ln>
                          <a:noFill/>
                        </a:ln>
                        <a:solidFill>
                          <a:schemeClr val="tx1"/>
                        </a:solidFill>
                        <a:effectLst/>
                        <a:latin typeface="Calibri" pitchFamily="34" charset="0"/>
                        <a:ea typeface="ＭＳ Ｐゴシック"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dirty="0" smtClean="0">
                          <a:ln>
                            <a:noFill/>
                          </a:ln>
                          <a:solidFill>
                            <a:schemeClr val="tx1"/>
                          </a:solidFill>
                          <a:effectLst/>
                          <a:latin typeface="Calibri" pitchFamily="34" charset="0"/>
                          <a:ea typeface="ＭＳ Ｐゴシック" charset="-128"/>
                        </a:rPr>
                        <a:t>サーバー関連開発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1"/>
          <p:cNvSpPr>
            <a:spLocks noGrp="1"/>
          </p:cNvSpPr>
          <p:nvPr>
            <p:ph type="title"/>
          </p:nvPr>
        </p:nvSpPr>
        <p:spPr/>
        <p:txBody>
          <a:bodyPr/>
          <a:lstStyle/>
          <a:p>
            <a:endParaRPr lang="ja-JP" altLang="en-US" smtClean="0"/>
          </a:p>
        </p:txBody>
      </p:sp>
      <p:graphicFrame>
        <p:nvGraphicFramePr>
          <p:cNvPr id="26751" name="Group 127"/>
          <p:cNvGraphicFramePr>
            <a:graphicFrameLocks noGrp="1"/>
          </p:cNvGraphicFramePr>
          <p:nvPr>
            <p:ph idx="1"/>
          </p:nvPr>
        </p:nvGraphicFramePr>
        <p:xfrm>
          <a:off x="179388" y="1600200"/>
          <a:ext cx="8785225" cy="4974781"/>
        </p:xfrm>
        <a:graphic>
          <a:graphicData uri="http://schemas.openxmlformats.org/drawingml/2006/table">
            <a:tbl>
              <a:tblPr/>
              <a:tblGrid>
                <a:gridCol w="1009650"/>
                <a:gridCol w="4103687"/>
                <a:gridCol w="3671888"/>
              </a:tblGrid>
              <a:tr h="6762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dirty="0" smtClean="0">
                          <a:ln>
                            <a:noFill/>
                          </a:ln>
                          <a:solidFill>
                            <a:schemeClr val="tx1"/>
                          </a:solidFill>
                          <a:effectLst/>
                          <a:latin typeface="Calibri" pitchFamily="34" charset="0"/>
                          <a:ea typeface="ＭＳ Ｐゴシック"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smtClean="0">
                          <a:ln>
                            <a:noFill/>
                          </a:ln>
                          <a:solidFill>
                            <a:schemeClr val="tx1"/>
                          </a:solidFill>
                          <a:effectLst/>
                          <a:latin typeface="Calibri" pitchFamily="34" charset="0"/>
                          <a:ea typeface="ＭＳ Ｐゴシック" charset="-128"/>
                        </a:rPr>
                        <a:t>１０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smtClean="0">
                          <a:ln>
                            <a:noFill/>
                          </a:ln>
                          <a:solidFill>
                            <a:schemeClr val="tx1"/>
                          </a:solidFill>
                          <a:effectLst/>
                          <a:latin typeface="Calibri" pitchFamily="34" charset="0"/>
                          <a:ea typeface="ＭＳ Ｐゴシック" charset="-128"/>
                        </a:rPr>
                        <a:t>１１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00"/>
                    </a:solidFill>
                  </a:tcPr>
                </a:tc>
              </a:tr>
              <a:tr h="904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smtClean="0">
                          <a:ln>
                            <a:noFill/>
                          </a:ln>
                          <a:solidFill>
                            <a:schemeClr val="tx1"/>
                          </a:solidFill>
                          <a:effectLst/>
                          <a:latin typeface="Calibri" pitchFamily="34" charset="0"/>
                          <a:ea typeface="ＭＳ Ｐゴシック" charset="-128"/>
                        </a:rPr>
                        <a:t>全体</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smtClean="0">
                          <a:ln>
                            <a:noFill/>
                          </a:ln>
                          <a:solidFill>
                            <a:schemeClr val="tx1"/>
                          </a:solidFill>
                          <a:effectLst/>
                          <a:latin typeface="Calibri" pitchFamily="34" charset="0"/>
                          <a:ea typeface="ＭＳ Ｐゴシック" charset="-128"/>
                        </a:rPr>
                        <a:t>上旬：運用テスト開始</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smtClean="0">
                          <a:ln>
                            <a:noFill/>
                          </a:ln>
                          <a:solidFill>
                            <a:schemeClr val="tx1"/>
                          </a:solidFill>
                          <a:effectLst/>
                          <a:latin typeface="Calibri" pitchFamily="34" charset="0"/>
                          <a:ea typeface="ＭＳ Ｐゴシック" charset="-128"/>
                        </a:rPr>
                        <a:t>テスト開始以降：バグ取り</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ja-JP" sz="2800" b="0" i="0" u="none" strike="noStrike" cap="none" normalizeH="0" baseline="0" smtClean="0">
                          <a:ln>
                            <a:noFill/>
                          </a:ln>
                          <a:solidFill>
                            <a:schemeClr val="tx1"/>
                          </a:solidFill>
                          <a:effectLst/>
                          <a:latin typeface="Calibri" pitchFamily="34" charset="0"/>
                          <a:ea typeface="ＭＳ Ｐゴシック" charset="-128"/>
                        </a:rPr>
                        <a:t>28</a:t>
                      </a:r>
                      <a:r>
                        <a:rPr kumimoji="1" lang="ja-JP" altLang="en-US" sz="2800" b="0" i="0" u="none" strike="noStrike" cap="none" normalizeH="0" baseline="0" smtClean="0">
                          <a:ln>
                            <a:noFill/>
                          </a:ln>
                          <a:solidFill>
                            <a:schemeClr val="tx1"/>
                          </a:solidFill>
                          <a:effectLst/>
                          <a:latin typeface="Calibri" pitchFamily="34" charset="0"/>
                          <a:ea typeface="ＭＳ Ｐゴシック" charset="-128"/>
                        </a:rPr>
                        <a:t>日：中間発表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smtClean="0">
                          <a:ln>
                            <a:noFill/>
                          </a:ln>
                          <a:solidFill>
                            <a:schemeClr val="tx1"/>
                          </a:solidFill>
                          <a:effectLst/>
                          <a:latin typeface="Calibri" pitchFamily="34" charset="0"/>
                          <a:ea typeface="ＭＳ Ｐゴシック" charset="-128"/>
                        </a:rPr>
                        <a:t>上旬：システム完成</a:t>
                      </a:r>
                    </a:p>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smtClean="0">
                          <a:ln>
                            <a:noFill/>
                          </a:ln>
                          <a:solidFill>
                            <a:schemeClr val="tx1"/>
                          </a:solidFill>
                          <a:effectLst/>
                          <a:latin typeface="Calibri" pitchFamily="34" charset="0"/>
                          <a:ea typeface="ＭＳ Ｐゴシック" charset="-128"/>
                        </a:rPr>
                        <a:t>中旬以降：スライド作成</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646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ja-JP" sz="2800" b="0" i="0" u="none" strike="noStrike" cap="none" normalizeH="0" baseline="0" dirty="0" err="1" smtClean="0">
                          <a:ln>
                            <a:noFill/>
                          </a:ln>
                          <a:solidFill>
                            <a:schemeClr val="tx1"/>
                          </a:solidFill>
                          <a:effectLst/>
                          <a:latin typeface="Calibri" pitchFamily="34" charset="0"/>
                          <a:ea typeface="ＭＳ Ｐゴシック" charset="-128"/>
                        </a:rPr>
                        <a:t>poo</a:t>
                      </a:r>
                      <a:endParaRPr kumimoji="1" lang="ja-JP" altLang="en-US" sz="2800" b="0" i="0" u="none" strike="noStrike" cap="none" normalizeH="0" baseline="0" dirty="0" smtClean="0">
                        <a:ln>
                          <a:noFill/>
                        </a:ln>
                        <a:solidFill>
                          <a:schemeClr val="tx1"/>
                        </a:solidFill>
                        <a:effectLst/>
                        <a:latin typeface="Calibri" pitchFamily="34" charset="0"/>
                        <a:ea typeface="ＭＳ Ｐゴシック"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dirty="0" smtClean="0">
                          <a:ln>
                            <a:noFill/>
                          </a:ln>
                          <a:solidFill>
                            <a:schemeClr val="tx1"/>
                          </a:solidFill>
                          <a:effectLst/>
                          <a:latin typeface="Calibri" pitchFamily="34" charset="0"/>
                          <a:ea typeface="ＭＳ Ｐゴシック" charset="-128"/>
                        </a:rPr>
                        <a:t>動画配信関連バグ取り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smtClean="0">
                          <a:ln>
                            <a:noFill/>
                          </a:ln>
                          <a:solidFill>
                            <a:schemeClr val="tx1"/>
                          </a:solidFill>
                          <a:effectLst/>
                          <a:latin typeface="Calibri" pitchFamily="34" charset="0"/>
                          <a:ea typeface="ＭＳ Ｐゴシック" charset="-128"/>
                        </a:rPr>
                        <a:t>スライド構成検討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en-US" altLang="ja-JP" sz="2800" b="0" i="0" u="none" strike="noStrike" cap="none" normalizeH="0" baseline="0" dirty="0" smtClean="0">
                          <a:ln>
                            <a:noFill/>
                          </a:ln>
                          <a:solidFill>
                            <a:schemeClr val="tx1"/>
                          </a:solidFill>
                          <a:effectLst/>
                          <a:latin typeface="Calibri" pitchFamily="34" charset="0"/>
                          <a:ea typeface="ＭＳ Ｐゴシック" charset="-128"/>
                        </a:rPr>
                        <a:t>LBB</a:t>
                      </a:r>
                      <a:endParaRPr kumimoji="1" lang="ja-JP" altLang="en-US" sz="2800" b="0" i="0" u="none" strike="noStrike" cap="none" normalizeH="0" baseline="0" dirty="0" smtClean="0">
                        <a:ln>
                          <a:noFill/>
                        </a:ln>
                        <a:solidFill>
                          <a:schemeClr val="tx1"/>
                        </a:solidFill>
                        <a:effectLst/>
                        <a:latin typeface="Calibri" pitchFamily="34" charset="0"/>
                        <a:ea typeface="ＭＳ Ｐゴシック"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smtClean="0">
                          <a:ln>
                            <a:noFill/>
                          </a:ln>
                          <a:solidFill>
                            <a:schemeClr val="tx1"/>
                          </a:solidFill>
                          <a:effectLst/>
                          <a:latin typeface="Calibri" pitchFamily="34" charset="0"/>
                          <a:ea typeface="ＭＳ Ｐゴシック" charset="-128"/>
                        </a:rPr>
                        <a:t>ＵＩ関連バグ取り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tr>
              <a:tr h="904875">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smtClean="0">
                          <a:ln>
                            <a:noFill/>
                          </a:ln>
                          <a:solidFill>
                            <a:schemeClr val="tx1"/>
                          </a:solidFill>
                          <a:effectLst/>
                          <a:latin typeface="Calibri" pitchFamily="34" charset="0"/>
                          <a:ea typeface="ＭＳ Ｐゴシック" charset="-128"/>
                        </a:rPr>
                        <a:t>シュール</a:t>
                      </a:r>
                      <a:endParaRPr kumimoji="1" lang="ja-JP" altLang="en-US" sz="2800" b="0" i="0" u="none" strike="noStrike" cap="none" normalizeH="0" baseline="0" dirty="0" smtClean="0">
                        <a:ln>
                          <a:noFill/>
                        </a:ln>
                        <a:solidFill>
                          <a:schemeClr val="tx1"/>
                        </a:solidFill>
                        <a:effectLst/>
                        <a:latin typeface="Calibri" pitchFamily="34" charset="0"/>
                        <a:ea typeface="ＭＳ Ｐゴシック"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1" lang="ja-JP" altLang="en-US" sz="2800" b="0" i="0" u="none" strike="noStrike" cap="none" normalizeH="0" baseline="0" dirty="0" smtClean="0">
                          <a:ln>
                            <a:noFill/>
                          </a:ln>
                          <a:solidFill>
                            <a:schemeClr val="tx1"/>
                          </a:solidFill>
                          <a:effectLst/>
                          <a:latin typeface="Calibri" pitchFamily="34" charset="0"/>
                          <a:ea typeface="ＭＳ Ｐゴシック" charset="-128"/>
                        </a:rPr>
                        <a:t>サーバー関連バク取り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tr>
            </a:tbl>
          </a:graphicData>
        </a:graphic>
      </p:graphicFrame>
      <p:sp>
        <p:nvSpPr>
          <p:cNvPr id="26752" name="AutoShape 128"/>
          <p:cNvSpPr>
            <a:spLocks noChangeArrowheads="1"/>
          </p:cNvSpPr>
          <p:nvPr/>
        </p:nvSpPr>
        <p:spPr bwMode="auto">
          <a:xfrm>
            <a:off x="1042988" y="1700213"/>
            <a:ext cx="7777162" cy="4292600"/>
          </a:xfrm>
          <a:prstGeom prst="irregularSeal2">
            <a:avLst/>
          </a:prstGeom>
          <a:solidFill>
            <a:srgbClr val="FF0000"/>
          </a:solidFill>
          <a:ln w="9525">
            <a:solidFill>
              <a:schemeClr val="tx1"/>
            </a:solidFill>
            <a:miter lim="800000"/>
            <a:headEnd/>
            <a:tailEnd/>
          </a:ln>
        </p:spPr>
        <p:txBody>
          <a:bodyPr wrap="none" anchor="ctr"/>
          <a:lstStyle/>
          <a:p>
            <a:pPr algn="ctr"/>
            <a:r>
              <a:rPr lang="ja-JP" altLang="en-US" sz="3200"/>
              <a:t>１２月中旬：卒論発表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6752"/>
                                        </p:tgtEl>
                                        <p:attrNameLst>
                                          <p:attrName>style.visibility</p:attrName>
                                        </p:attrNameLst>
                                      </p:cBhvr>
                                      <p:to>
                                        <p:strVal val="visible"/>
                                      </p:to>
                                    </p:set>
                                    <p:anim calcmode="lin" valueType="num">
                                      <p:cBhvr>
                                        <p:cTn id="7" dur="500" fill="hold"/>
                                        <p:tgtEl>
                                          <p:spTgt spid="26752"/>
                                        </p:tgtEl>
                                        <p:attrNameLst>
                                          <p:attrName>ppt_w</p:attrName>
                                        </p:attrNameLst>
                                      </p:cBhvr>
                                      <p:tavLst>
                                        <p:tav tm="0">
                                          <p:val>
                                            <p:fltVal val="0"/>
                                          </p:val>
                                        </p:tav>
                                        <p:tav tm="100000">
                                          <p:val>
                                            <p:strVal val="#ppt_w"/>
                                          </p:val>
                                        </p:tav>
                                      </p:tavLst>
                                    </p:anim>
                                    <p:anim calcmode="lin" valueType="num">
                                      <p:cBhvr>
                                        <p:cTn id="8" dur="500" fill="hold"/>
                                        <p:tgtEl>
                                          <p:spTgt spid="2675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ja-JP" altLang="en-US" smtClean="0"/>
              <a:t>今日以降の予定</a:t>
            </a:r>
          </a:p>
        </p:txBody>
      </p:sp>
      <p:sp>
        <p:nvSpPr>
          <p:cNvPr id="29699" name="Rectangle 3"/>
          <p:cNvSpPr>
            <a:spLocks noGrp="1"/>
          </p:cNvSpPr>
          <p:nvPr>
            <p:ph type="body" idx="1"/>
          </p:nvPr>
        </p:nvSpPr>
        <p:spPr/>
        <p:txBody>
          <a:bodyPr/>
          <a:lstStyle/>
          <a:p>
            <a:r>
              <a:rPr lang="ja-JP" altLang="en-US" smtClean="0"/>
              <a:t>機能の洗い出し</a:t>
            </a:r>
          </a:p>
          <a:p>
            <a:r>
              <a:rPr lang="ja-JP" altLang="en-US" smtClean="0"/>
              <a:t>外部設計書（</a:t>
            </a:r>
            <a:r>
              <a:rPr lang="en-US" altLang="ja-JP" smtClean="0"/>
              <a:t>UI</a:t>
            </a:r>
            <a:r>
              <a:rPr lang="ja-JP" altLang="en-US" smtClean="0"/>
              <a:t>のイメージ図）</a:t>
            </a:r>
          </a:p>
          <a:p>
            <a:r>
              <a:rPr lang="ja-JP" altLang="en-US" smtClean="0"/>
              <a:t>明確な担当分け</a:t>
            </a:r>
          </a:p>
          <a:p>
            <a:r>
              <a:rPr lang="ja-JP" altLang="en-US" smtClean="0"/>
              <a:t>プロトタイプをどこまで作るかを決める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タイトル 1"/>
          <p:cNvSpPr>
            <a:spLocks noGrp="1"/>
          </p:cNvSpPr>
          <p:nvPr>
            <p:ph type="title" idx="4294967295"/>
          </p:nvPr>
        </p:nvSpPr>
        <p:spPr/>
        <p:txBody>
          <a:bodyPr/>
          <a:lstStyle/>
          <a:p>
            <a:pPr eaLnBrk="1" hangingPunct="1"/>
            <a:r>
              <a:rPr lang="ja-JP" altLang="en-US" smtClean="0"/>
              <a:t>集まった日</a:t>
            </a:r>
          </a:p>
        </p:txBody>
      </p:sp>
      <p:sp>
        <p:nvSpPr>
          <p:cNvPr id="15362" name="コンテンツ プレースホルダ 2"/>
          <p:cNvSpPr>
            <a:spLocks noGrp="1"/>
          </p:cNvSpPr>
          <p:nvPr>
            <p:ph idx="4294967295"/>
          </p:nvPr>
        </p:nvSpPr>
        <p:spPr/>
        <p:txBody>
          <a:bodyPr/>
          <a:lstStyle/>
          <a:p>
            <a:pPr eaLnBrk="1" hangingPunct="1">
              <a:buFont typeface="Arial" charset="0"/>
              <a:buNone/>
            </a:pPr>
            <a:r>
              <a:rPr lang="en-US" altLang="ja-JP" smtClean="0"/>
              <a:t>	7</a:t>
            </a:r>
            <a:r>
              <a:rPr lang="ja-JP" altLang="en-US" smtClean="0"/>
              <a:t>月</a:t>
            </a:r>
            <a:r>
              <a:rPr lang="en-US" altLang="ja-JP" smtClean="0"/>
              <a:t>23</a:t>
            </a:r>
            <a:r>
              <a:rPr lang="ja-JP" altLang="en-US" smtClean="0"/>
              <a:t>日</a:t>
            </a:r>
            <a:r>
              <a:rPr lang="en-US" altLang="ja-JP" smtClean="0"/>
              <a:t>(</a:t>
            </a:r>
            <a:r>
              <a:rPr lang="ja-JP" altLang="en-US" smtClean="0"/>
              <a:t>金</a:t>
            </a:r>
            <a:r>
              <a:rPr lang="en-US" altLang="ja-JP" smtClean="0"/>
              <a:t>)</a:t>
            </a:r>
            <a:r>
              <a:rPr lang="ja-JP" altLang="en-US" smtClean="0"/>
              <a:t>　　</a:t>
            </a:r>
            <a:r>
              <a:rPr lang="en-US" altLang="ja-JP" smtClean="0"/>
              <a:t>skype 20:00~00:00 </a:t>
            </a:r>
            <a:r>
              <a:rPr lang="ja-JP" altLang="ja-JP" smtClean="0"/>
              <a:t>全員</a:t>
            </a:r>
          </a:p>
          <a:p>
            <a:pPr eaLnBrk="1" hangingPunct="1">
              <a:buFont typeface="Arial" charset="0"/>
              <a:buNone/>
            </a:pPr>
            <a:r>
              <a:rPr lang="en-US" altLang="ja-JP" smtClean="0"/>
              <a:t>	7</a:t>
            </a:r>
            <a:r>
              <a:rPr lang="ja-JP" altLang="en-US" smtClean="0"/>
              <a:t>月</a:t>
            </a:r>
            <a:r>
              <a:rPr lang="en-US" altLang="ja-JP" smtClean="0"/>
              <a:t>26</a:t>
            </a:r>
            <a:r>
              <a:rPr lang="ja-JP" altLang="en-US" smtClean="0"/>
              <a:t>日</a:t>
            </a:r>
            <a:r>
              <a:rPr lang="en-US" altLang="ja-JP" smtClean="0"/>
              <a:t>(</a:t>
            </a:r>
            <a:r>
              <a:rPr lang="ja-JP" altLang="en-US" smtClean="0"/>
              <a:t>月</a:t>
            </a:r>
            <a:r>
              <a:rPr lang="en-US" altLang="ja-JP" smtClean="0"/>
              <a:t>)</a:t>
            </a:r>
            <a:r>
              <a:rPr lang="ja-JP" altLang="en-US" smtClean="0"/>
              <a:t>　　</a:t>
            </a:r>
            <a:r>
              <a:rPr lang="en-US" altLang="ja-JP" smtClean="0"/>
              <a:t>skype 21:40~23:00 </a:t>
            </a:r>
            <a:r>
              <a:rPr lang="ja-JP" altLang="ja-JP" smtClean="0"/>
              <a:t>全員</a:t>
            </a:r>
            <a:endParaRPr lang="en-US" altLang="ja-JP" smtClean="0"/>
          </a:p>
          <a:p>
            <a:pPr eaLnBrk="1" hangingPunct="1">
              <a:buFont typeface="Arial" charset="0"/>
              <a:buNone/>
            </a:pPr>
            <a:r>
              <a:rPr lang="en-US" altLang="ja-JP" smtClean="0"/>
              <a:t>	7</a:t>
            </a:r>
            <a:r>
              <a:rPr lang="ja-JP" altLang="en-US" smtClean="0"/>
              <a:t>月</a:t>
            </a:r>
            <a:r>
              <a:rPr lang="en-US" altLang="ja-JP" smtClean="0"/>
              <a:t>30</a:t>
            </a:r>
            <a:r>
              <a:rPr lang="ja-JP" altLang="en-US" smtClean="0"/>
              <a:t>日</a:t>
            </a:r>
            <a:r>
              <a:rPr lang="en-US" altLang="ja-JP" smtClean="0"/>
              <a:t>(</a:t>
            </a:r>
            <a:r>
              <a:rPr lang="ja-JP" altLang="en-US" smtClean="0"/>
              <a:t>金</a:t>
            </a:r>
            <a:r>
              <a:rPr lang="en-US" altLang="ja-JP" smtClean="0"/>
              <a:t>)</a:t>
            </a:r>
            <a:r>
              <a:rPr lang="ja-JP" altLang="en-US" smtClean="0"/>
              <a:t>　　</a:t>
            </a:r>
            <a:r>
              <a:rPr lang="en-US" altLang="ja-JP" smtClean="0"/>
              <a:t>skype 22:00~23:30</a:t>
            </a:r>
            <a:r>
              <a:rPr lang="ja-JP" altLang="en-US" smtClean="0"/>
              <a:t> 全員</a:t>
            </a:r>
            <a:endParaRPr lang="en-US" altLang="ja-JP" smtClean="0"/>
          </a:p>
          <a:p>
            <a:pPr eaLnBrk="1" hangingPunct="1">
              <a:buFont typeface="Arial" charset="0"/>
              <a:buNone/>
            </a:pPr>
            <a:r>
              <a:rPr lang="en-US" altLang="ja-JP" smtClean="0"/>
              <a:t>	8</a:t>
            </a:r>
            <a:r>
              <a:rPr lang="ja-JP" altLang="en-US" smtClean="0"/>
              <a:t>月  </a:t>
            </a:r>
            <a:r>
              <a:rPr lang="en-US" altLang="ja-JP" smtClean="0"/>
              <a:t>2</a:t>
            </a:r>
            <a:r>
              <a:rPr lang="ja-JP" altLang="en-US" smtClean="0"/>
              <a:t>日</a:t>
            </a:r>
            <a:r>
              <a:rPr lang="en-US" altLang="ja-JP" smtClean="0"/>
              <a:t>(</a:t>
            </a:r>
            <a:r>
              <a:rPr lang="ja-JP" altLang="en-US" smtClean="0"/>
              <a:t>月</a:t>
            </a:r>
            <a:r>
              <a:rPr lang="en-US" altLang="ja-JP" smtClean="0"/>
              <a:t>)</a:t>
            </a:r>
            <a:r>
              <a:rPr lang="ja-JP" altLang="en-US" smtClean="0"/>
              <a:t>　　</a:t>
            </a:r>
            <a:r>
              <a:rPr lang="en-US" altLang="ja-JP" smtClean="0"/>
              <a:t>skype 22:00~01:00</a:t>
            </a:r>
            <a:r>
              <a:rPr lang="ja-JP" altLang="en-US" smtClean="0"/>
              <a:t> 全員</a:t>
            </a:r>
          </a:p>
          <a:p>
            <a:pPr eaLnBrk="1" hangingPunct="1">
              <a:buFont typeface="Arial" charset="0"/>
              <a:buNone/>
            </a:pPr>
            <a:r>
              <a:rPr lang="en-US" altLang="ja-JP" smtClean="0"/>
              <a:t>	8</a:t>
            </a:r>
            <a:r>
              <a:rPr lang="ja-JP" altLang="en-US" smtClean="0"/>
              <a:t>月  </a:t>
            </a:r>
            <a:r>
              <a:rPr lang="en-US" altLang="ja-JP" smtClean="0"/>
              <a:t>5</a:t>
            </a:r>
            <a:r>
              <a:rPr lang="ja-JP" altLang="en-US" smtClean="0"/>
              <a:t>日</a:t>
            </a:r>
            <a:r>
              <a:rPr lang="en-US" altLang="ja-JP" smtClean="0"/>
              <a:t>(</a:t>
            </a:r>
            <a:r>
              <a:rPr lang="ja-JP" altLang="en-US" smtClean="0"/>
              <a:t>木</a:t>
            </a:r>
            <a:r>
              <a:rPr lang="en-US" altLang="ja-JP" smtClean="0"/>
              <a:t>)</a:t>
            </a:r>
            <a:r>
              <a:rPr lang="ja-JP" altLang="en-US" smtClean="0"/>
              <a:t>　　</a:t>
            </a:r>
            <a:r>
              <a:rPr lang="en-US" altLang="ja-JP" smtClean="0"/>
              <a:t>skype 22:00~00:00 </a:t>
            </a:r>
            <a:r>
              <a:rPr lang="ja-JP" altLang="en-US" smtClean="0"/>
              <a:t>全員</a:t>
            </a:r>
          </a:p>
          <a:p>
            <a:pPr eaLnBrk="1" hangingPunct="1">
              <a:buFont typeface="Arial" charset="0"/>
              <a:buNone/>
            </a:pPr>
            <a:r>
              <a:rPr lang="ja-JP" altLang="en-US" smtClean="0"/>
              <a:t>	</a:t>
            </a:r>
            <a:r>
              <a:rPr lang="en-US" altLang="ja-JP" smtClean="0"/>
              <a:t>8</a:t>
            </a:r>
            <a:r>
              <a:rPr lang="ja-JP" altLang="en-US" smtClean="0"/>
              <a:t>月  </a:t>
            </a:r>
            <a:r>
              <a:rPr lang="en-US" altLang="ja-JP" smtClean="0"/>
              <a:t>7</a:t>
            </a:r>
            <a:r>
              <a:rPr lang="ja-JP" altLang="en-US" smtClean="0"/>
              <a:t>日</a:t>
            </a:r>
            <a:r>
              <a:rPr lang="en-US" altLang="ja-JP" smtClean="0"/>
              <a:t>(</a:t>
            </a:r>
            <a:r>
              <a:rPr lang="ja-JP" altLang="en-US" smtClean="0"/>
              <a:t>土</a:t>
            </a:r>
            <a:r>
              <a:rPr lang="en-US" altLang="ja-JP" smtClean="0"/>
              <a:t>)</a:t>
            </a:r>
            <a:r>
              <a:rPr lang="ja-JP" altLang="en-US" smtClean="0"/>
              <a:t>　　</a:t>
            </a:r>
            <a:r>
              <a:rPr lang="en-US" altLang="ja-JP" smtClean="0"/>
              <a:t>skype 22:00~22:30 </a:t>
            </a:r>
            <a:r>
              <a:rPr lang="ja-JP" altLang="en-US" smtClean="0"/>
              <a:t>全員</a:t>
            </a:r>
            <a:endParaRPr lang="en-US" altLang="ja-JP" smtClean="0"/>
          </a:p>
          <a:p>
            <a:pPr eaLnBrk="1" hangingPunct="1">
              <a:buFont typeface="Arial" charset="0"/>
              <a:buNone/>
            </a:pPr>
            <a:r>
              <a:rPr lang="en-US" altLang="ja-JP" smtClean="0"/>
              <a:t>	8</a:t>
            </a:r>
            <a:r>
              <a:rPr lang="ja-JP" altLang="en-US" smtClean="0"/>
              <a:t>月  </a:t>
            </a:r>
            <a:r>
              <a:rPr lang="en-US" altLang="ja-JP" smtClean="0"/>
              <a:t>8</a:t>
            </a:r>
            <a:r>
              <a:rPr lang="ja-JP" altLang="en-US" smtClean="0"/>
              <a:t>日</a:t>
            </a:r>
            <a:r>
              <a:rPr lang="en-US" altLang="ja-JP" smtClean="0"/>
              <a:t>(</a:t>
            </a:r>
            <a:r>
              <a:rPr lang="ja-JP" altLang="en-US" smtClean="0"/>
              <a:t>日</a:t>
            </a:r>
            <a:r>
              <a:rPr lang="en-US" altLang="ja-JP" smtClean="0"/>
              <a:t>)	  skype 21:30~ </a:t>
            </a:r>
            <a:r>
              <a:rPr lang="ja-JP" altLang="en-US" smtClean="0"/>
              <a:t>全員</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p:txBody>
          <a:bodyPr/>
          <a:lstStyle/>
          <a:p>
            <a:r>
              <a:rPr lang="ja-JP" altLang="en-US" smtClean="0"/>
              <a:t>概要</a:t>
            </a:r>
          </a:p>
        </p:txBody>
      </p:sp>
      <p:sp>
        <p:nvSpPr>
          <p:cNvPr id="16386" name="Rectangle 3"/>
          <p:cNvSpPr>
            <a:spLocks noGrp="1"/>
          </p:cNvSpPr>
          <p:nvPr>
            <p:ph type="body" idx="1"/>
          </p:nvPr>
        </p:nvSpPr>
        <p:spPr/>
        <p:txBody>
          <a:bodyPr/>
          <a:lstStyle/>
          <a:p>
            <a:r>
              <a:rPr lang="ja-JP" altLang="en-US" smtClean="0"/>
              <a:t>アバターを介してストリーミング動画配信の視聴及び配信等のできる、新たな配信空間</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タイトル 3"/>
          <p:cNvSpPr>
            <a:spLocks noGrp="1"/>
          </p:cNvSpPr>
          <p:nvPr>
            <p:ph type="title"/>
          </p:nvPr>
        </p:nvSpPr>
        <p:spPr/>
        <p:txBody>
          <a:bodyPr/>
          <a:lstStyle/>
          <a:p>
            <a:r>
              <a:rPr lang="ja-JP" altLang="en-US" smtClean="0"/>
              <a:t>進捗</a:t>
            </a:r>
          </a:p>
        </p:txBody>
      </p:sp>
      <p:sp>
        <p:nvSpPr>
          <p:cNvPr id="18434" name="コンテンツ プレースホルダ 4"/>
          <p:cNvSpPr>
            <a:spLocks noGrp="1"/>
          </p:cNvSpPr>
          <p:nvPr>
            <p:ph idx="1"/>
          </p:nvPr>
        </p:nvSpPr>
        <p:spPr/>
        <p:txBody>
          <a:bodyPr/>
          <a:lstStyle/>
          <a:p>
            <a:r>
              <a:rPr lang="ja-JP" altLang="en-US" smtClean="0"/>
              <a:t>試作版の開発</a:t>
            </a:r>
            <a:endParaRPr lang="en-US" altLang="ja-JP" smtClean="0"/>
          </a:p>
          <a:p>
            <a:endParaRPr lang="ja-JP" altLang="en-US" smtClean="0"/>
          </a:p>
          <a:p>
            <a:r>
              <a:rPr lang="ja-JP" altLang="en-US" smtClean="0"/>
              <a:t>担当分け</a:t>
            </a:r>
            <a:endParaRPr lang="en-US" altLang="ja-JP" smtClean="0"/>
          </a:p>
          <a:p>
            <a:endParaRPr lang="en-US" altLang="ja-JP" smtClean="0"/>
          </a:p>
          <a:p>
            <a:r>
              <a:rPr lang="en-US" altLang="ja-JP" smtClean="0"/>
              <a:t>Ustream</a:t>
            </a:r>
            <a:r>
              <a:rPr lang="ja-JP" altLang="en-US" smtClean="0"/>
              <a:t>への問い合わせ</a:t>
            </a:r>
            <a:endParaRPr lang="en-US" altLang="ja-JP" smtClean="0"/>
          </a:p>
          <a:p>
            <a:pPr>
              <a:buFont typeface="Arial" charset="0"/>
              <a:buNone/>
            </a:pPr>
            <a:endParaRPr lang="en-US" altLang="ja-JP" smtClean="0"/>
          </a:p>
          <a:p>
            <a:r>
              <a:rPr lang="ja-JP" altLang="en-US" smtClean="0"/>
              <a:t>今後のスケジュール作成</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タイトル 1"/>
          <p:cNvSpPr>
            <a:spLocks noGrp="1"/>
          </p:cNvSpPr>
          <p:nvPr>
            <p:ph type="title"/>
          </p:nvPr>
        </p:nvSpPr>
        <p:spPr/>
        <p:txBody>
          <a:bodyPr/>
          <a:lstStyle/>
          <a:p>
            <a:r>
              <a:rPr lang="ja-JP" altLang="en-US" smtClean="0"/>
              <a:t>担当分け</a:t>
            </a:r>
          </a:p>
        </p:txBody>
      </p:sp>
      <p:graphicFrame>
        <p:nvGraphicFramePr>
          <p:cNvPr id="4" name="図表 3"/>
          <p:cNvGraphicFramePr/>
          <p:nvPr/>
        </p:nvGraphicFramePr>
        <p:xfrm>
          <a:off x="1331640" y="1340768"/>
          <a:ext cx="6552728" cy="4392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タイトル 1"/>
          <p:cNvSpPr>
            <a:spLocks noGrp="1"/>
          </p:cNvSpPr>
          <p:nvPr>
            <p:ph type="title"/>
          </p:nvPr>
        </p:nvSpPr>
        <p:spPr/>
        <p:txBody>
          <a:bodyPr/>
          <a:lstStyle/>
          <a:p>
            <a:r>
              <a:rPr lang="ja-JP" altLang="en-US" smtClean="0"/>
              <a:t>帯域の問題と解決策</a:t>
            </a:r>
          </a:p>
        </p:txBody>
      </p:sp>
      <p:sp>
        <p:nvSpPr>
          <p:cNvPr id="3" name="コンテンツ プレースホルダ 2"/>
          <p:cNvSpPr>
            <a:spLocks noGrp="1"/>
          </p:cNvSpPr>
          <p:nvPr>
            <p:ph idx="1"/>
          </p:nvPr>
        </p:nvSpPr>
        <p:spPr>
          <a:ln>
            <a:solidFill>
              <a:schemeClr val="bg1"/>
            </a:solidFill>
          </a:ln>
        </p:spPr>
        <p:txBody>
          <a:bodyPr>
            <a:normAutofit fontScale="85000" lnSpcReduction="20000"/>
          </a:bodyPr>
          <a:lstStyle/>
          <a:p>
            <a:pPr>
              <a:buFont typeface="Arial" charset="0"/>
              <a:buNone/>
              <a:defRPr/>
            </a:pPr>
            <a:r>
              <a:rPr lang="ja-JP" altLang="en-US" sz="3800" dirty="0" smtClean="0"/>
              <a:t>問題</a:t>
            </a:r>
            <a:r>
              <a:rPr lang="ja-JP" altLang="en-US" dirty="0" smtClean="0"/>
              <a:t>　</a:t>
            </a:r>
            <a:endParaRPr lang="en-US" altLang="ja-JP" dirty="0" smtClean="0"/>
          </a:p>
          <a:p>
            <a:pPr>
              <a:defRPr/>
            </a:pPr>
            <a:r>
              <a:rPr lang="ja-JP" altLang="en-US" dirty="0" smtClean="0"/>
              <a:t>ネットワークの帯域の問題</a:t>
            </a:r>
            <a:endParaRPr lang="en-US" altLang="ja-JP" dirty="0" smtClean="0"/>
          </a:p>
          <a:p>
            <a:pPr lvl="1">
              <a:defRPr/>
            </a:pPr>
            <a:r>
              <a:rPr lang="ja-JP" altLang="en-US" dirty="0" smtClean="0"/>
              <a:t>動画データをどうするか</a:t>
            </a:r>
            <a:endParaRPr lang="en-US" altLang="ja-JP" dirty="0" smtClean="0"/>
          </a:p>
          <a:p>
            <a:pPr>
              <a:buFont typeface="Arial" charset="0"/>
              <a:buNone/>
              <a:defRPr/>
            </a:pPr>
            <a:r>
              <a:rPr lang="ja-JP" altLang="en-US" sz="3600" dirty="0" smtClean="0"/>
              <a:t>解決策</a:t>
            </a:r>
            <a:endParaRPr lang="en-US" altLang="ja-JP" sz="3600" dirty="0" smtClean="0"/>
          </a:p>
          <a:p>
            <a:pPr>
              <a:buFont typeface="Arial" charset="0"/>
              <a:buNone/>
              <a:defRPr/>
            </a:pPr>
            <a:r>
              <a:rPr lang="ja-JP" altLang="en-US" dirty="0" smtClean="0"/>
              <a:t> ① </a:t>
            </a:r>
            <a:r>
              <a:rPr lang="en-US" altLang="ja-JP" dirty="0" smtClean="0"/>
              <a:t>P2P (</a:t>
            </a:r>
            <a:r>
              <a:rPr lang="en-US" altLang="ja-JP" dirty="0" err="1" smtClean="0"/>
              <a:t>wmv</a:t>
            </a:r>
            <a:r>
              <a:rPr lang="ja-JP" altLang="en-US" dirty="0" smtClean="0"/>
              <a:t>形式</a:t>
            </a:r>
            <a:r>
              <a:rPr lang="en-US" altLang="ja-JP" dirty="0" smtClean="0"/>
              <a:t>)</a:t>
            </a:r>
          </a:p>
          <a:p>
            <a:pPr>
              <a:buFont typeface="Arial" charset="0"/>
              <a:buNone/>
              <a:defRPr/>
            </a:pPr>
            <a:r>
              <a:rPr lang="en-US" altLang="ja-JP" dirty="0" smtClean="0"/>
              <a:t>		P2P</a:t>
            </a:r>
            <a:r>
              <a:rPr lang="ja-JP" altLang="en-US" dirty="0" smtClean="0"/>
              <a:t>システムを組み込む</a:t>
            </a:r>
            <a:endParaRPr lang="en-US" altLang="ja-JP" sz="700" dirty="0" smtClean="0"/>
          </a:p>
          <a:p>
            <a:pPr>
              <a:buFont typeface="Arial" charset="0"/>
              <a:buNone/>
              <a:defRPr/>
            </a:pPr>
            <a:endParaRPr lang="en-US" altLang="ja-JP" sz="1100" dirty="0" smtClean="0"/>
          </a:p>
          <a:p>
            <a:pPr>
              <a:buFont typeface="Arial" charset="0"/>
              <a:buNone/>
              <a:defRPr/>
            </a:pPr>
            <a:r>
              <a:rPr lang="ja-JP" altLang="en-US" dirty="0" smtClean="0"/>
              <a:t> ② </a:t>
            </a:r>
            <a:r>
              <a:rPr lang="en-US" altLang="ja-JP" dirty="0" smtClean="0"/>
              <a:t>RTMFP (</a:t>
            </a:r>
            <a:r>
              <a:rPr lang="en-US" altLang="ja-JP" dirty="0" err="1" smtClean="0"/>
              <a:t>flv</a:t>
            </a:r>
            <a:r>
              <a:rPr lang="ja-JP" altLang="en-US" dirty="0" smtClean="0"/>
              <a:t>形式</a:t>
            </a:r>
            <a:r>
              <a:rPr lang="en-US" altLang="ja-JP" dirty="0" smtClean="0"/>
              <a:t>)</a:t>
            </a:r>
          </a:p>
          <a:p>
            <a:pPr>
              <a:buFont typeface="Arial" charset="0"/>
              <a:buNone/>
              <a:defRPr/>
            </a:pPr>
            <a:r>
              <a:rPr lang="en-US" altLang="ja-JP" dirty="0" smtClean="0"/>
              <a:t>		Flash</a:t>
            </a:r>
            <a:r>
              <a:rPr lang="ja-JP" altLang="en-US" dirty="0" smtClean="0"/>
              <a:t>ライブラリの</a:t>
            </a:r>
            <a:r>
              <a:rPr lang="en-US" altLang="ja-JP" dirty="0" smtClean="0"/>
              <a:t>P2P</a:t>
            </a:r>
            <a:r>
              <a:rPr lang="ja-JP" altLang="en-US" dirty="0" smtClean="0"/>
              <a:t>機能を使う</a:t>
            </a:r>
            <a:endParaRPr lang="en-US" altLang="ja-JP" sz="1050" dirty="0" smtClean="0"/>
          </a:p>
          <a:p>
            <a:pPr>
              <a:buFont typeface="Arial" charset="0"/>
              <a:buNone/>
              <a:defRPr/>
            </a:pPr>
            <a:endParaRPr lang="en-US" altLang="ja-JP" sz="1050" dirty="0" smtClean="0"/>
          </a:p>
          <a:p>
            <a:pPr>
              <a:buFont typeface="Arial" charset="0"/>
              <a:buNone/>
              <a:defRPr/>
            </a:pPr>
            <a:r>
              <a:rPr lang="en-US" altLang="ja-JP" dirty="0" smtClean="0"/>
              <a:t> </a:t>
            </a:r>
            <a:r>
              <a:rPr lang="ja-JP" altLang="en-US" dirty="0" smtClean="0"/>
              <a:t>③ </a:t>
            </a:r>
            <a:r>
              <a:rPr lang="en-US" altLang="ja-JP" dirty="0" err="1" smtClean="0"/>
              <a:t>Ustream</a:t>
            </a:r>
            <a:r>
              <a:rPr lang="en-US" altLang="ja-JP" dirty="0" smtClean="0"/>
              <a:t> API</a:t>
            </a:r>
          </a:p>
          <a:p>
            <a:pPr>
              <a:buFont typeface="Arial" charset="0"/>
              <a:buNone/>
              <a:defRPr/>
            </a:pPr>
            <a:r>
              <a:rPr lang="en-US" altLang="ja-JP" dirty="0" smtClean="0"/>
              <a:t>		</a:t>
            </a:r>
            <a:r>
              <a:rPr lang="ja-JP" altLang="en-US" dirty="0" smtClean="0"/>
              <a:t>動画データを</a:t>
            </a:r>
            <a:r>
              <a:rPr lang="en-US" altLang="ja-JP" dirty="0" err="1" smtClean="0"/>
              <a:t>Ustream</a:t>
            </a:r>
            <a:r>
              <a:rPr lang="ja-JP" altLang="en-US" dirty="0" smtClean="0"/>
              <a:t>に置く</a:t>
            </a:r>
          </a:p>
          <a:p>
            <a:pPr>
              <a:buFont typeface="Arial" charset="0"/>
              <a:buNone/>
              <a:defRPr/>
            </a:pPr>
            <a:endParaRPr lang="en-US" altLang="ja-JP"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タイトル 1"/>
          <p:cNvSpPr>
            <a:spLocks noGrp="1"/>
          </p:cNvSpPr>
          <p:nvPr>
            <p:ph type="title"/>
          </p:nvPr>
        </p:nvSpPr>
        <p:spPr/>
        <p:txBody>
          <a:bodyPr/>
          <a:lstStyle/>
          <a:p>
            <a:r>
              <a:rPr lang="ja-JP" altLang="en-US" smtClean="0"/>
              <a:t>解決策について</a:t>
            </a:r>
          </a:p>
        </p:txBody>
      </p:sp>
      <p:sp>
        <p:nvSpPr>
          <p:cNvPr id="22530" name="コンテンツ プレースホルダ 2"/>
          <p:cNvSpPr>
            <a:spLocks noGrp="1"/>
          </p:cNvSpPr>
          <p:nvPr>
            <p:ph idx="1"/>
          </p:nvPr>
        </p:nvSpPr>
        <p:spPr/>
        <p:txBody>
          <a:bodyPr/>
          <a:lstStyle/>
          <a:p>
            <a:r>
              <a:rPr lang="en-US" altLang="ja-JP" dirty="0" smtClean="0"/>
              <a:t>RTMFP</a:t>
            </a:r>
          </a:p>
          <a:p>
            <a:pPr lvl="1"/>
            <a:r>
              <a:rPr lang="ja-JP" altLang="en-US" dirty="0" smtClean="0"/>
              <a:t>動画を</a:t>
            </a:r>
            <a:r>
              <a:rPr lang="en-US" altLang="ja-JP" dirty="0" smtClean="0"/>
              <a:t>1</a:t>
            </a:r>
            <a:r>
              <a:rPr lang="ja-JP" altLang="en-US" dirty="0" smtClean="0"/>
              <a:t>対</a:t>
            </a:r>
            <a:r>
              <a:rPr lang="en-US" altLang="ja-JP" dirty="0" smtClean="0"/>
              <a:t>1</a:t>
            </a:r>
            <a:r>
              <a:rPr lang="ja-JP" altLang="en-US" dirty="0" smtClean="0"/>
              <a:t>で通信することが出来たが、シュールとの通信が上手く出来なかった</a:t>
            </a:r>
            <a:endParaRPr lang="en-US" altLang="ja-JP" dirty="0" smtClean="0"/>
          </a:p>
          <a:p>
            <a:pPr lvl="1"/>
            <a:endParaRPr lang="en-US" altLang="ja-JP" dirty="0" smtClean="0"/>
          </a:p>
          <a:p>
            <a:r>
              <a:rPr lang="en-US" altLang="ja-JP" dirty="0" err="1" smtClean="0"/>
              <a:t>UstreamAPI</a:t>
            </a:r>
            <a:endParaRPr lang="en-US" altLang="ja-JP" dirty="0" smtClean="0"/>
          </a:p>
          <a:p>
            <a:pPr lvl="1"/>
            <a:r>
              <a:rPr lang="ja-JP" altLang="en-US" dirty="0" smtClean="0"/>
              <a:t>運営に問い合わせた　</a:t>
            </a:r>
            <a:endParaRPr lang="en-US" altLang="ja-JP" dirty="0" smtClean="0"/>
          </a:p>
          <a:p>
            <a:r>
              <a:rPr lang="en-US" altLang="ja-JP" dirty="0" smtClean="0"/>
              <a:t>P2P</a:t>
            </a:r>
          </a:p>
          <a:p>
            <a:pPr lvl="1"/>
            <a:r>
              <a:rPr lang="ja-JP" altLang="en-US" dirty="0" smtClean="0"/>
              <a:t>特になし</a:t>
            </a:r>
            <a:endParaRPr lang="en-US" altLang="ja-JP" dirty="0" smtClean="0"/>
          </a:p>
        </p:txBody>
      </p:sp>
      <p:pic>
        <p:nvPicPr>
          <p:cNvPr id="22531" name="Picture 2"/>
          <p:cNvPicPr>
            <a:picLocks noChangeAspect="1" noChangeArrowheads="1"/>
          </p:cNvPicPr>
          <p:nvPr/>
        </p:nvPicPr>
        <p:blipFill>
          <a:blip r:embed="rId2" cstate="print"/>
          <a:srcRect/>
          <a:stretch>
            <a:fillRect/>
          </a:stretch>
        </p:blipFill>
        <p:spPr bwMode="auto">
          <a:xfrm>
            <a:off x="5003800" y="3429000"/>
            <a:ext cx="3600450" cy="2965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タイトル 1"/>
          <p:cNvSpPr>
            <a:spLocks noGrp="1"/>
          </p:cNvSpPr>
          <p:nvPr>
            <p:ph type="title"/>
          </p:nvPr>
        </p:nvSpPr>
        <p:spPr>
          <a:xfrm>
            <a:off x="395288" y="269875"/>
            <a:ext cx="8229600" cy="1143000"/>
          </a:xfrm>
        </p:spPr>
        <p:txBody>
          <a:bodyPr/>
          <a:lstStyle/>
          <a:p>
            <a:r>
              <a:rPr lang="en-US" altLang="ja-JP" sz="4000" smtClean="0"/>
              <a:t>Ustream</a:t>
            </a:r>
            <a:r>
              <a:rPr lang="ja-JP" altLang="en-US" sz="4000" smtClean="0"/>
              <a:t>への問い合わせ</a:t>
            </a:r>
          </a:p>
        </p:txBody>
      </p:sp>
      <p:sp>
        <p:nvSpPr>
          <p:cNvPr id="23554" name="コンテンツ プレースホルダ 2"/>
          <p:cNvSpPr>
            <a:spLocks noGrp="1"/>
          </p:cNvSpPr>
          <p:nvPr>
            <p:ph idx="1"/>
          </p:nvPr>
        </p:nvSpPr>
        <p:spPr/>
        <p:txBody>
          <a:bodyPr/>
          <a:lstStyle/>
          <a:p>
            <a:pPr>
              <a:buFont typeface="Arial" charset="0"/>
              <a:buNone/>
            </a:pPr>
            <a:r>
              <a:rPr lang="ja-JP" altLang="en-US" sz="1800" smtClean="0"/>
              <a:t>　</a:t>
            </a:r>
            <a:r>
              <a:rPr lang="en-US" altLang="ja-JP" sz="1800" smtClean="0"/>
              <a:t>My name is Shota Suzuki and at I’m a member lab of Chukyo University Hamakawa.</a:t>
            </a:r>
            <a:endParaRPr lang="ja-JP" altLang="ja-JP" sz="1800" smtClean="0"/>
          </a:p>
          <a:p>
            <a:pPr>
              <a:buFont typeface="Arial" charset="0"/>
              <a:buNone/>
            </a:pPr>
            <a:r>
              <a:rPr lang="en-US" altLang="ja-JP" sz="1800" smtClean="0"/>
              <a:t>The reason why I am writing this email to you is I’d like to ask some questions about </a:t>
            </a:r>
            <a:endParaRPr lang="ja-JP" altLang="ja-JP" sz="1800" smtClean="0"/>
          </a:p>
          <a:p>
            <a:pPr>
              <a:buFont typeface="Arial" charset="0"/>
              <a:buNone/>
            </a:pPr>
            <a:r>
              <a:rPr lang="en-US" altLang="ja-JP" sz="1800" smtClean="0"/>
              <a:t>Ustream API and usage. </a:t>
            </a:r>
            <a:endParaRPr lang="ja-JP" altLang="ja-JP" sz="1800" smtClean="0"/>
          </a:p>
          <a:p>
            <a:pPr>
              <a:buFont typeface="Arial" charset="0"/>
              <a:buNone/>
            </a:pPr>
            <a:r>
              <a:rPr lang="ja-JP" altLang="en-US" sz="1800" smtClean="0"/>
              <a:t>　</a:t>
            </a:r>
            <a:r>
              <a:rPr lang="en-US" altLang="ja-JP" sz="1800" smtClean="0"/>
              <a:t>I’m studying streaming video at Hamakawa lab. So I’d like to develop “new space of</a:t>
            </a:r>
          </a:p>
          <a:p>
            <a:pPr>
              <a:buFont typeface="Arial" charset="0"/>
              <a:buNone/>
            </a:pPr>
            <a:r>
              <a:rPr lang="en-US" altLang="ja-JP" sz="1800" smtClean="0"/>
              <a:t>live video”. At “new space of live video” everyone can look other users. For example </a:t>
            </a:r>
          </a:p>
          <a:p>
            <a:pPr>
              <a:buFont typeface="Arial" charset="0"/>
              <a:buNone/>
            </a:pPr>
            <a:r>
              <a:rPr lang="en-US" altLang="ja-JP" sz="1800" smtClean="0"/>
              <a:t>the</a:t>
            </a:r>
            <a:r>
              <a:rPr lang="ja-JP" altLang="en-US" sz="1800" smtClean="0"/>
              <a:t> </a:t>
            </a:r>
            <a:r>
              <a:rPr lang="en-US" altLang="ja-JP" sz="1800" smtClean="0"/>
              <a:t>users can see live video in virtual space like a “Second Life”. But it can not realize.</a:t>
            </a:r>
          </a:p>
          <a:p>
            <a:pPr>
              <a:buFont typeface="Arial" charset="0"/>
              <a:buNone/>
            </a:pPr>
            <a:r>
              <a:rPr lang="en-US" altLang="ja-JP" sz="1800" smtClean="0"/>
              <a:t>Because my lab server’s bandwidth isn’t have enough to transfer large data. For this</a:t>
            </a:r>
          </a:p>
          <a:p>
            <a:pPr>
              <a:buFont typeface="Arial" charset="0"/>
              <a:buNone/>
            </a:pPr>
            <a:r>
              <a:rPr lang="en-US" altLang="ja-JP" sz="1800" smtClean="0"/>
              <a:t>reason, I think to use Ustream at “new space of live video”. However, live video only.</a:t>
            </a:r>
            <a:endParaRPr lang="ja-JP" altLang="ja-JP" sz="1800" smtClean="0"/>
          </a:p>
          <a:p>
            <a:pPr>
              <a:buFont typeface="Arial" charset="0"/>
              <a:buNone/>
            </a:pPr>
            <a:r>
              <a:rPr lang="en-US" altLang="ja-JP" sz="1800" smtClean="0"/>
              <a:t>Questions described below.</a:t>
            </a:r>
            <a:endParaRPr lang="ja-JP" altLang="ja-JP" sz="1800" smtClean="0"/>
          </a:p>
          <a:p>
            <a:pPr>
              <a:buFont typeface="Arial" charset="0"/>
              <a:buNone/>
            </a:pPr>
            <a:r>
              <a:rPr lang="en-US" altLang="ja-JP" sz="1800" smtClean="0"/>
              <a:t>[Questions]</a:t>
            </a:r>
            <a:endParaRPr lang="ja-JP" altLang="ja-JP" sz="1800" smtClean="0"/>
          </a:p>
          <a:p>
            <a:r>
              <a:rPr lang="en-US" altLang="ja-JP" sz="1800" smtClean="0"/>
              <a:t>Such usage of Usteream, is there a problem?</a:t>
            </a:r>
            <a:endParaRPr lang="ja-JP" altLang="ja-JP" sz="1800" smtClean="0"/>
          </a:p>
          <a:p>
            <a:r>
              <a:rPr lang="en-US" altLang="ja-JP" sz="1800" smtClean="0"/>
              <a:t>Ustream API has a limited number of requests. It’s 5,000 count per day. How do you count it?</a:t>
            </a:r>
            <a:endParaRPr lang="ja-JP" altLang="ja-JP" sz="1800" smtClean="0"/>
          </a:p>
          <a:p>
            <a:pPr>
              <a:buFont typeface="Arial" charset="0"/>
              <a:buNone/>
            </a:pPr>
            <a:r>
              <a:rPr lang="en-US" altLang="ja-JP" sz="1800" smtClean="0"/>
              <a:t>I would appreciate to hear from you. </a:t>
            </a:r>
            <a:endParaRPr lang="ja-JP" altLang="ja-JP" sz="1800" smtClean="0"/>
          </a:p>
          <a:p>
            <a:pPr>
              <a:buFont typeface="Arial" charset="0"/>
              <a:buNone/>
            </a:pPr>
            <a:endParaRPr lang="ja-JP"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タイトル 1"/>
          <p:cNvSpPr>
            <a:spLocks noGrp="1"/>
          </p:cNvSpPr>
          <p:nvPr>
            <p:ph type="title"/>
          </p:nvPr>
        </p:nvSpPr>
        <p:spPr/>
        <p:txBody>
          <a:bodyPr/>
          <a:lstStyle/>
          <a:p>
            <a:r>
              <a:rPr lang="ja-JP" altLang="en-US" smtClean="0"/>
              <a:t>問い合わせ結果と解決方針</a:t>
            </a:r>
          </a:p>
        </p:txBody>
      </p:sp>
      <p:sp>
        <p:nvSpPr>
          <p:cNvPr id="3" name="コンテンツ プレースホルダ 2"/>
          <p:cNvSpPr>
            <a:spLocks noGrp="1"/>
          </p:cNvSpPr>
          <p:nvPr>
            <p:ph idx="1"/>
          </p:nvPr>
        </p:nvSpPr>
        <p:spPr/>
        <p:txBody>
          <a:bodyPr>
            <a:normAutofit lnSpcReduction="10000"/>
          </a:bodyPr>
          <a:lstStyle/>
          <a:p>
            <a:pPr>
              <a:defRPr/>
            </a:pPr>
            <a:r>
              <a:rPr lang="ja-JP" altLang="en-US" dirty="0" smtClean="0"/>
              <a:t>結果</a:t>
            </a:r>
            <a:endParaRPr lang="en-US" altLang="ja-JP" dirty="0" smtClean="0"/>
          </a:p>
          <a:p>
            <a:pPr>
              <a:buFont typeface="Arial" charset="0"/>
              <a:buNone/>
              <a:defRPr/>
            </a:pPr>
            <a:r>
              <a:rPr lang="en-US" altLang="ja-JP" sz="2400" dirty="0" smtClean="0"/>
              <a:t>Yes</a:t>
            </a:r>
            <a:r>
              <a:rPr lang="en-US" altLang="ja-JP" sz="2400" dirty="0"/>
              <a:t>, you can use </a:t>
            </a:r>
            <a:r>
              <a:rPr lang="en-US" altLang="ja-JP" sz="2400" dirty="0" err="1"/>
              <a:t>Ustream</a:t>
            </a:r>
            <a:r>
              <a:rPr lang="en-US" altLang="ja-JP" sz="2400" dirty="0"/>
              <a:t> as part of </a:t>
            </a:r>
            <a:r>
              <a:rPr lang="en-US" altLang="ja-JP" sz="2400" dirty="0" smtClean="0"/>
              <a:t>your Project, however, we</a:t>
            </a:r>
          </a:p>
          <a:p>
            <a:pPr>
              <a:buFont typeface="Arial" charset="0"/>
              <a:buNone/>
              <a:defRPr/>
            </a:pPr>
            <a:r>
              <a:rPr lang="en-US" altLang="ja-JP" sz="2400" dirty="0" smtClean="0"/>
              <a:t> won‘t </a:t>
            </a:r>
            <a:r>
              <a:rPr lang="en-US" altLang="ja-JP" sz="2400" dirty="0"/>
              <a:t>provide </a:t>
            </a:r>
            <a:r>
              <a:rPr lang="en-US" altLang="ja-JP" sz="2400" dirty="0" smtClean="0"/>
              <a:t>any</a:t>
            </a:r>
            <a:r>
              <a:rPr lang="ja-JP" altLang="en-US" sz="2400" dirty="0"/>
              <a:t> </a:t>
            </a:r>
            <a:r>
              <a:rPr lang="en-US" altLang="ja-JP" sz="2400" dirty="0" smtClean="0"/>
              <a:t>help/info </a:t>
            </a:r>
            <a:r>
              <a:rPr lang="en-US" altLang="ja-JP" sz="2400" dirty="0"/>
              <a:t>on API.</a:t>
            </a:r>
          </a:p>
          <a:p>
            <a:pPr>
              <a:buFont typeface="Arial" charset="0"/>
              <a:buNone/>
              <a:defRPr/>
            </a:pPr>
            <a:r>
              <a:rPr lang="en-US" altLang="ja-JP" sz="2400" dirty="0" smtClean="0"/>
              <a:t>Best</a:t>
            </a:r>
          </a:p>
          <a:p>
            <a:pPr>
              <a:buFont typeface="Arial" charset="0"/>
              <a:buNone/>
              <a:defRPr/>
            </a:pPr>
            <a:r>
              <a:rPr lang="en-US" altLang="ja-JP" sz="2400" dirty="0" err="1" smtClean="0"/>
              <a:t>Ustream</a:t>
            </a:r>
            <a:endParaRPr lang="en-US" altLang="ja-JP" sz="2400" dirty="0" smtClean="0"/>
          </a:p>
          <a:p>
            <a:pPr>
              <a:buFont typeface="Arial" charset="0"/>
              <a:buNone/>
              <a:defRPr/>
            </a:pPr>
            <a:endParaRPr lang="en-US" altLang="ja-JP" sz="2400" dirty="0" smtClean="0"/>
          </a:p>
          <a:p>
            <a:pPr>
              <a:defRPr/>
            </a:pPr>
            <a:r>
              <a:rPr lang="ja-JP" altLang="en-US" dirty="0" smtClean="0"/>
              <a:t>方針</a:t>
            </a:r>
            <a:endParaRPr lang="en-US" altLang="ja-JP" sz="2400" dirty="0" smtClean="0"/>
          </a:p>
          <a:p>
            <a:pPr>
              <a:buFont typeface="Arial" charset="0"/>
              <a:buNone/>
              <a:defRPr/>
            </a:pPr>
            <a:r>
              <a:rPr lang="ja-JP" altLang="en-US" sz="2400" dirty="0" smtClean="0"/>
              <a:t>優先順位：　</a:t>
            </a:r>
            <a:r>
              <a:rPr lang="en-US" altLang="ja-JP" sz="2400" dirty="0" smtClean="0"/>
              <a:t>RTMFP</a:t>
            </a:r>
            <a:r>
              <a:rPr lang="ja-JP" altLang="en-US" sz="2400" dirty="0" smtClean="0"/>
              <a:t>＞</a:t>
            </a:r>
            <a:r>
              <a:rPr lang="en-US" altLang="ja-JP" sz="2400" dirty="0" err="1" smtClean="0"/>
              <a:t>UstreamAPI</a:t>
            </a:r>
            <a:r>
              <a:rPr lang="ja-JP" altLang="en-US" sz="2400" dirty="0" smtClean="0"/>
              <a:t>＞</a:t>
            </a:r>
            <a:r>
              <a:rPr lang="en-US" altLang="ja-JP" sz="2400" dirty="0" smtClean="0"/>
              <a:t> P2P</a:t>
            </a:r>
            <a:r>
              <a:rPr lang="ja-JP" altLang="en-US" sz="2400" dirty="0" smtClean="0"/>
              <a:t>システム</a:t>
            </a:r>
            <a:r>
              <a:rPr lang="en-US" altLang="ja-JP" sz="2400" dirty="0" smtClean="0"/>
              <a:t>(</a:t>
            </a:r>
            <a:r>
              <a:rPr lang="en-US" altLang="ja-JP" sz="2400" dirty="0" err="1" smtClean="0"/>
              <a:t>PeerCast</a:t>
            </a:r>
            <a:r>
              <a:rPr lang="en-US" altLang="ja-JP" sz="2400" dirty="0" smtClean="0"/>
              <a:t>)</a:t>
            </a:r>
            <a:r>
              <a:rPr lang="ja-JP" altLang="en-US" sz="2400" dirty="0" smtClean="0"/>
              <a:t>　</a:t>
            </a:r>
            <a:endParaRPr lang="en-US" altLang="ja-JP" sz="2400" dirty="0" smtClean="0"/>
          </a:p>
          <a:p>
            <a:pPr>
              <a:buFont typeface="Arial" charset="0"/>
              <a:buNone/>
              <a:defRPr/>
            </a:pPr>
            <a:r>
              <a:rPr lang="ja-JP" altLang="en-US" sz="2400" dirty="0" smtClean="0"/>
              <a:t>　</a:t>
            </a:r>
            <a:r>
              <a:rPr lang="en-US" altLang="ja-JP" sz="2400" dirty="0" smtClean="0"/>
              <a:t>RTMFP</a:t>
            </a:r>
            <a:r>
              <a:rPr lang="ja-JP" altLang="en-US" sz="2400" dirty="0" smtClean="0"/>
              <a:t>で開発を進めていく予定</a:t>
            </a:r>
            <a:endParaRPr lang="en-US" altLang="ja-JP" sz="2400" dirty="0" smtClean="0"/>
          </a:p>
          <a:p>
            <a:pPr>
              <a:buFont typeface="Arial" charset="0"/>
              <a:buNone/>
              <a:defRPr/>
            </a:pPr>
            <a:r>
              <a:rPr lang="ja-JP" altLang="en-US" sz="2400" dirty="0" smtClean="0"/>
              <a:t>もし、上手くいかなければ</a:t>
            </a:r>
            <a:r>
              <a:rPr lang="en-US" altLang="ja-JP" sz="2400" dirty="0" err="1" smtClean="0"/>
              <a:t>Ustream</a:t>
            </a:r>
            <a:r>
              <a:rPr lang="ja-JP" altLang="en-US" sz="2400" dirty="0" smtClean="0"/>
              <a:t>を組み込む</a:t>
            </a:r>
            <a:endParaRPr lang="en-US" altLang="ja-JP" sz="2400" dirty="0" smtClean="0"/>
          </a:p>
          <a:p>
            <a:pPr>
              <a:defRPr/>
            </a:pPr>
            <a:endParaRPr lang="en-US" altLang="ja-JP"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351</Words>
  <Application>Microsoft Office PowerPoint</Application>
  <PresentationFormat>画面に合わせる (4:3)</PresentationFormat>
  <Paragraphs>122</Paragraphs>
  <Slides>12</Slides>
  <Notes>3</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Office テーマ</vt:lpstr>
      <vt:lpstr>卒業研究B班 ｰ2010.08.09ｰ</vt:lpstr>
      <vt:lpstr>集まった日</vt:lpstr>
      <vt:lpstr>概要</vt:lpstr>
      <vt:lpstr>進捗</vt:lpstr>
      <vt:lpstr>担当分け</vt:lpstr>
      <vt:lpstr>帯域の問題と解決策</vt:lpstr>
      <vt:lpstr>解決策について</vt:lpstr>
      <vt:lpstr>Ustreamへの問い合わせ</vt:lpstr>
      <vt:lpstr>問い合わせ結果と解決方針</vt:lpstr>
      <vt:lpstr>今後について</vt:lpstr>
      <vt:lpstr>スライド 11</vt:lpstr>
      <vt:lpstr>今日以降の予定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NetWalk 進捗</dc:title>
  <dc:creator>Shule</dc:creator>
  <cp:lastModifiedBy>Shule517</cp:lastModifiedBy>
  <cp:revision>47</cp:revision>
  <dcterms:created xsi:type="dcterms:W3CDTF">2010-07-14T13:53:07Z</dcterms:created>
  <dcterms:modified xsi:type="dcterms:W3CDTF">2013-04-07T09:08:16Z</dcterms:modified>
</cp:coreProperties>
</file>