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D336-3D59-4DBB-A49E-876BDE9F3097}" type="datetimeFigureOut">
              <a:rPr kumimoji="1" lang="ja-JP" altLang="en-US" smtClean="0"/>
              <a:t>2010/8/10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BD03-C12C-42B0-995F-431C023B1E0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各種決定事項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配信一覧の表示方法</a:t>
            </a:r>
            <a:endParaRPr kumimoji="1" lang="en-US" altLang="ja-JP" dirty="0" smtClean="0"/>
          </a:p>
          <a:p>
            <a:r>
              <a:rPr lang="ja-JP" altLang="en-US" dirty="0" smtClean="0"/>
              <a:t>著作権</a:t>
            </a:r>
            <a:endParaRPr lang="en-US" altLang="ja-JP" dirty="0" smtClean="0"/>
          </a:p>
          <a:p>
            <a:r>
              <a:rPr kumimoji="1" lang="ja-JP" altLang="en-US" dirty="0" smtClean="0"/>
              <a:t>ブラウザ・環境依存の考慮</a:t>
            </a:r>
            <a:endParaRPr kumimoji="1" lang="en-US" altLang="ja-JP" dirty="0" smtClean="0"/>
          </a:p>
          <a:p>
            <a:r>
              <a:rPr lang="ja-JP" altLang="en-US" dirty="0" smtClean="0"/>
              <a:t>配信の新たな探し方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既存の方法を要調査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既存より探しにくくならないようにする</a:t>
            </a:r>
            <a:endParaRPr lang="en-US" altLang="ja-JP" dirty="0" smtClean="0"/>
          </a:p>
          <a:p>
            <a:r>
              <a:rPr kumimoji="1" lang="en-US" altLang="ja-JP" dirty="0" err="1" smtClean="0"/>
              <a:t>PeerCast</a:t>
            </a:r>
            <a:r>
              <a:rPr kumimoji="1" lang="ja-JP" altLang="en-US" dirty="0" smtClean="0"/>
              <a:t>の文化持ち込みすぎ？</a:t>
            </a:r>
            <a:endParaRPr kumimoji="1" lang="en-US" altLang="ja-JP" dirty="0" smtClean="0"/>
          </a:p>
          <a:p>
            <a:r>
              <a:rPr lang="ja-JP" altLang="en-US" dirty="0" smtClean="0"/>
              <a:t>ワールド・サーバー分け</a:t>
            </a:r>
            <a:endParaRPr lang="en-US" altLang="ja-JP" dirty="0" smtClean="0"/>
          </a:p>
          <a:p>
            <a:r>
              <a:rPr lang="ja-JP" altLang="en-US" dirty="0" smtClean="0"/>
              <a:t>擬似３</a:t>
            </a:r>
            <a:r>
              <a:rPr lang="en-US" altLang="ja-JP" dirty="0" smtClean="0"/>
              <a:t>D</a:t>
            </a:r>
            <a:r>
              <a:rPr lang="ja-JP" altLang="en-US" dirty="0" smtClean="0"/>
              <a:t>を生かせているか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配信視聴に関して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多重視聴禁止</a:t>
            </a:r>
            <a:endParaRPr lang="en-US" altLang="ja-JP" dirty="0" smtClean="0"/>
          </a:p>
          <a:p>
            <a:r>
              <a:rPr kumimoji="1" lang="ja-JP" altLang="en-US" dirty="0" smtClean="0"/>
              <a:t>ワンプッシュ再生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プッシュした１つの配信しか再生しない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それ以外はサムネ</a:t>
            </a:r>
            <a:endParaRPr kumimoji="1" lang="en-US" altLang="ja-JP" dirty="0" smtClean="0"/>
          </a:p>
          <a:p>
            <a:r>
              <a:rPr kumimoji="1" lang="ja-JP" altLang="en-US" dirty="0" smtClean="0"/>
              <a:t>配信同士の距離に制約はない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置けない範囲はない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配信が被っても</a:t>
            </a:r>
            <a:r>
              <a:rPr lang="en-US" altLang="ja-JP" dirty="0" smtClean="0"/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リスナーの場合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配信者が視野外になっても配信を表示</a:t>
            </a:r>
            <a:endParaRPr lang="en-US" altLang="ja-JP" dirty="0"/>
          </a:p>
          <a:p>
            <a:pPr lvl="1"/>
            <a:r>
              <a:rPr lang="ja-JP" altLang="en-US" dirty="0" smtClean="0"/>
              <a:t>スマブラのエリア外表示のように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5720" y="3000372"/>
            <a:ext cx="3429024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785918" y="4643446"/>
            <a:ext cx="428628" cy="42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357422" y="3857628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428596" y="3143248"/>
            <a:ext cx="1285884" cy="1143008"/>
          </a:xfrm>
          <a:prstGeom prst="wedgeRoundRectCallout">
            <a:avLst>
              <a:gd name="adj1" fmla="val 98633"/>
              <a:gd name="adj2" fmla="val 273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1472" y="3286124"/>
            <a:ext cx="1000132" cy="857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動画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2714612" y="464344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214678" y="4929198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643174" y="535782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857356" y="4214818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786050" y="3357562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143240" y="4071942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00232" y="3429000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867012" y="486728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143108" y="5214950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285852" y="4572008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57158" y="4500570"/>
            <a:ext cx="571504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スレッド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357818" y="3000372"/>
            <a:ext cx="3429024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858016" y="4643446"/>
            <a:ext cx="428628" cy="42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6429388" y="4500570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7000892" y="400050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7215206" y="364331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786710" y="357187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643834" y="428625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8429652" y="321468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429256" y="4500570"/>
            <a:ext cx="571504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スレッド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3857620" y="4286256"/>
            <a:ext cx="1357322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4744" y="3714752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視野を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左へ</a:t>
            </a:r>
            <a:r>
              <a:rPr kumimoji="1" lang="en-US" altLang="ja-JP" dirty="0" smtClean="0"/>
              <a:t>90</a:t>
            </a:r>
            <a:r>
              <a:rPr lang="en-US" altLang="ja-JP" dirty="0" smtClean="0"/>
              <a:t>°</a:t>
            </a:r>
            <a:r>
              <a:rPr lang="ja-JP" altLang="en-US" dirty="0" smtClean="0"/>
              <a:t>回転</a:t>
            </a:r>
            <a:endParaRPr kumimoji="1" lang="ja-JP" altLang="en-US" dirty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5500694" y="3143248"/>
            <a:ext cx="1285884" cy="1143008"/>
            <a:chOff x="5500694" y="3143248"/>
            <a:chExt cx="1285884" cy="1143008"/>
          </a:xfrm>
        </p:grpSpPr>
        <p:sp>
          <p:nvSpPr>
            <p:cNvPr id="24" name="角丸四角形吹き出し 23"/>
            <p:cNvSpPr/>
            <p:nvPr/>
          </p:nvSpPr>
          <p:spPr>
            <a:xfrm>
              <a:off x="5500694" y="3143248"/>
              <a:ext cx="1285884" cy="1143008"/>
            </a:xfrm>
            <a:prstGeom prst="wedgeRoundRectCallout">
              <a:avLst>
                <a:gd name="adj1" fmla="val 200963"/>
                <a:gd name="adj2" fmla="val -2538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643570" y="3286124"/>
              <a:ext cx="1000132" cy="8572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動画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同期の範囲内からリスナーが出るとスクリーンが消える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RTMFP</a:t>
            </a:r>
            <a:r>
              <a:rPr lang="ja-JP" altLang="en-US" dirty="0" smtClean="0"/>
              <a:t>は新たな配信をプッシュしない限り接続を継続する</a:t>
            </a:r>
            <a:endParaRPr lang="en-US" altLang="ja-JP" dirty="0" smtClean="0"/>
          </a:p>
          <a:p>
            <a:r>
              <a:rPr kumimoji="1" lang="ja-JP" altLang="en-US" dirty="0" smtClean="0"/>
              <a:t>再び同期範囲内に入るとスクリーン表示・動画自動再生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最新のプッシュした配信の場合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以前にプッシュした配信では実行されない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配信</a:t>
            </a:r>
            <a:r>
              <a:rPr lang="ja-JP" altLang="en-US" dirty="0" smtClean="0"/>
              <a:t>者の場合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FPS</a:t>
            </a:r>
            <a:r>
              <a:rPr kumimoji="1" lang="ja-JP" altLang="en-US" dirty="0" smtClean="0"/>
              <a:t>視野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本当は円形状等に集まっているリスナーを強制的に視野内に表示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500562" y="3000372"/>
            <a:ext cx="3429024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215206" y="3214686"/>
            <a:ext cx="571504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スレッド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786578" y="507207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643702" y="5857892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072066" y="535782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86512" y="428625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143504" y="500063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572264" y="357187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143504" y="4071942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5929322" y="471488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786446" y="5857892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858016" y="535782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43636" y="5500702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5214942" y="435769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357818" y="392906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429256" y="4143380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過去ログ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別サーバーに残す</a:t>
            </a:r>
            <a:endParaRPr kumimoji="1" lang="en-US" altLang="ja-JP" dirty="0" smtClean="0"/>
          </a:p>
          <a:p>
            <a:r>
              <a:rPr lang="ja-JP" altLang="en-US" dirty="0" smtClean="0"/>
              <a:t>書き込み不可</a:t>
            </a:r>
            <a:endParaRPr lang="en-US" altLang="ja-JP" dirty="0" smtClean="0"/>
          </a:p>
          <a:p>
            <a:r>
              <a:rPr kumimoji="1" lang="ja-JP" altLang="en-US" dirty="0" smtClean="0"/>
              <a:t>配信終了後の余韻を楽しめる工夫をする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空間内に配信跡地的に何か表示させる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それ</a:t>
            </a:r>
            <a:r>
              <a:rPr kumimoji="1" lang="ja-JP" altLang="en-US" dirty="0" smtClean="0"/>
              <a:t>をクリックして余韻に参加可能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最終書き込みから３０分でスレッド終了</a:t>
            </a:r>
            <a:endParaRPr lang="en-US" altLang="ja-JP" dirty="0" smtClean="0"/>
          </a:p>
          <a:p>
            <a:r>
              <a:rPr kumimoji="1" lang="ja-JP" altLang="en-US" dirty="0" smtClean="0"/>
              <a:t>配信に関する情報を載せる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「配信中です」「配信が終了しました」「スレッドが終了しました」 </a:t>
            </a:r>
            <a:r>
              <a:rPr lang="en-US" altLang="ja-JP" dirty="0" smtClean="0"/>
              <a:t>etc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ミニマップ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空間内の全配信詳細を表示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クリックでワープ</a:t>
            </a:r>
            <a:endParaRPr lang="en-US" altLang="ja-JP" dirty="0" smtClean="0"/>
          </a:p>
          <a:p>
            <a:r>
              <a:rPr kumimoji="1" lang="ja-JP" altLang="en-US" dirty="0" smtClean="0"/>
              <a:t>ホイールで視野の拡大・縮小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自キャラとの距離の変更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他ユーザーの視線方向の同期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移動</a:t>
            </a:r>
            <a:r>
              <a:rPr lang="ja-JP" altLang="en-US" dirty="0" smtClean="0"/>
              <a:t>時の向き○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左右スクロール</a:t>
            </a:r>
            <a:r>
              <a:rPr kumimoji="1" lang="en-US" altLang="ja-JP" dirty="0" smtClean="0"/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保留事項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同期ラインの表示の有無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未解決事項一覧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動画量で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の広さを変更する</a:t>
            </a:r>
            <a:endParaRPr lang="en-US" altLang="ja-JP" dirty="0" smtClean="0"/>
          </a:p>
          <a:p>
            <a:r>
              <a:rPr lang="ja-JP" altLang="en-US" dirty="0"/>
              <a:t>世界</a:t>
            </a:r>
            <a:r>
              <a:rPr lang="ja-JP" altLang="en-US" dirty="0" smtClean="0"/>
              <a:t>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朝・昼・夜に合わせて背景の変更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地面を凹凸にする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天気を表現</a:t>
            </a:r>
            <a:endParaRPr lang="en-US" altLang="ja-JP" dirty="0" smtClean="0"/>
          </a:p>
          <a:p>
            <a:r>
              <a:rPr lang="ja-JP" altLang="en-US" dirty="0" smtClean="0"/>
              <a:t>アバター着せ替え</a:t>
            </a:r>
            <a:endParaRPr lang="en-US" altLang="ja-JP" dirty="0" smtClean="0"/>
          </a:p>
          <a:p>
            <a:r>
              <a:rPr lang="ja-JP" altLang="en-US" dirty="0" smtClean="0"/>
              <a:t>ユーザー人数の上限は？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</a:t>
            </a:r>
            <a:r>
              <a:rPr lang="ja-JP" altLang="en-US" dirty="0"/>
              <a:t>スペック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344</Words>
  <Application>Microsoft Office PowerPoint</Application>
  <PresentationFormat>画面に合わせる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各種決定事項</vt:lpstr>
      <vt:lpstr>配信視聴に関して</vt:lpstr>
      <vt:lpstr>リスナーの場合</vt:lpstr>
      <vt:lpstr>スライド 4</vt:lpstr>
      <vt:lpstr>配信者の場合</vt:lpstr>
      <vt:lpstr>過去ログ</vt:lpstr>
      <vt:lpstr>その他</vt:lpstr>
      <vt:lpstr>保留事項</vt:lpstr>
      <vt:lpstr>未解決事項一覧</vt:lpstr>
      <vt:lpstr>スライド 10</vt:lpstr>
    </vt:vector>
  </TitlesOfParts>
  <Company>中京大学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各種決定事項</dc:title>
  <dc:creator>H107029</dc:creator>
  <cp:lastModifiedBy>H107029</cp:lastModifiedBy>
  <cp:revision>7</cp:revision>
  <dcterms:created xsi:type="dcterms:W3CDTF">2010-08-09T21:25:41Z</dcterms:created>
  <dcterms:modified xsi:type="dcterms:W3CDTF">2010-08-09T22:26:57Z</dcterms:modified>
</cp:coreProperties>
</file>