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80" r:id="rId11"/>
    <p:sldId id="281" r:id="rId12"/>
    <p:sldId id="282" r:id="rId13"/>
    <p:sldId id="283" r:id="rId14"/>
    <p:sldId id="284" r:id="rId15"/>
    <p:sldId id="285" r:id="rId16"/>
    <p:sldId id="272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00" autoAdjust="0"/>
  </p:normalViewPr>
  <p:slideViewPr>
    <p:cSldViewPr>
      <p:cViewPr varScale="1">
        <p:scale>
          <a:sx n="107" d="100"/>
          <a:sy n="107" d="100"/>
        </p:scale>
        <p:origin x="-15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F40DA-E5BC-4D2F-9059-7622EBB36957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DA643-7D03-4EA5-A99A-E95ECDE89D4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DA643-7D03-4EA5-A99A-E95ECDE89D48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接続は繋がったままだが、他の動画配信を選択した場合に接続が切れる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多重視聴禁止</a:t>
            </a:r>
            <a:endParaRPr lang="en-US" altLang="ja-JP" dirty="0" smtClean="0"/>
          </a:p>
          <a:p>
            <a:r>
              <a:rPr kumimoji="1" lang="ja-JP" altLang="en-US" dirty="0" smtClean="0"/>
              <a:t>ワンプッシュ再生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プッシュした１つの配信しか再生しない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それ以外はサムネ</a:t>
            </a:r>
            <a:endParaRPr kumimoji="1" lang="en-US" altLang="ja-JP" dirty="0" smtClean="0"/>
          </a:p>
          <a:p>
            <a:r>
              <a:rPr kumimoji="1" lang="ja-JP" altLang="en-US" dirty="0" smtClean="0"/>
              <a:t>配信同士の距離に制約はない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置けない範囲はない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配信が被っても</a:t>
            </a:r>
            <a:r>
              <a:rPr lang="en-US" altLang="ja-JP" dirty="0" smtClean="0"/>
              <a:t>OK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DA643-7D03-4EA5-A99A-E95ECDE89D48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スレッド</a:t>
            </a:r>
            <a:endParaRPr kumimoji="1" lang="en-US" altLang="ja-JP" dirty="0" smtClean="0"/>
          </a:p>
          <a:p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動画配信が終わった後もその動画配信に関するコミュニケーションが考えられる。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そこで、動画配信終了後もスレッドを残すこととした。</a:t>
            </a:r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ただし、</a:t>
            </a:r>
            <a:r>
              <a:rPr kumimoji="1" lang="ja-JP" altLang="ja-JP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スレッドの更新が一定時間以上ない場合、そのスレッドは消え、過去ログに保存される。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過去ログ</a:t>
            </a:r>
            <a:endParaRPr kumimoji="1" lang="en-US" altLang="ja-JP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kumimoji="1" lang="ja-JP" altLang="en-US" dirty="0" smtClean="0"/>
              <a:t>別サーバーに残す</a:t>
            </a:r>
            <a:endParaRPr kumimoji="1" lang="en-US" altLang="ja-JP" dirty="0" smtClean="0"/>
          </a:p>
          <a:p>
            <a:r>
              <a:rPr lang="ja-JP" altLang="en-US" dirty="0" smtClean="0"/>
              <a:t>書き込み不可</a:t>
            </a:r>
            <a:endParaRPr lang="en-US" altLang="ja-JP" dirty="0" smtClean="0"/>
          </a:p>
          <a:p>
            <a:r>
              <a:rPr kumimoji="1" lang="ja-JP" altLang="en-US" dirty="0" smtClean="0"/>
              <a:t>配信終了後の余韻を楽しめる工夫をする</a:t>
            </a:r>
            <a:endParaRPr kumimoji="1" lang="en-US" altLang="ja-JP" dirty="0" smtClean="0"/>
          </a:p>
          <a:p>
            <a:r>
              <a:rPr lang="ja-JP" altLang="en-US" dirty="0" smtClean="0"/>
              <a:t>空間内に配信跡地的に何か表示させる</a:t>
            </a:r>
            <a:endParaRPr lang="en-US" altLang="ja-JP" dirty="0" smtClean="0"/>
          </a:p>
          <a:p>
            <a:r>
              <a:rPr kumimoji="1" lang="ja-JP" altLang="en-US" dirty="0" smtClean="0"/>
              <a:t>それをクリックして余韻に参加可能</a:t>
            </a:r>
            <a:endParaRPr kumimoji="1" lang="en-US" altLang="ja-JP" dirty="0" smtClean="0"/>
          </a:p>
          <a:p>
            <a:r>
              <a:rPr lang="ja-JP" altLang="en-US" dirty="0" smtClean="0"/>
              <a:t>最終書き込みから３０分でスレッド終了</a:t>
            </a:r>
            <a:endParaRPr lang="en-US" altLang="ja-JP" dirty="0" smtClean="0"/>
          </a:p>
          <a:p>
            <a:r>
              <a:rPr kumimoji="1" lang="ja-JP" altLang="en-US" dirty="0" smtClean="0"/>
              <a:t>配信に関する情報を載せる</a:t>
            </a:r>
            <a:endParaRPr kumimoji="1" lang="en-US" altLang="ja-JP" dirty="0" smtClean="0"/>
          </a:p>
          <a:p>
            <a:r>
              <a:rPr lang="ja-JP" altLang="en-US" dirty="0" smtClean="0"/>
              <a:t>「配信中です」「配信が終了しました」「スレッドが終了しました」 </a:t>
            </a:r>
            <a:r>
              <a:rPr lang="en-US" altLang="ja-JP" dirty="0" smtClean="0"/>
              <a:t>etc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DA643-7D03-4EA5-A99A-E95ECDE89D48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441AB-7F84-4F8C-82E1-95DAD5A6394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13AB-D9C3-4926-84B0-7A9337F24B8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ja-JP" altLang="en-US" dirty="0" smtClean="0"/>
              <a:t>卒業研究</a:t>
            </a:r>
            <a:r>
              <a:rPr lang="en-US" altLang="ja-JP" dirty="0" smtClean="0"/>
              <a:t>B</a:t>
            </a:r>
            <a:r>
              <a:rPr lang="ja-JP" altLang="en-US" dirty="0" smtClean="0"/>
              <a:t>班</a:t>
            </a:r>
            <a:br>
              <a:rPr lang="ja-JP" altLang="en-US" dirty="0" smtClean="0"/>
            </a:br>
            <a:r>
              <a:rPr lang="ja-JP" altLang="en-US" dirty="0" err="1" smtClean="0"/>
              <a:t>ｰ</a:t>
            </a:r>
            <a:r>
              <a:rPr lang="en-US" altLang="ja-JP" dirty="0" smtClean="0"/>
              <a:t>2010.09.02</a:t>
            </a:r>
            <a:r>
              <a:rPr lang="ja-JP" altLang="en-US" dirty="0" err="1" smtClean="0"/>
              <a:t>ｰ</a:t>
            </a:r>
            <a:endParaRPr lang="ja-JP" altLang="en-US" dirty="0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mtClean="0"/>
              <a:t>しっかりシュール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ミニマップ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一目で現在の全体像を把握できる為のもの</a:t>
            </a:r>
          </a:p>
          <a:p>
            <a:pPr eaLnBrk="1" hangingPunct="1"/>
            <a:endParaRPr lang="ja-JP" altLang="en-US" smtClean="0"/>
          </a:p>
          <a:p>
            <a:pPr eaLnBrk="1" hangingPunct="1"/>
            <a:endParaRPr lang="en-US" altLang="ja-JP" smtClean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2214563"/>
            <a:ext cx="4679950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908175" y="6381750"/>
            <a:ext cx="1190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/>
              <a:t>イメージ図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143500" y="2714625"/>
            <a:ext cx="35687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</a:rPr>
              <a:t>マウスオーバー：詳細表示</a:t>
            </a:r>
          </a:p>
          <a:p>
            <a:pPr algn="ctr"/>
            <a:r>
              <a:rPr lang="ja-JP" altLang="en-US" sz="2400"/>
              <a:t>（紫のみ）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5072063" y="4071938"/>
            <a:ext cx="39068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ja-JP" altLang="en-US" sz="2400" b="1">
                <a:solidFill>
                  <a:srgbClr val="FF0000"/>
                </a:solidFill>
              </a:rPr>
              <a:t>シングルクリック：サムネ表示</a:t>
            </a:r>
          </a:p>
          <a:p>
            <a:pPr algn="ctr"/>
            <a:r>
              <a:rPr lang="ja-JP" altLang="en-US" sz="2400"/>
              <a:t>（紫のみ）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4875213" y="5500688"/>
            <a:ext cx="4329112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ja-JP" altLang="en-US" sz="2400" b="1">
                <a:solidFill>
                  <a:srgbClr val="FF0000"/>
                </a:solidFill>
              </a:rPr>
              <a:t>ダブルクリック：指定位置へ移動</a:t>
            </a:r>
          </a:p>
          <a:p>
            <a:pPr algn="r"/>
            <a:r>
              <a:rPr lang="ja-JP" altLang="en-US" sz="2400" b="1">
                <a:solidFill>
                  <a:srgbClr val="FF0000"/>
                </a:solidFill>
              </a:rPr>
              <a:t>			（ワープ）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79" grpId="0"/>
      <p:bldP spid="30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フレンド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 smtClean="0"/>
              <a:t>ユーザー名を指定して登録</a:t>
            </a:r>
          </a:p>
          <a:p>
            <a:pPr lvl="1" eaLnBrk="1" hangingPunct="1"/>
            <a:r>
              <a:rPr lang="ja-JP" altLang="en-US" smtClean="0"/>
              <a:t>登録の為の操作方法は検討中・・・</a:t>
            </a:r>
            <a:endParaRPr lang="en-US" altLang="ja-JP" smtClean="0"/>
          </a:p>
          <a:p>
            <a:pPr lvl="1" eaLnBrk="1" hangingPunct="1">
              <a:buFontTx/>
              <a:buNone/>
            </a:pPr>
            <a:endParaRPr lang="ja-JP" altLang="en-US" smtClean="0"/>
          </a:p>
          <a:p>
            <a:pPr eaLnBrk="1" hangingPunct="1"/>
            <a:r>
              <a:rPr lang="ja-JP" altLang="en-US" smtClean="0"/>
              <a:t>登録したユーザーをリスト表示</a:t>
            </a:r>
          </a:p>
          <a:p>
            <a:pPr lvl="1" eaLnBrk="1" hangingPunct="1"/>
            <a:r>
              <a:rPr lang="ja-JP" altLang="en-US" smtClean="0"/>
              <a:t>ユーザー名</a:t>
            </a:r>
            <a:endParaRPr lang="en-US" altLang="ja-JP" smtClean="0"/>
          </a:p>
          <a:p>
            <a:pPr lvl="1" eaLnBrk="1" hangingPunct="1"/>
            <a:endParaRPr lang="ja-JP" altLang="en-US" smtClean="0"/>
          </a:p>
          <a:p>
            <a:pPr lvl="1" eaLnBrk="1" hangingPunct="1"/>
            <a:r>
              <a:rPr lang="ja-JP" altLang="en-US" smtClean="0"/>
              <a:t>視聴中動画の有無</a:t>
            </a:r>
            <a:endParaRPr lang="en-US" altLang="ja-JP" smtClean="0"/>
          </a:p>
          <a:p>
            <a:pPr lvl="1" eaLnBrk="1" hangingPunct="1"/>
            <a:endParaRPr lang="ja-JP" altLang="en-US" smtClean="0"/>
          </a:p>
          <a:p>
            <a:pPr lvl="1" eaLnBrk="1" hangingPunct="1"/>
            <a:r>
              <a:rPr lang="ja-JP" altLang="en-US" smtClean="0"/>
              <a:t>配信中の有無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286250" y="4714875"/>
            <a:ext cx="4694238" cy="604838"/>
            <a:chOff x="2751" y="3442"/>
            <a:chExt cx="2957" cy="381"/>
          </a:xfrm>
        </p:grpSpPr>
        <p:sp>
          <p:nvSpPr>
            <p:cNvPr id="3080" name="Text Box 6"/>
            <p:cNvSpPr txBox="1">
              <a:spLocks noChangeArrowheads="1"/>
            </p:cNvSpPr>
            <p:nvPr/>
          </p:nvSpPr>
          <p:spPr bwMode="auto">
            <a:xfrm>
              <a:off x="3288" y="3442"/>
              <a:ext cx="24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200">
                  <a:solidFill>
                    <a:srgbClr val="FF0000"/>
                  </a:solidFill>
                </a:rPr>
                <a:t>視聴動画の情報表示</a:t>
              </a:r>
            </a:p>
          </p:txBody>
        </p:sp>
        <p:sp>
          <p:nvSpPr>
            <p:cNvPr id="3081" name="AutoShape 8"/>
            <p:cNvSpPr>
              <a:spLocks noChangeArrowheads="1"/>
            </p:cNvSpPr>
            <p:nvPr/>
          </p:nvSpPr>
          <p:spPr bwMode="auto">
            <a:xfrm>
              <a:off x="2751" y="3506"/>
              <a:ext cx="544" cy="317"/>
            </a:xfrm>
            <a:prstGeom prst="rightArrow">
              <a:avLst>
                <a:gd name="adj1" fmla="val 50000"/>
                <a:gd name="adj2" fmla="val 4645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286250" y="5715000"/>
            <a:ext cx="3881438" cy="604838"/>
            <a:chOff x="2751" y="3442"/>
            <a:chExt cx="2445" cy="381"/>
          </a:xfrm>
        </p:grpSpPr>
        <p:sp>
          <p:nvSpPr>
            <p:cNvPr id="3078" name="Text Box 12"/>
            <p:cNvSpPr txBox="1">
              <a:spLocks noChangeArrowheads="1"/>
            </p:cNvSpPr>
            <p:nvPr/>
          </p:nvSpPr>
          <p:spPr bwMode="auto">
            <a:xfrm>
              <a:off x="3288" y="3442"/>
              <a:ext cx="190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200">
                  <a:solidFill>
                    <a:srgbClr val="FF0000"/>
                  </a:solidFill>
                </a:rPr>
                <a:t>配信情報の表示</a:t>
              </a:r>
            </a:p>
          </p:txBody>
        </p:sp>
        <p:sp>
          <p:nvSpPr>
            <p:cNvPr id="3079" name="AutoShape 13"/>
            <p:cNvSpPr>
              <a:spLocks noChangeArrowheads="1"/>
            </p:cNvSpPr>
            <p:nvPr/>
          </p:nvSpPr>
          <p:spPr bwMode="auto">
            <a:xfrm>
              <a:off x="2751" y="3506"/>
              <a:ext cx="544" cy="317"/>
            </a:xfrm>
            <a:prstGeom prst="rightArrow">
              <a:avLst>
                <a:gd name="adj1" fmla="val 50000"/>
                <a:gd name="adj2" fmla="val 4645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看板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ja-JP" altLang="en-US" smtClean="0"/>
              <a:t>同時刻に同地いる人以外にもメッセージを残す為のもの</a:t>
            </a:r>
          </a:p>
          <a:p>
            <a:pPr eaLnBrk="1" hangingPunct="1">
              <a:lnSpc>
                <a:spcPct val="90000"/>
              </a:lnSpc>
            </a:pPr>
            <a:endParaRPr lang="ja-JP" altLang="en-US" smtClean="0"/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フィールド内のどこにでも設置可能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入力文字制限あり</a:t>
            </a:r>
          </a:p>
          <a:p>
            <a:pPr eaLnBrk="1" hangingPunct="1">
              <a:lnSpc>
                <a:spcPct val="90000"/>
              </a:lnSpc>
            </a:pPr>
            <a:r>
              <a:rPr lang="ja-JP" altLang="en-US" smtClean="0"/>
              <a:t>表示内容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ユーザー名</a:t>
            </a:r>
          </a:p>
          <a:p>
            <a:pPr lvl="1" eaLnBrk="1" hangingPunct="1">
              <a:lnSpc>
                <a:spcPct val="90000"/>
              </a:lnSpc>
            </a:pPr>
            <a:r>
              <a:rPr lang="ja-JP" altLang="en-US" smtClean="0"/>
              <a:t>ユーザー入力メッセージ</a:t>
            </a:r>
          </a:p>
        </p:txBody>
      </p:sp>
      <p:grpSp>
        <p:nvGrpSpPr>
          <p:cNvPr id="2" name="グループ化 3"/>
          <p:cNvGrpSpPr>
            <a:grpSpLocks/>
          </p:cNvGrpSpPr>
          <p:nvPr/>
        </p:nvGrpSpPr>
        <p:grpSpPr bwMode="auto">
          <a:xfrm>
            <a:off x="7358063" y="2571750"/>
            <a:ext cx="1597025" cy="4071938"/>
            <a:chOff x="3643313" y="2071688"/>
            <a:chExt cx="1597025" cy="4071937"/>
          </a:xfrm>
        </p:grpSpPr>
        <p:grpSp>
          <p:nvGrpSpPr>
            <p:cNvPr id="3" name="グループ化 5"/>
            <p:cNvGrpSpPr>
              <a:grpSpLocks/>
            </p:cNvGrpSpPr>
            <p:nvPr/>
          </p:nvGrpSpPr>
          <p:grpSpPr bwMode="auto">
            <a:xfrm>
              <a:off x="3643309" y="2071688"/>
              <a:ext cx="1571623" cy="4071936"/>
              <a:chOff x="3643306" y="2071678"/>
              <a:chExt cx="1571636" cy="4071966"/>
            </a:xfrm>
          </p:grpSpPr>
          <p:sp>
            <p:nvSpPr>
              <p:cNvPr id="8" name="正方形/長方形 7"/>
              <p:cNvSpPr/>
              <p:nvPr/>
            </p:nvSpPr>
            <p:spPr>
              <a:xfrm>
                <a:off x="4286252" y="4500570"/>
                <a:ext cx="357191" cy="16430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/>
              </a:p>
            </p:txBody>
          </p:sp>
          <p:sp>
            <p:nvSpPr>
              <p:cNvPr id="9" name="正方形/長方形 8"/>
              <p:cNvSpPr/>
              <p:nvPr/>
            </p:nvSpPr>
            <p:spPr>
              <a:xfrm>
                <a:off x="3643310" y="2071678"/>
                <a:ext cx="1571638" cy="25003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ja-JP" altLang="en-US" dirty="0"/>
              </a:p>
            </p:txBody>
          </p:sp>
        </p:grpSp>
        <p:sp>
          <p:nvSpPr>
            <p:cNvPr id="4102" name="テキスト ボックス 6"/>
            <p:cNvSpPr txBox="1">
              <a:spLocks noChangeArrowheads="1"/>
            </p:cNvSpPr>
            <p:nvPr/>
          </p:nvSpPr>
          <p:spPr bwMode="auto">
            <a:xfrm>
              <a:off x="4286250" y="4143375"/>
              <a:ext cx="9540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/>
                <a:t>by </a:t>
              </a:r>
              <a:r>
                <a:rPr lang="ja-JP" altLang="en-US"/>
                <a:t>○○</a:t>
              </a:r>
            </a:p>
          </p:txBody>
        </p:sp>
        <p:sp>
          <p:nvSpPr>
            <p:cNvPr id="4103" name="テキスト ボックス 7"/>
            <p:cNvSpPr txBox="1">
              <a:spLocks noChangeArrowheads="1"/>
            </p:cNvSpPr>
            <p:nvPr/>
          </p:nvSpPr>
          <p:spPr bwMode="auto">
            <a:xfrm>
              <a:off x="3714750" y="2214563"/>
              <a:ext cx="1428750" cy="203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ja-JP"/>
                <a:t>2010/09/23</a:t>
              </a:r>
            </a:p>
            <a:p>
              <a:r>
                <a:rPr lang="ja-JP" altLang="en-US"/>
                <a:t>この夏の総括配信を行います。</a:t>
              </a:r>
              <a:r>
                <a:rPr lang="en-US" altLang="ja-JP"/>
                <a:t>2010</a:t>
              </a:r>
              <a:r>
                <a:rPr lang="ja-JP" altLang="en-US"/>
                <a:t>年の夏イベントをもう一度！ｗ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グッピグ（仮）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ja-JP" altLang="en-US" smtClean="0"/>
              <a:t>良い・ナイスと思った時にするアクション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対象</a:t>
            </a:r>
          </a:p>
          <a:p>
            <a:pPr lvl="1" eaLnBrk="1" hangingPunct="1"/>
            <a:r>
              <a:rPr lang="ja-JP" altLang="en-US" smtClean="0"/>
              <a:t>配信者（動画に対しても可能）</a:t>
            </a:r>
          </a:p>
          <a:p>
            <a:pPr lvl="1" eaLnBrk="1" hangingPunct="1"/>
            <a:r>
              <a:rPr lang="ja-JP" altLang="en-US" smtClean="0"/>
              <a:t>リスナー</a:t>
            </a:r>
          </a:p>
          <a:p>
            <a:pPr lvl="1"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ユーザー毎にグッピグされた回数をカウントしランキングの作成をする</a:t>
            </a:r>
          </a:p>
          <a:p>
            <a:pPr lvl="1" eaLnBrk="1" hangingPunct="1"/>
            <a:r>
              <a:rPr lang="ja-JP" altLang="en-US" smtClean="0"/>
              <a:t>有名度の判断材料となる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446212"/>
          </a:xfrm>
        </p:spPr>
        <p:txBody>
          <a:bodyPr>
            <a:spAutoFit/>
          </a:bodyPr>
          <a:lstStyle/>
          <a:p>
            <a:pPr eaLnBrk="1" hangingPunct="1"/>
            <a:r>
              <a:rPr lang="ja-JP" altLang="en-US" smtClean="0"/>
              <a:t>配信動画に対して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グッピグ（仮）をした場合</a:t>
            </a:r>
            <a:endParaRPr lang="ja-JP" altLang="ja-JP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00250"/>
            <a:ext cx="8229600" cy="4643438"/>
          </a:xfrm>
        </p:spPr>
        <p:txBody>
          <a:bodyPr/>
          <a:lstStyle/>
          <a:p>
            <a:pPr eaLnBrk="1" hangingPunct="1"/>
            <a:r>
              <a:rPr lang="ja-JP" altLang="en-US" smtClean="0"/>
              <a:t>配信中のみカウントを行う</a:t>
            </a:r>
            <a:endParaRPr lang="en-US" altLang="ja-JP" smtClean="0"/>
          </a:p>
          <a:p>
            <a:pPr eaLnBrk="1" hangingPunct="1"/>
            <a:r>
              <a:rPr lang="ja-JP" altLang="en-US" smtClean="0"/>
              <a:t>配信中動画のランキングを作成可能とする</a:t>
            </a:r>
          </a:p>
          <a:p>
            <a:pPr eaLnBrk="1" hangingPunct="1"/>
            <a:endParaRPr lang="ja-JP" altLang="en-US" smtClean="0"/>
          </a:p>
          <a:p>
            <a:pPr eaLnBrk="1" hangingPunct="1"/>
            <a:r>
              <a:rPr lang="ja-JP" altLang="en-US" smtClean="0"/>
              <a:t>人気の配信を見つける手段となる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ログインとフィールド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ja-JP" altLang="en-US" dirty="0" smtClean="0"/>
              <a:t>ログイン時に最初にいるフィールド内の位置は常に固定にする</a:t>
            </a:r>
            <a:endParaRPr lang="en-US" altLang="ja-JP" dirty="0" smtClean="0"/>
          </a:p>
          <a:p>
            <a:pPr eaLnBrk="1" hangingPunct="1">
              <a:defRPr/>
            </a:pP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ログイン位置固定によりホームをこちらが提供しなくても、ユーザーの集まりによってホームが形成されると想定（</a:t>
            </a:r>
            <a:r>
              <a:rPr lang="ja-JP" altLang="en-US" dirty="0" smtClean="0">
                <a:solidFill>
                  <a:srgbClr val="FF0000"/>
                </a:solidFill>
              </a:rPr>
              <a:t>ユーザー発展型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pPr eaLnBrk="1" hangingPunct="1">
              <a:defRPr/>
            </a:pPr>
            <a:endParaRPr lang="en-US" altLang="ja-JP" dirty="0" smtClean="0"/>
          </a:p>
          <a:p>
            <a:pPr eaLnBrk="1" hangingPunct="1">
              <a:defRPr/>
            </a:pPr>
            <a:r>
              <a:rPr lang="ja-JP" altLang="en-US" dirty="0" smtClean="0"/>
              <a:t>ホーム以外のフィールドの設定（世界観の設定）は実装すべき機能の</a:t>
            </a:r>
            <a:r>
              <a:rPr lang="ja-JP" altLang="en-US" dirty="0" smtClean="0">
                <a:solidFill>
                  <a:srgbClr val="FF0000"/>
                </a:solidFill>
              </a:rPr>
              <a:t>優先順位を考慮し</a:t>
            </a:r>
            <a:r>
              <a:rPr lang="ja-JP" altLang="en-US" dirty="0" smtClean="0"/>
              <a:t>今後の展望とした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今後の予定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dirty="0" smtClean="0"/>
              <a:t>初期版の実装機能を決める</a:t>
            </a:r>
            <a:endParaRPr lang="en-US" altLang="ja-JP" sz="2800" dirty="0" smtClean="0"/>
          </a:p>
          <a:p>
            <a:endParaRPr lang="en-US" altLang="ja-JP" dirty="0" smtClean="0"/>
          </a:p>
          <a:p>
            <a:r>
              <a:rPr lang="ja-JP" altLang="en-US" sz="2800" dirty="0" smtClean="0"/>
              <a:t>実装機能を決めた上で明確な分担分けを行う</a:t>
            </a:r>
            <a:endParaRPr lang="en-US" altLang="ja-JP" sz="2800" dirty="0" smtClean="0"/>
          </a:p>
          <a:p>
            <a:endParaRPr lang="ja-JP" altLang="en-US" dirty="0" smtClean="0"/>
          </a:p>
          <a:p>
            <a:r>
              <a:rPr lang="ja-JP" altLang="en-US" sz="2800" dirty="0" smtClean="0"/>
              <a:t>初期版リリース（</a:t>
            </a:r>
            <a:r>
              <a:rPr lang="en-US" altLang="ja-JP" sz="2800" dirty="0" smtClean="0"/>
              <a:t>9</a:t>
            </a:r>
            <a:r>
              <a:rPr lang="ja-JP" altLang="en-US" sz="2800" dirty="0" smtClean="0"/>
              <a:t>月下旬）へ向けて開発を行う</a:t>
            </a:r>
            <a:endParaRPr kumimoji="1" lang="en-US" altLang="ja-JP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集まった日</a:t>
            </a:r>
          </a:p>
        </p:txBody>
      </p:sp>
      <p:sp>
        <p:nvSpPr>
          <p:cNvPr id="15362" name="コンテンツ プレースホルダ 2"/>
          <p:cNvSpPr>
            <a:spLocks noGrp="1"/>
          </p:cNvSpPr>
          <p:nvPr>
            <p:ph idx="4294967295"/>
          </p:nvPr>
        </p:nvSpPr>
        <p:spPr>
          <a:xfrm>
            <a:off x="485804" y="1600200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altLang="ja-JP" dirty="0" smtClean="0"/>
              <a:t>8/  9~10</a:t>
            </a:r>
            <a:r>
              <a:rPr lang="en-US" altLang="ja-JP" dirty="0"/>
              <a:t>	</a:t>
            </a:r>
            <a:r>
              <a:rPr lang="ja-JP" altLang="en-US" dirty="0" smtClean="0"/>
              <a:t>ゼミ室   </a:t>
            </a:r>
            <a:r>
              <a:rPr lang="en-US" altLang="ja-JP" dirty="0" smtClean="0"/>
              <a:t>22:00~  3:00	</a:t>
            </a:r>
            <a:r>
              <a:rPr lang="ja-JP" altLang="en-US" dirty="0" smtClean="0"/>
              <a:t>全員</a:t>
            </a:r>
            <a:endParaRPr lang="en-US" altLang="ja-JP" dirty="0" smtClean="0"/>
          </a:p>
          <a:p>
            <a:pPr eaLnBrk="1" hangingPunct="1">
              <a:buFont typeface="Arial" charset="0"/>
              <a:buNone/>
            </a:pPr>
            <a:r>
              <a:rPr lang="en-US" altLang="ja-JP" dirty="0" smtClean="0"/>
              <a:t>8/12~13</a:t>
            </a:r>
            <a:r>
              <a:rPr lang="en-US" altLang="ja-JP" dirty="0"/>
              <a:t>	</a:t>
            </a:r>
            <a:r>
              <a:rPr lang="ja-JP" altLang="en-US" dirty="0" smtClean="0"/>
              <a:t>ゼミ室   </a:t>
            </a:r>
            <a:r>
              <a:rPr lang="en-US" altLang="ja-JP" dirty="0" smtClean="0"/>
              <a:t>23:00~11:30	</a:t>
            </a:r>
            <a:r>
              <a:rPr lang="ja-JP" altLang="en-US" dirty="0" smtClean="0"/>
              <a:t>全員</a:t>
            </a:r>
            <a:endParaRPr lang="en-US" altLang="ja-JP" dirty="0" smtClean="0"/>
          </a:p>
          <a:p>
            <a:pPr eaLnBrk="1" hangingPunct="1">
              <a:buFont typeface="Arial" charset="0"/>
              <a:buNone/>
            </a:pPr>
            <a:r>
              <a:rPr lang="en-US" altLang="ja-JP" dirty="0" smtClean="0"/>
              <a:t>8/18</a:t>
            </a:r>
            <a:r>
              <a:rPr lang="en-US" altLang="ja-JP" dirty="0"/>
              <a:t>	</a:t>
            </a:r>
            <a:r>
              <a:rPr lang="en-US" altLang="ja-JP" dirty="0" smtClean="0"/>
              <a:t>	 </a:t>
            </a:r>
            <a:r>
              <a:rPr lang="en-US" altLang="ja-JP" dirty="0" err="1" smtClean="0"/>
              <a:t>skype</a:t>
            </a:r>
            <a:r>
              <a:rPr lang="en-US" altLang="ja-JP" dirty="0"/>
              <a:t> </a:t>
            </a:r>
            <a:r>
              <a:rPr lang="en-US" altLang="ja-JP" dirty="0" smtClean="0"/>
              <a:t>  22:30~23:30	</a:t>
            </a:r>
            <a:r>
              <a:rPr lang="ja-JP" altLang="en-US" dirty="0" smtClean="0"/>
              <a:t>全員</a:t>
            </a:r>
            <a:endParaRPr lang="en-US" altLang="ja-JP" dirty="0" smtClean="0"/>
          </a:p>
          <a:p>
            <a:pPr eaLnBrk="1" hangingPunct="1">
              <a:buFont typeface="Arial" charset="0"/>
              <a:buNone/>
            </a:pPr>
            <a:r>
              <a:rPr lang="en-US" altLang="ja-JP" dirty="0" smtClean="0"/>
              <a:t>8/23		 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  20:00~21:00	</a:t>
            </a:r>
            <a:r>
              <a:rPr lang="ja-JP" altLang="en-US" dirty="0" smtClean="0"/>
              <a:t>全員</a:t>
            </a:r>
            <a:endParaRPr lang="en-US" altLang="ja-JP" dirty="0" smtClean="0"/>
          </a:p>
          <a:p>
            <a:pPr eaLnBrk="1" hangingPunct="1">
              <a:buFont typeface="Arial" charset="0"/>
              <a:buNone/>
            </a:pPr>
            <a:r>
              <a:rPr lang="en-US" altLang="ja-JP" dirty="0" smtClean="0"/>
              <a:t>8/25		 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  22:30~  0:00	</a:t>
            </a:r>
            <a:r>
              <a:rPr lang="ja-JP" altLang="en-US" dirty="0" smtClean="0"/>
              <a:t>全員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8/31		 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  22:30~  1:00	</a:t>
            </a:r>
            <a:r>
              <a:rPr lang="ja-JP" altLang="en-US" dirty="0" smtClean="0"/>
              <a:t>全員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kumimoji="1" lang="ja-JP" altLang="en-US" dirty="0" smtClean="0"/>
              <a:t>機能の洗い出し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新しい試作機の開発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7200" dirty="0" smtClean="0"/>
              <a:t>デモ</a:t>
            </a:r>
            <a:endParaRPr kumimoji="1" lang="ja-JP" altLang="en-US" dirty="0"/>
          </a:p>
        </p:txBody>
      </p:sp>
      <p:sp>
        <p:nvSpPr>
          <p:cNvPr id="7" name="サブタイトル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機能一覧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動画関連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動画再生方法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動画の有効範囲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r>
              <a:rPr lang="ja-JP" altLang="en-US" dirty="0" smtClean="0"/>
              <a:t>チャットとスレッド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7" name="コンテンツ プレースホルダ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ミニマップ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フレンド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看板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グッピグ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ログインとフィールド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動画の再生方法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ワンプッシュ再生　（多重視聴は出来ない）</a:t>
            </a:r>
            <a:endParaRPr kumimoji="1" lang="ja-JP" altLang="en-US" dirty="0"/>
          </a:p>
        </p:txBody>
      </p:sp>
      <p:pic>
        <p:nvPicPr>
          <p:cNvPr id="4" name="Picture 2" descr="C:\Users\Shule\Desktop\わんこの森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771066"/>
            <a:ext cx="3458727" cy="3466246"/>
          </a:xfrm>
          <a:prstGeom prst="rect">
            <a:avLst/>
          </a:prstGeom>
          <a:noFill/>
        </p:spPr>
      </p:pic>
      <p:cxnSp>
        <p:nvCxnSpPr>
          <p:cNvPr id="7" name="直線コネクタ 6"/>
          <p:cNvCxnSpPr>
            <a:endCxn id="18" idx="2"/>
          </p:cNvCxnSpPr>
          <p:nvPr/>
        </p:nvCxnSpPr>
        <p:spPr>
          <a:xfrm rot="16200000" flipV="1">
            <a:off x="2933818" y="2942946"/>
            <a:ext cx="864096" cy="68407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987824" y="3501008"/>
            <a:ext cx="1008112" cy="28803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/>
        </p:nvCxnSpPr>
        <p:spPr>
          <a:xfrm rot="5400000" flipH="1" flipV="1">
            <a:off x="3599892" y="4185084"/>
            <a:ext cx="792088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フリーフォーム 16"/>
          <p:cNvSpPr/>
          <p:nvPr/>
        </p:nvSpPr>
        <p:spPr>
          <a:xfrm>
            <a:off x="3004457" y="3489649"/>
            <a:ext cx="989045" cy="1091682"/>
          </a:xfrm>
          <a:custGeom>
            <a:avLst/>
            <a:gdLst>
              <a:gd name="connsiteX0" fmla="*/ 9331 w 989045"/>
              <a:gd name="connsiteY0" fmla="*/ 0 h 1091682"/>
              <a:gd name="connsiteX1" fmla="*/ 0 w 989045"/>
              <a:gd name="connsiteY1" fmla="*/ 783771 h 1091682"/>
              <a:gd name="connsiteX2" fmla="*/ 989045 w 989045"/>
              <a:gd name="connsiteY2" fmla="*/ 1091682 h 1091682"/>
              <a:gd name="connsiteX3" fmla="*/ 989045 w 989045"/>
              <a:gd name="connsiteY3" fmla="*/ 289249 h 1091682"/>
              <a:gd name="connsiteX4" fmla="*/ 9331 w 989045"/>
              <a:gd name="connsiteY4" fmla="*/ 0 h 1091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9045" h="1091682">
                <a:moveTo>
                  <a:pt x="9331" y="0"/>
                </a:moveTo>
                <a:lnTo>
                  <a:pt x="0" y="783771"/>
                </a:lnTo>
                <a:lnTo>
                  <a:pt x="989045" y="1091682"/>
                </a:lnTo>
                <a:lnTo>
                  <a:pt x="989045" y="289249"/>
                </a:lnTo>
                <a:lnTo>
                  <a:pt x="9331" y="0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2339752" y="2564904"/>
            <a:ext cx="1368152" cy="2880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サムネイル</a:t>
            </a:r>
            <a:endParaRPr kumimoji="1" lang="ja-JP" altLang="en-US" dirty="0"/>
          </a:p>
        </p:txBody>
      </p:sp>
      <p:pic>
        <p:nvPicPr>
          <p:cNvPr id="21" name="Picture 2" descr="C:\Users\Shule\Desktop\わんこの森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2771066"/>
            <a:ext cx="3458727" cy="3466246"/>
          </a:xfrm>
          <a:prstGeom prst="rect">
            <a:avLst/>
          </a:prstGeom>
          <a:noFill/>
        </p:spPr>
      </p:pic>
      <p:sp>
        <p:nvSpPr>
          <p:cNvPr id="19" name="ストライプ矢印 18"/>
          <p:cNvSpPr/>
          <p:nvPr/>
        </p:nvSpPr>
        <p:spPr>
          <a:xfrm>
            <a:off x="3779912" y="3861048"/>
            <a:ext cx="1296144" cy="576064"/>
          </a:xfrm>
          <a:prstGeom prst="striped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クリック</a:t>
            </a:r>
            <a:endParaRPr kumimoji="1" lang="ja-JP" altLang="en-US" dirty="0"/>
          </a:p>
        </p:txBody>
      </p:sp>
      <p:sp>
        <p:nvSpPr>
          <p:cNvPr id="22" name="円/楕円 21"/>
          <p:cNvSpPr/>
          <p:nvPr/>
        </p:nvSpPr>
        <p:spPr>
          <a:xfrm>
            <a:off x="7092280" y="4653136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吹き出し 22"/>
          <p:cNvSpPr/>
          <p:nvPr/>
        </p:nvSpPr>
        <p:spPr>
          <a:xfrm>
            <a:off x="6300192" y="2924944"/>
            <a:ext cx="1656184" cy="1224136"/>
          </a:xfrm>
          <a:prstGeom prst="wedgeRoundRectCallout">
            <a:avLst>
              <a:gd name="adj1" fmla="val 12406"/>
              <a:gd name="adj2" fmla="val 89178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016449"/>
            <a:ext cx="1440160" cy="106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正方形/長方形 24"/>
          <p:cNvSpPr/>
          <p:nvPr/>
        </p:nvSpPr>
        <p:spPr>
          <a:xfrm>
            <a:off x="6876256" y="5229200"/>
            <a:ext cx="936104" cy="3600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配信者</a:t>
            </a:r>
            <a:endParaRPr kumimoji="1" lang="ja-JP" altLang="en-US" dirty="0"/>
          </a:p>
        </p:txBody>
      </p:sp>
      <p:cxnSp>
        <p:nvCxnSpPr>
          <p:cNvPr id="27" name="直線矢印コネクタ 26"/>
          <p:cNvCxnSpPr>
            <a:stCxn id="23" idx="0"/>
          </p:cNvCxnSpPr>
          <p:nvPr/>
        </p:nvCxnSpPr>
        <p:spPr>
          <a:xfrm rot="16200000" flipV="1">
            <a:off x="6894258" y="2690918"/>
            <a:ext cx="360040" cy="1080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正方形/長方形 28"/>
          <p:cNvSpPr/>
          <p:nvPr/>
        </p:nvSpPr>
        <p:spPr>
          <a:xfrm>
            <a:off x="6444208" y="2276872"/>
            <a:ext cx="1152128" cy="2880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5508104" y="2924944"/>
            <a:ext cx="648072" cy="1080120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5580112" y="2994464"/>
            <a:ext cx="461665" cy="108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dirty="0" smtClean="0"/>
              <a:t>スレッド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視野を変更した場合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配信者が視野外になっても配信を表示</a:t>
            </a:r>
            <a:endParaRPr lang="en-US" altLang="ja-JP" dirty="0"/>
          </a:p>
          <a:p>
            <a:pPr lvl="1"/>
            <a:r>
              <a:rPr lang="ja-JP" altLang="en-US" dirty="0" smtClean="0"/>
              <a:t>スマブラのエリア外表示のように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85720" y="3000372"/>
            <a:ext cx="34290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>
            <a:off x="1785918" y="4643446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</a:t>
            </a:r>
            <a:endParaRPr kumimoji="1" lang="ja-JP" altLang="en-US" dirty="0"/>
          </a:p>
        </p:txBody>
      </p:sp>
      <p:sp>
        <p:nvSpPr>
          <p:cNvPr id="6" name="円/楕円 5"/>
          <p:cNvSpPr/>
          <p:nvPr/>
        </p:nvSpPr>
        <p:spPr>
          <a:xfrm>
            <a:off x="2357422" y="3857628"/>
            <a:ext cx="428628" cy="42862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</a:t>
            </a:r>
            <a:endParaRPr kumimoji="1" lang="ja-JP" altLang="en-US" dirty="0"/>
          </a:p>
        </p:txBody>
      </p:sp>
      <p:sp>
        <p:nvSpPr>
          <p:cNvPr id="7" name="角丸四角形吹き出し 6"/>
          <p:cNvSpPr/>
          <p:nvPr/>
        </p:nvSpPr>
        <p:spPr>
          <a:xfrm>
            <a:off x="428596" y="3143248"/>
            <a:ext cx="1285884" cy="1143008"/>
          </a:xfrm>
          <a:prstGeom prst="wedgeRoundRectCallout">
            <a:avLst>
              <a:gd name="adj1" fmla="val 98633"/>
              <a:gd name="adj2" fmla="val 273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571472" y="3286124"/>
            <a:ext cx="1000132" cy="8572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動画</a:t>
            </a:r>
            <a:endParaRPr kumimoji="1" lang="ja-JP" altLang="en-US" dirty="0"/>
          </a:p>
        </p:txBody>
      </p:sp>
      <p:sp>
        <p:nvSpPr>
          <p:cNvPr id="9" name="円/楕円 8"/>
          <p:cNvSpPr/>
          <p:nvPr/>
        </p:nvSpPr>
        <p:spPr>
          <a:xfrm>
            <a:off x="2714612" y="464344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214678" y="492919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2643174" y="535782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/>
        </p:nvSpPr>
        <p:spPr>
          <a:xfrm>
            <a:off x="1857356" y="421481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2786050" y="335756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/>
        </p:nvSpPr>
        <p:spPr>
          <a:xfrm>
            <a:off x="3143240" y="4071942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2000232" y="342900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2867012" y="486728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2143108" y="521495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285852" y="4572008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57158" y="4500570"/>
            <a:ext cx="571504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スレッド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357818" y="3000372"/>
            <a:ext cx="3429024" cy="3714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6858016" y="4643446"/>
            <a:ext cx="428628" cy="428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自</a:t>
            </a:r>
            <a:endParaRPr kumimoji="1" lang="ja-JP" altLang="en-US" dirty="0"/>
          </a:p>
        </p:txBody>
      </p:sp>
      <p:sp>
        <p:nvSpPr>
          <p:cNvPr id="26" name="円/楕円 25"/>
          <p:cNvSpPr/>
          <p:nvPr/>
        </p:nvSpPr>
        <p:spPr>
          <a:xfrm>
            <a:off x="6429388" y="4500570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/>
          <p:cNvSpPr/>
          <p:nvPr/>
        </p:nvSpPr>
        <p:spPr>
          <a:xfrm>
            <a:off x="7000892" y="400050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/>
        </p:nvSpPr>
        <p:spPr>
          <a:xfrm>
            <a:off x="7215206" y="3643314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/>
          <p:cNvSpPr/>
          <p:nvPr/>
        </p:nvSpPr>
        <p:spPr>
          <a:xfrm>
            <a:off x="7786710" y="357187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/>
          <p:cNvSpPr/>
          <p:nvPr/>
        </p:nvSpPr>
        <p:spPr>
          <a:xfrm>
            <a:off x="7643834" y="428625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/>
        </p:nvSpPr>
        <p:spPr>
          <a:xfrm>
            <a:off x="8429652" y="3214686"/>
            <a:ext cx="214314" cy="21431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5429256" y="4500570"/>
            <a:ext cx="571504" cy="12858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スレッド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右矢印 36"/>
          <p:cNvSpPr/>
          <p:nvPr/>
        </p:nvSpPr>
        <p:spPr>
          <a:xfrm>
            <a:off x="3857620" y="4286256"/>
            <a:ext cx="1357322" cy="1000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3714744" y="3714752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 smtClean="0"/>
              <a:t>視野を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左へ</a:t>
            </a:r>
            <a:r>
              <a:rPr kumimoji="1" lang="en-US" altLang="ja-JP" dirty="0" smtClean="0"/>
              <a:t>90</a:t>
            </a:r>
            <a:r>
              <a:rPr lang="en-US" altLang="ja-JP" dirty="0" smtClean="0"/>
              <a:t>°</a:t>
            </a:r>
            <a:r>
              <a:rPr lang="ja-JP" altLang="en-US" dirty="0" smtClean="0"/>
              <a:t>回転</a:t>
            </a:r>
            <a:endParaRPr kumimoji="1" lang="ja-JP" altLang="en-US" dirty="0"/>
          </a:p>
        </p:txBody>
      </p:sp>
      <p:grpSp>
        <p:nvGrpSpPr>
          <p:cNvPr id="20" name="グループ化 38"/>
          <p:cNvGrpSpPr/>
          <p:nvPr/>
        </p:nvGrpSpPr>
        <p:grpSpPr>
          <a:xfrm>
            <a:off x="5500694" y="3143248"/>
            <a:ext cx="1285884" cy="1143008"/>
            <a:chOff x="5500694" y="3143248"/>
            <a:chExt cx="1285884" cy="1143008"/>
          </a:xfrm>
        </p:grpSpPr>
        <p:sp>
          <p:nvSpPr>
            <p:cNvPr id="24" name="角丸四角形吹き出し 23"/>
            <p:cNvSpPr/>
            <p:nvPr/>
          </p:nvSpPr>
          <p:spPr>
            <a:xfrm>
              <a:off x="5500694" y="3143248"/>
              <a:ext cx="1285884" cy="1143008"/>
            </a:xfrm>
            <a:prstGeom prst="wedgeRoundRectCallout">
              <a:avLst>
                <a:gd name="adj1" fmla="val 200963"/>
                <a:gd name="adj2" fmla="val -2538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643570" y="3286124"/>
              <a:ext cx="1000132" cy="8572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/>
                <a:t>動画</a:t>
              </a:r>
              <a:endParaRPr kumimoji="1" lang="ja-JP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動画の有効</a:t>
            </a:r>
            <a:r>
              <a:rPr kumimoji="1" lang="ja-JP" altLang="en-US" dirty="0" smtClean="0"/>
              <a:t>範囲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2800" dirty="0" smtClean="0"/>
              <a:t>動画の有効範囲から出ると、スクリーンは消える。ただし</a:t>
            </a:r>
            <a:r>
              <a:rPr lang="ja-JP" altLang="en-US" sz="2800" dirty="0" smtClean="0"/>
              <a:t>、接続は繋がっている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有効範囲に再び戻るとスクリーンが表示される</a:t>
            </a:r>
            <a:endParaRPr lang="en-US" altLang="ja-JP" sz="2800" dirty="0" smtClean="0"/>
          </a:p>
          <a:p>
            <a:endParaRPr kumimoji="1" lang="en-US" altLang="ja-JP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0823" y="3310733"/>
            <a:ext cx="3989609" cy="3358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正方形/長方形 4"/>
          <p:cNvSpPr/>
          <p:nvPr/>
        </p:nvSpPr>
        <p:spPr>
          <a:xfrm>
            <a:off x="6372200" y="4797152"/>
            <a:ext cx="792088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156176" y="4437112"/>
            <a:ext cx="1152128" cy="2880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有効範囲</a:t>
            </a:r>
            <a:endParaRPr kumimoji="1" lang="ja-JP" altLang="en-US" dirty="0"/>
          </a:p>
        </p:txBody>
      </p:sp>
      <p:pic>
        <p:nvPicPr>
          <p:cNvPr id="7" name="Picture 2" descr="C:\Users\Shule\Desktop\わんこの森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3573016"/>
            <a:ext cx="3024336" cy="3030910"/>
          </a:xfrm>
          <a:prstGeom prst="rect">
            <a:avLst/>
          </a:prstGeom>
          <a:noFill/>
        </p:spPr>
      </p:pic>
      <p:sp>
        <p:nvSpPr>
          <p:cNvPr id="8" name="正方形/長方形 7"/>
          <p:cNvSpPr/>
          <p:nvPr/>
        </p:nvSpPr>
        <p:spPr>
          <a:xfrm>
            <a:off x="611560" y="3645024"/>
            <a:ext cx="93610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範囲内</a:t>
            </a:r>
            <a:endParaRPr kumimoji="1" lang="ja-JP" altLang="en-US" dirty="0"/>
          </a:p>
        </p:txBody>
      </p:sp>
      <p:sp>
        <p:nvSpPr>
          <p:cNvPr id="9" name="角丸四角形吹き出し 8"/>
          <p:cNvSpPr/>
          <p:nvPr/>
        </p:nvSpPr>
        <p:spPr>
          <a:xfrm>
            <a:off x="1691680" y="3789040"/>
            <a:ext cx="1656184" cy="1224136"/>
          </a:xfrm>
          <a:prstGeom prst="wedgeRoundRectCallout">
            <a:avLst>
              <a:gd name="adj1" fmla="val 62157"/>
              <a:gd name="adj2" fmla="val 77686"/>
              <a:gd name="adj3" fmla="val 16667"/>
            </a:avLst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11560" y="3645024"/>
            <a:ext cx="936104" cy="50405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範囲外</a:t>
            </a:r>
            <a:endParaRPr kumimoji="1" lang="ja-JP" alt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3880545"/>
            <a:ext cx="1440160" cy="106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チャットとスレッド</a:t>
            </a:r>
            <a:endParaRPr kumimoji="1" lang="ja-JP" altLang="en-US" dirty="0"/>
          </a:p>
        </p:txBody>
      </p:sp>
      <p:sp>
        <p:nvSpPr>
          <p:cNvPr id="5" name="コンテンツ プレースホル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チャット</a:t>
            </a:r>
            <a:endParaRPr lang="en-US" altLang="ja-JP" dirty="0" smtClean="0"/>
          </a:p>
          <a:p>
            <a:pPr lvl="1"/>
            <a:r>
              <a:rPr lang="ja-JP" altLang="en-US" sz="2400" dirty="0" smtClean="0"/>
              <a:t>　</a:t>
            </a:r>
            <a:r>
              <a:rPr lang="en-US" altLang="ja-JP" sz="2400" dirty="0" smtClean="0"/>
              <a:t>[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 通常チャット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[@</a:t>
            </a:r>
            <a:r>
              <a:rPr lang="en-US" altLang="ja-JP" sz="2400" dirty="0" smtClean="0"/>
              <a:t>ID</a:t>
            </a:r>
            <a:r>
              <a:rPr lang="ja-JP" altLang="en-US" sz="2400" dirty="0" smtClean="0"/>
              <a:t>～</a:t>
            </a:r>
            <a:r>
              <a:rPr lang="en-US" altLang="ja-JP" sz="2400" dirty="0" smtClean="0"/>
              <a:t>]</a:t>
            </a:r>
            <a:r>
              <a:rPr lang="ja-JP" altLang="en-US" sz="2400" dirty="0" smtClean="0"/>
              <a:t> 個人宛チャット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　</a:t>
            </a:r>
            <a:r>
              <a:rPr kumimoji="1" lang="en-US" altLang="ja-JP" sz="2400" dirty="0" smtClean="0"/>
              <a:t>AA</a:t>
            </a:r>
            <a:r>
              <a:rPr kumimoji="1" lang="ja-JP" altLang="en-US" sz="2400" dirty="0" smtClean="0"/>
              <a:t>なども書き込める複数行チャット</a:t>
            </a:r>
            <a:r>
              <a:rPr kumimoji="1" lang="en-US" altLang="ja-JP" sz="2400" dirty="0" smtClean="0"/>
              <a:t>(</a:t>
            </a:r>
            <a:r>
              <a:rPr kumimoji="1" lang="ja-JP" altLang="en-US" sz="2400" dirty="0" smtClean="0"/>
              <a:t>考察中</a:t>
            </a:r>
            <a:r>
              <a:rPr kumimoji="1" lang="en-US" altLang="ja-JP" sz="2400" dirty="0" smtClean="0"/>
              <a:t>)</a:t>
            </a:r>
          </a:p>
          <a:p>
            <a:r>
              <a:rPr lang="ja-JP" altLang="en-US" dirty="0" smtClean="0"/>
              <a:t>スレッド</a:t>
            </a:r>
            <a:endParaRPr lang="en-US" altLang="ja-JP" dirty="0" smtClean="0"/>
          </a:p>
          <a:p>
            <a:pPr lvl="1"/>
            <a:r>
              <a:rPr kumimoji="1" lang="ja-JP" altLang="en-US" sz="2400" dirty="0" smtClean="0"/>
              <a:t>動画の有効範囲内にいる、動画再生を行っている人のチャットをまとめたもの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配信終了後、すぐには消えない</a:t>
            </a:r>
            <a:endParaRPr kumimoji="1" lang="en-US" altLang="ja-JP" sz="2400" dirty="0" smtClean="0"/>
          </a:p>
          <a:p>
            <a:pPr lvl="1"/>
            <a:r>
              <a:rPr lang="ja-JP" altLang="en-US" sz="2400" dirty="0" smtClean="0"/>
              <a:t>一定時間以上書き込みがないと消える</a:t>
            </a:r>
            <a:endParaRPr lang="en-US" altLang="ja-JP" sz="2400" dirty="0" smtClean="0"/>
          </a:p>
          <a:p>
            <a:pPr lvl="1">
              <a:buNone/>
            </a:pPr>
            <a:r>
              <a:rPr lang="ja-JP" altLang="en-US" sz="2400" dirty="0" smtClean="0"/>
              <a:t>　　→　消えたスレッドは過去ログへ（</a:t>
            </a:r>
            <a:r>
              <a:rPr lang="en-US" altLang="ja-JP" sz="2400" dirty="0" smtClean="0"/>
              <a:t>flash</a:t>
            </a:r>
            <a:r>
              <a:rPr lang="ja-JP" altLang="en-US" sz="2400" dirty="0" smtClean="0"/>
              <a:t>外に保存予定）</a:t>
            </a:r>
            <a:endParaRPr lang="en-US" altLang="ja-JP" sz="2400" dirty="0" smtClean="0"/>
          </a:p>
          <a:p>
            <a:pPr lvl="1"/>
            <a:endParaRPr lang="en-US" altLang="ja-JP" sz="2400" dirty="0" smtClean="0"/>
          </a:p>
          <a:p>
            <a:pPr lvl="1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603</Words>
  <Application>Microsoft Office PowerPoint</Application>
  <PresentationFormat>画面に合わせる (4:3)</PresentationFormat>
  <Paragraphs>148</Paragraphs>
  <Slides>16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Office テーマ</vt:lpstr>
      <vt:lpstr>卒業研究B班 ｰ2010.09.02ｰ</vt:lpstr>
      <vt:lpstr>集まった日</vt:lpstr>
      <vt:lpstr>進捗</vt:lpstr>
      <vt:lpstr>デモ</vt:lpstr>
      <vt:lpstr>機能一覧</vt:lpstr>
      <vt:lpstr>動画の再生方法</vt:lpstr>
      <vt:lpstr>視野を変更した場合</vt:lpstr>
      <vt:lpstr>動画の有効範囲</vt:lpstr>
      <vt:lpstr>チャットとスレッド</vt:lpstr>
      <vt:lpstr>ミニマップ</vt:lpstr>
      <vt:lpstr>フレンド</vt:lpstr>
      <vt:lpstr>看板</vt:lpstr>
      <vt:lpstr>グッピグ（仮）</vt:lpstr>
      <vt:lpstr>配信動画に対して グッピグ（仮）をした場合</vt:lpstr>
      <vt:lpstr>ログインとフィールド</vt:lpstr>
      <vt:lpstr>今後の予定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卒業研究B班 ｰ2010.09.02ｰ</dc:title>
  <dc:creator>hamarabo</dc:creator>
  <cp:lastModifiedBy>Shule517</cp:lastModifiedBy>
  <cp:revision>45</cp:revision>
  <dcterms:created xsi:type="dcterms:W3CDTF">2010-08-29T16:57:33Z</dcterms:created>
  <dcterms:modified xsi:type="dcterms:W3CDTF">2013-04-07T02:42:38Z</dcterms:modified>
</cp:coreProperties>
</file>