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70" r:id="rId4"/>
    <p:sldId id="271" r:id="rId5"/>
    <p:sldId id="272" r:id="rId6"/>
    <p:sldId id="269" r:id="rId7"/>
    <p:sldId id="261" r:id="rId8"/>
    <p:sldId id="267" r:id="rId9"/>
    <p:sldId id="263" r:id="rId10"/>
    <p:sldId id="268"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133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137FE-F592-4DB3-86F0-F94F6C3F4A1D}" type="doc">
      <dgm:prSet loTypeId="urn:microsoft.com/office/officeart/2005/8/layout/venn1" loCatId="relationship" qsTypeId="urn:microsoft.com/office/officeart/2005/8/quickstyle/simple4" qsCatId="simple" csTypeId="urn:microsoft.com/office/officeart/2005/8/colors/colorful3" csCatId="colorful" phldr="1"/>
      <dgm:spPr/>
    </dgm:pt>
    <dgm:pt modelId="{4738E2AE-68A9-4F0F-AEB3-F6CDE5BC93B0}">
      <dgm:prSet phldrT="[テキスト]" custT="1"/>
      <dgm:spPr/>
      <dgm:t>
        <a:bodyPr/>
        <a:lstStyle/>
        <a:p>
          <a:r>
            <a:rPr kumimoji="1" lang="ja-JP" altLang="en-US" sz="2000" dirty="0" smtClean="0"/>
            <a:t>シュール</a:t>
          </a:r>
          <a:endParaRPr kumimoji="1" lang="en-US" altLang="ja-JP" sz="2000" dirty="0" smtClean="0"/>
        </a:p>
        <a:p>
          <a:r>
            <a:rPr kumimoji="1" lang="ja-JP" altLang="en-US" sz="2000" dirty="0" smtClean="0"/>
            <a:t>サーバー</a:t>
          </a:r>
          <a:r>
            <a:rPr kumimoji="1" lang="ja-JP" altLang="en-US" sz="2000" dirty="0" smtClean="0"/>
            <a:t>関連</a:t>
          </a:r>
          <a:endParaRPr kumimoji="1" lang="ja-JP" altLang="en-US" sz="2000" dirty="0"/>
        </a:p>
      </dgm:t>
    </dgm:pt>
    <dgm:pt modelId="{C6AED85E-E918-4D4B-A242-B62FDFFBC494}" type="parTrans" cxnId="{1548D51F-402A-4E03-A187-D4434EEB9110}">
      <dgm:prSet/>
      <dgm:spPr/>
      <dgm:t>
        <a:bodyPr/>
        <a:lstStyle/>
        <a:p>
          <a:endParaRPr kumimoji="1" lang="ja-JP" altLang="en-US"/>
        </a:p>
      </dgm:t>
    </dgm:pt>
    <dgm:pt modelId="{9C01E6C5-FDB7-4813-AB09-2065FD186A47}" type="sibTrans" cxnId="{1548D51F-402A-4E03-A187-D4434EEB9110}">
      <dgm:prSet/>
      <dgm:spPr/>
      <dgm:t>
        <a:bodyPr/>
        <a:lstStyle/>
        <a:p>
          <a:endParaRPr kumimoji="1" lang="ja-JP" altLang="en-US"/>
        </a:p>
      </dgm:t>
    </dgm:pt>
    <dgm:pt modelId="{BEC8A032-52B2-4126-BCDB-30150A578C12}">
      <dgm:prSet phldrT="[テキスト]" custT="1"/>
      <dgm:spPr/>
      <dgm:t>
        <a:bodyPr/>
        <a:lstStyle/>
        <a:p>
          <a:pPr algn="ctr"/>
          <a:r>
            <a:rPr kumimoji="1" lang="en-US" altLang="ja-JP" sz="2400" dirty="0" err="1" smtClean="0"/>
            <a:t>poo</a:t>
          </a:r>
          <a:endParaRPr kumimoji="1" lang="en-US" altLang="ja-JP" sz="2400" dirty="0" smtClean="0"/>
        </a:p>
        <a:p>
          <a:pPr algn="ctr"/>
          <a:r>
            <a:rPr kumimoji="1" lang="ja-JP" altLang="en-US" sz="2000" dirty="0" smtClean="0"/>
            <a:t>動画配信関連</a:t>
          </a:r>
          <a:endParaRPr kumimoji="1" lang="ja-JP" altLang="en-US" sz="2000" dirty="0"/>
        </a:p>
      </dgm:t>
    </dgm:pt>
    <dgm:pt modelId="{29A1C9AA-22E8-4849-BA48-A0952EED1CC0}" type="parTrans" cxnId="{890F464B-F2EE-4BAE-9AEB-FECA3778C17F}">
      <dgm:prSet/>
      <dgm:spPr/>
      <dgm:t>
        <a:bodyPr/>
        <a:lstStyle/>
        <a:p>
          <a:endParaRPr kumimoji="1" lang="ja-JP" altLang="en-US"/>
        </a:p>
      </dgm:t>
    </dgm:pt>
    <dgm:pt modelId="{13969F95-FC76-4530-B006-8CA9D47B64FE}" type="sibTrans" cxnId="{890F464B-F2EE-4BAE-9AEB-FECA3778C17F}">
      <dgm:prSet/>
      <dgm:spPr/>
      <dgm:t>
        <a:bodyPr/>
        <a:lstStyle/>
        <a:p>
          <a:endParaRPr kumimoji="1" lang="ja-JP" altLang="en-US"/>
        </a:p>
      </dgm:t>
    </dgm:pt>
    <dgm:pt modelId="{302C2A85-558E-44E9-ABD1-2B95FD741052}">
      <dgm:prSet phldrT="[テキスト]" custT="1"/>
      <dgm:spPr/>
      <dgm:t>
        <a:bodyPr/>
        <a:lstStyle/>
        <a:p>
          <a:r>
            <a:rPr kumimoji="1" lang="en-US" altLang="ja-JP" sz="2400" dirty="0" smtClean="0"/>
            <a:t>LBB</a:t>
          </a:r>
          <a:endParaRPr kumimoji="1" lang="en-US" altLang="ja-JP" sz="2400" dirty="0" smtClean="0"/>
        </a:p>
        <a:p>
          <a:r>
            <a:rPr kumimoji="1" lang="en-US" altLang="ja-JP" sz="2000" dirty="0" smtClean="0"/>
            <a:t>UI</a:t>
          </a:r>
          <a:r>
            <a:rPr kumimoji="1" lang="ja-JP" altLang="en-US" sz="2000" dirty="0" smtClean="0"/>
            <a:t>関連</a:t>
          </a:r>
          <a:endParaRPr kumimoji="1" lang="ja-JP" altLang="en-US" sz="2000" dirty="0"/>
        </a:p>
      </dgm:t>
    </dgm:pt>
    <dgm:pt modelId="{BCF4BC31-159A-4179-A647-3D1BDC5562FB}" type="parTrans" cxnId="{BB57F1B8-7794-449A-BAA5-79B4949965CB}">
      <dgm:prSet/>
      <dgm:spPr/>
      <dgm:t>
        <a:bodyPr/>
        <a:lstStyle/>
        <a:p>
          <a:endParaRPr kumimoji="1" lang="ja-JP" altLang="en-US"/>
        </a:p>
      </dgm:t>
    </dgm:pt>
    <dgm:pt modelId="{EE5A9F13-0EBF-43C3-963B-5F673F8CAB25}" type="sibTrans" cxnId="{BB57F1B8-7794-449A-BAA5-79B4949965CB}">
      <dgm:prSet/>
      <dgm:spPr/>
      <dgm:t>
        <a:bodyPr/>
        <a:lstStyle/>
        <a:p>
          <a:endParaRPr kumimoji="1" lang="ja-JP" altLang="en-US"/>
        </a:p>
      </dgm:t>
    </dgm:pt>
    <dgm:pt modelId="{23CC0F87-5143-4F4C-9863-E02B368FDD88}" type="pres">
      <dgm:prSet presAssocID="{600137FE-F592-4DB3-86F0-F94F6C3F4A1D}" presName="compositeShape" presStyleCnt="0">
        <dgm:presLayoutVars>
          <dgm:chMax val="7"/>
          <dgm:dir/>
          <dgm:resizeHandles val="exact"/>
        </dgm:presLayoutVars>
      </dgm:prSet>
      <dgm:spPr/>
    </dgm:pt>
    <dgm:pt modelId="{80C73BC6-32D9-4BC1-90A1-B4B571E8A5CB}" type="pres">
      <dgm:prSet presAssocID="{4738E2AE-68A9-4F0F-AEB3-F6CDE5BC93B0}" presName="circ1" presStyleLbl="vennNode1" presStyleIdx="0" presStyleCnt="3"/>
      <dgm:spPr/>
      <dgm:t>
        <a:bodyPr/>
        <a:lstStyle/>
        <a:p>
          <a:endParaRPr kumimoji="1" lang="ja-JP" altLang="en-US"/>
        </a:p>
      </dgm:t>
    </dgm:pt>
    <dgm:pt modelId="{703BDE8B-E74C-4737-B4A5-BCAC3DEAE52F}" type="pres">
      <dgm:prSet presAssocID="{4738E2AE-68A9-4F0F-AEB3-F6CDE5BC93B0}" presName="circ1Tx" presStyleLbl="revTx" presStyleIdx="0" presStyleCnt="0">
        <dgm:presLayoutVars>
          <dgm:chMax val="0"/>
          <dgm:chPref val="0"/>
          <dgm:bulletEnabled val="1"/>
        </dgm:presLayoutVars>
      </dgm:prSet>
      <dgm:spPr/>
      <dgm:t>
        <a:bodyPr/>
        <a:lstStyle/>
        <a:p>
          <a:endParaRPr kumimoji="1" lang="ja-JP" altLang="en-US"/>
        </a:p>
      </dgm:t>
    </dgm:pt>
    <dgm:pt modelId="{E7307D2C-13EF-4E28-8D3A-5310FEE9A2DD}" type="pres">
      <dgm:prSet presAssocID="{BEC8A032-52B2-4126-BCDB-30150A578C12}" presName="circ2" presStyleLbl="vennNode1" presStyleIdx="1" presStyleCnt="3"/>
      <dgm:spPr/>
      <dgm:t>
        <a:bodyPr/>
        <a:lstStyle/>
        <a:p>
          <a:endParaRPr kumimoji="1" lang="ja-JP" altLang="en-US"/>
        </a:p>
      </dgm:t>
    </dgm:pt>
    <dgm:pt modelId="{84C0CB9C-2576-4C00-A377-E609C5988C0B}" type="pres">
      <dgm:prSet presAssocID="{BEC8A032-52B2-4126-BCDB-30150A578C12}" presName="circ2Tx" presStyleLbl="revTx" presStyleIdx="0" presStyleCnt="0">
        <dgm:presLayoutVars>
          <dgm:chMax val="0"/>
          <dgm:chPref val="0"/>
          <dgm:bulletEnabled val="1"/>
        </dgm:presLayoutVars>
      </dgm:prSet>
      <dgm:spPr/>
      <dgm:t>
        <a:bodyPr/>
        <a:lstStyle/>
        <a:p>
          <a:endParaRPr kumimoji="1" lang="ja-JP" altLang="en-US"/>
        </a:p>
      </dgm:t>
    </dgm:pt>
    <dgm:pt modelId="{20DC0F79-C297-4E7A-ACB2-F99B7793DF0D}" type="pres">
      <dgm:prSet presAssocID="{302C2A85-558E-44E9-ABD1-2B95FD741052}" presName="circ3" presStyleLbl="vennNode1" presStyleIdx="2" presStyleCnt="3"/>
      <dgm:spPr/>
      <dgm:t>
        <a:bodyPr/>
        <a:lstStyle/>
        <a:p>
          <a:endParaRPr kumimoji="1" lang="ja-JP" altLang="en-US"/>
        </a:p>
      </dgm:t>
    </dgm:pt>
    <dgm:pt modelId="{62D98A51-0F67-47D0-A847-FEB6FD625873}" type="pres">
      <dgm:prSet presAssocID="{302C2A85-558E-44E9-ABD1-2B95FD741052}" presName="circ3Tx" presStyleLbl="revTx" presStyleIdx="0" presStyleCnt="0">
        <dgm:presLayoutVars>
          <dgm:chMax val="0"/>
          <dgm:chPref val="0"/>
          <dgm:bulletEnabled val="1"/>
        </dgm:presLayoutVars>
      </dgm:prSet>
      <dgm:spPr/>
      <dgm:t>
        <a:bodyPr/>
        <a:lstStyle/>
        <a:p>
          <a:endParaRPr kumimoji="1" lang="ja-JP" altLang="en-US"/>
        </a:p>
      </dgm:t>
    </dgm:pt>
  </dgm:ptLst>
  <dgm:cxnLst>
    <dgm:cxn modelId="{BB57F1B8-7794-449A-BAA5-79B4949965CB}" srcId="{600137FE-F592-4DB3-86F0-F94F6C3F4A1D}" destId="{302C2A85-558E-44E9-ABD1-2B95FD741052}" srcOrd="2" destOrd="0" parTransId="{BCF4BC31-159A-4179-A647-3D1BDC5562FB}" sibTransId="{EE5A9F13-0EBF-43C3-963B-5F673F8CAB25}"/>
    <dgm:cxn modelId="{890F464B-F2EE-4BAE-9AEB-FECA3778C17F}" srcId="{600137FE-F592-4DB3-86F0-F94F6C3F4A1D}" destId="{BEC8A032-52B2-4126-BCDB-30150A578C12}" srcOrd="1" destOrd="0" parTransId="{29A1C9AA-22E8-4849-BA48-A0952EED1CC0}" sibTransId="{13969F95-FC76-4530-B006-8CA9D47B64FE}"/>
    <dgm:cxn modelId="{53FD59A8-D2A8-43BB-8D5B-00A23AAEFF5A}" type="presOf" srcId="{600137FE-F592-4DB3-86F0-F94F6C3F4A1D}" destId="{23CC0F87-5143-4F4C-9863-E02B368FDD88}" srcOrd="0" destOrd="0" presId="urn:microsoft.com/office/officeart/2005/8/layout/venn1"/>
    <dgm:cxn modelId="{1C704035-F191-4FF2-AAD5-09FF7C5E4AAD}" type="presOf" srcId="{302C2A85-558E-44E9-ABD1-2B95FD741052}" destId="{62D98A51-0F67-47D0-A847-FEB6FD625873}" srcOrd="1" destOrd="0" presId="urn:microsoft.com/office/officeart/2005/8/layout/venn1"/>
    <dgm:cxn modelId="{6CB1A3E9-DFA3-4870-AE07-E5F14077BC8A}" type="presOf" srcId="{BEC8A032-52B2-4126-BCDB-30150A578C12}" destId="{84C0CB9C-2576-4C00-A377-E609C5988C0B}" srcOrd="1" destOrd="0" presId="urn:microsoft.com/office/officeart/2005/8/layout/venn1"/>
    <dgm:cxn modelId="{8B29E317-995E-41FF-B661-A2F5F613F55F}" type="presOf" srcId="{302C2A85-558E-44E9-ABD1-2B95FD741052}" destId="{20DC0F79-C297-4E7A-ACB2-F99B7793DF0D}" srcOrd="0" destOrd="0" presId="urn:microsoft.com/office/officeart/2005/8/layout/venn1"/>
    <dgm:cxn modelId="{90A28F40-3874-4C07-80B6-D34A887ECF6D}" type="presOf" srcId="{4738E2AE-68A9-4F0F-AEB3-F6CDE5BC93B0}" destId="{80C73BC6-32D9-4BC1-90A1-B4B571E8A5CB}" srcOrd="0" destOrd="0" presId="urn:microsoft.com/office/officeart/2005/8/layout/venn1"/>
    <dgm:cxn modelId="{A3886D48-DF06-4A8A-86B3-9491696BF322}" type="presOf" srcId="{4738E2AE-68A9-4F0F-AEB3-F6CDE5BC93B0}" destId="{703BDE8B-E74C-4737-B4A5-BCAC3DEAE52F}" srcOrd="1" destOrd="0" presId="urn:microsoft.com/office/officeart/2005/8/layout/venn1"/>
    <dgm:cxn modelId="{8EBCA8F8-96BD-4FB1-BB1C-EB493F3AC176}" type="presOf" srcId="{BEC8A032-52B2-4126-BCDB-30150A578C12}" destId="{E7307D2C-13EF-4E28-8D3A-5310FEE9A2DD}" srcOrd="0" destOrd="0" presId="urn:microsoft.com/office/officeart/2005/8/layout/venn1"/>
    <dgm:cxn modelId="{1548D51F-402A-4E03-A187-D4434EEB9110}" srcId="{600137FE-F592-4DB3-86F0-F94F6C3F4A1D}" destId="{4738E2AE-68A9-4F0F-AEB3-F6CDE5BC93B0}" srcOrd="0" destOrd="0" parTransId="{C6AED85E-E918-4D4B-A242-B62FDFFBC494}" sibTransId="{9C01E6C5-FDB7-4813-AB09-2065FD186A47}"/>
    <dgm:cxn modelId="{241D6EA1-9FC8-4D20-94CD-D18AE4308DBA}" type="presParOf" srcId="{23CC0F87-5143-4F4C-9863-E02B368FDD88}" destId="{80C73BC6-32D9-4BC1-90A1-B4B571E8A5CB}" srcOrd="0" destOrd="0" presId="urn:microsoft.com/office/officeart/2005/8/layout/venn1"/>
    <dgm:cxn modelId="{B95CF186-0017-47BF-87B3-F5196BBE247D}" type="presParOf" srcId="{23CC0F87-5143-4F4C-9863-E02B368FDD88}" destId="{703BDE8B-E74C-4737-B4A5-BCAC3DEAE52F}" srcOrd="1" destOrd="0" presId="urn:microsoft.com/office/officeart/2005/8/layout/venn1"/>
    <dgm:cxn modelId="{0B5C5E31-E01B-4AA1-A498-A8A84FA6E87E}" type="presParOf" srcId="{23CC0F87-5143-4F4C-9863-E02B368FDD88}" destId="{E7307D2C-13EF-4E28-8D3A-5310FEE9A2DD}" srcOrd="2" destOrd="0" presId="urn:microsoft.com/office/officeart/2005/8/layout/venn1"/>
    <dgm:cxn modelId="{A08E8298-C736-460A-ACD3-D9BEBEB74A0F}" type="presParOf" srcId="{23CC0F87-5143-4F4C-9863-E02B368FDD88}" destId="{84C0CB9C-2576-4C00-A377-E609C5988C0B}" srcOrd="3" destOrd="0" presId="urn:microsoft.com/office/officeart/2005/8/layout/venn1"/>
    <dgm:cxn modelId="{4B55B42F-ADE9-4AB4-9228-2374EFB1781A}" type="presParOf" srcId="{23CC0F87-5143-4F4C-9863-E02B368FDD88}" destId="{20DC0F79-C297-4E7A-ACB2-F99B7793DF0D}" srcOrd="4" destOrd="0" presId="urn:microsoft.com/office/officeart/2005/8/layout/venn1"/>
    <dgm:cxn modelId="{D6F0A3E5-0E63-4CDA-B156-53AC54DC486A}" type="presParOf" srcId="{23CC0F87-5143-4F4C-9863-E02B368FDD88}" destId="{62D98A51-0F67-47D0-A847-FEB6FD625873}" srcOrd="5"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0C73BC6-32D9-4BC1-90A1-B4B571E8A5CB}">
      <dsp:nvSpPr>
        <dsp:cNvPr id="0" name=""/>
        <dsp:cNvSpPr/>
      </dsp:nvSpPr>
      <dsp:spPr>
        <a:xfrm>
          <a:off x="1958617" y="54906"/>
          <a:ext cx="2635492" cy="2635492"/>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kumimoji="1" lang="ja-JP" altLang="en-US" sz="2000" kern="1200" dirty="0" smtClean="0"/>
            <a:t>シュール</a:t>
          </a:r>
          <a:endParaRPr kumimoji="1" lang="en-US" altLang="ja-JP" sz="2000" kern="1200" dirty="0" smtClean="0"/>
        </a:p>
        <a:p>
          <a:pPr lvl="0" algn="ctr" defTabSz="889000">
            <a:lnSpc>
              <a:spcPct val="90000"/>
            </a:lnSpc>
            <a:spcBef>
              <a:spcPct val="0"/>
            </a:spcBef>
            <a:spcAft>
              <a:spcPct val="35000"/>
            </a:spcAft>
          </a:pPr>
          <a:r>
            <a:rPr kumimoji="1" lang="ja-JP" altLang="en-US" sz="2000" kern="1200" dirty="0" smtClean="0"/>
            <a:t>サーバー</a:t>
          </a:r>
          <a:r>
            <a:rPr kumimoji="1" lang="ja-JP" altLang="en-US" sz="2000" kern="1200" dirty="0" smtClean="0"/>
            <a:t>関連</a:t>
          </a:r>
          <a:endParaRPr kumimoji="1" lang="ja-JP" altLang="en-US" sz="2000" kern="1200" dirty="0"/>
        </a:p>
      </dsp:txBody>
      <dsp:txXfrm>
        <a:off x="2310016" y="516117"/>
        <a:ext cx="1932694" cy="1185971"/>
      </dsp:txXfrm>
    </dsp:sp>
    <dsp:sp modelId="{E7307D2C-13EF-4E28-8D3A-5310FEE9A2DD}">
      <dsp:nvSpPr>
        <dsp:cNvPr id="0" name=""/>
        <dsp:cNvSpPr/>
      </dsp:nvSpPr>
      <dsp:spPr>
        <a:xfrm>
          <a:off x="2909591" y="1702089"/>
          <a:ext cx="2635492" cy="2635492"/>
        </a:xfrm>
        <a:prstGeom prst="ellipse">
          <a:avLst/>
        </a:prstGeom>
        <a:gradFill rotWithShape="0">
          <a:gsLst>
            <a:gs pos="0">
              <a:schemeClr val="accent3">
                <a:alpha val="50000"/>
                <a:hueOff val="5625132"/>
                <a:satOff val="-8440"/>
                <a:lumOff val="-1373"/>
                <a:alphaOff val="0"/>
                <a:shade val="51000"/>
                <a:satMod val="130000"/>
              </a:schemeClr>
            </a:gs>
            <a:gs pos="80000">
              <a:schemeClr val="accent3">
                <a:alpha val="50000"/>
                <a:hueOff val="5625132"/>
                <a:satOff val="-8440"/>
                <a:lumOff val="-1373"/>
                <a:alphaOff val="0"/>
                <a:shade val="93000"/>
                <a:satMod val="130000"/>
              </a:schemeClr>
            </a:gs>
            <a:gs pos="100000">
              <a:schemeClr val="accent3">
                <a:alpha val="50000"/>
                <a:hueOff val="5625132"/>
                <a:satOff val="-8440"/>
                <a:lumOff val="-1373"/>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kumimoji="1" lang="en-US" altLang="ja-JP" sz="2400" kern="1200" dirty="0" err="1" smtClean="0"/>
            <a:t>poo</a:t>
          </a:r>
          <a:endParaRPr kumimoji="1" lang="en-US" altLang="ja-JP" sz="2400" kern="1200" dirty="0" smtClean="0"/>
        </a:p>
        <a:p>
          <a:pPr lvl="0" algn="ctr" defTabSz="1066800">
            <a:lnSpc>
              <a:spcPct val="90000"/>
            </a:lnSpc>
            <a:spcBef>
              <a:spcPct val="0"/>
            </a:spcBef>
            <a:spcAft>
              <a:spcPct val="35000"/>
            </a:spcAft>
          </a:pPr>
          <a:r>
            <a:rPr kumimoji="1" lang="ja-JP" altLang="en-US" sz="2000" kern="1200" dirty="0" smtClean="0"/>
            <a:t>動画配信関連</a:t>
          </a:r>
          <a:endParaRPr kumimoji="1" lang="ja-JP" altLang="en-US" sz="2000" kern="1200" dirty="0"/>
        </a:p>
      </dsp:txBody>
      <dsp:txXfrm>
        <a:off x="3715612" y="2382924"/>
        <a:ext cx="1581295" cy="1449521"/>
      </dsp:txXfrm>
    </dsp:sp>
    <dsp:sp modelId="{20DC0F79-C297-4E7A-ACB2-F99B7793DF0D}">
      <dsp:nvSpPr>
        <dsp:cNvPr id="0" name=""/>
        <dsp:cNvSpPr/>
      </dsp:nvSpPr>
      <dsp:spPr>
        <a:xfrm>
          <a:off x="1007643" y="1702089"/>
          <a:ext cx="2635492" cy="2635492"/>
        </a:xfrm>
        <a:prstGeom prst="ellipse">
          <a:avLst/>
        </a:prstGeom>
        <a:gradFill rotWithShape="0">
          <a:gsLst>
            <a:gs pos="0">
              <a:schemeClr val="accent3">
                <a:alpha val="50000"/>
                <a:hueOff val="11250264"/>
                <a:satOff val="-16880"/>
                <a:lumOff val="-2745"/>
                <a:alphaOff val="0"/>
                <a:shade val="51000"/>
                <a:satMod val="130000"/>
              </a:schemeClr>
            </a:gs>
            <a:gs pos="80000">
              <a:schemeClr val="accent3">
                <a:alpha val="50000"/>
                <a:hueOff val="11250264"/>
                <a:satOff val="-16880"/>
                <a:lumOff val="-2745"/>
                <a:alphaOff val="0"/>
                <a:shade val="93000"/>
                <a:satMod val="130000"/>
              </a:schemeClr>
            </a:gs>
            <a:gs pos="100000">
              <a:schemeClr val="accent3">
                <a:alpha val="50000"/>
                <a:hueOff val="11250264"/>
                <a:satOff val="-16880"/>
                <a:lumOff val="-2745"/>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kumimoji="1" lang="en-US" altLang="ja-JP" sz="2400" kern="1200" dirty="0" smtClean="0"/>
            <a:t>LBB</a:t>
          </a:r>
          <a:endParaRPr kumimoji="1" lang="en-US" altLang="ja-JP" sz="2400" kern="1200" dirty="0" smtClean="0"/>
        </a:p>
        <a:p>
          <a:pPr lvl="0" algn="ctr" defTabSz="1066800">
            <a:lnSpc>
              <a:spcPct val="90000"/>
            </a:lnSpc>
            <a:spcBef>
              <a:spcPct val="0"/>
            </a:spcBef>
            <a:spcAft>
              <a:spcPct val="35000"/>
            </a:spcAft>
          </a:pPr>
          <a:r>
            <a:rPr kumimoji="1" lang="en-US" altLang="ja-JP" sz="2000" kern="1200" dirty="0" smtClean="0"/>
            <a:t>UI</a:t>
          </a:r>
          <a:r>
            <a:rPr kumimoji="1" lang="ja-JP" altLang="en-US" sz="2000" kern="1200" dirty="0" smtClean="0"/>
            <a:t>関連</a:t>
          </a:r>
          <a:endParaRPr kumimoji="1" lang="ja-JP" altLang="en-US" sz="2000" kern="1200" dirty="0"/>
        </a:p>
      </dsp:txBody>
      <dsp:txXfrm>
        <a:off x="1255819" y="2382924"/>
        <a:ext cx="1581295" cy="144952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128FDB-2FFB-4779-AD0F-95AF0F1A8024}" type="datetimeFigureOut">
              <a:rPr kumimoji="1" lang="ja-JP" altLang="en-US" smtClean="0"/>
              <a:pPr/>
              <a:t>2013/4/7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2B7D91-641C-415C-9E42-F2B7FD482A25}"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B65E7FC-4E02-4201-9AE9-698D749AE5F7}" type="slidenum">
              <a:rPr lang="en-US" altLang="ja-JP"/>
              <a:pPr/>
              <a:t>9</a:t>
            </a:fld>
            <a:endParaRPr lang="en-US" altLang="ja-JP"/>
          </a:p>
        </p:txBody>
      </p:sp>
      <p:sp>
        <p:nvSpPr>
          <p:cNvPr id="9218" name="スライド イメージ プレースホルダ 1"/>
          <p:cNvSpPr>
            <a:spLocks noGrp="1" noRot="1" noChangeAspect="1" noTextEdit="1"/>
          </p:cNvSpPr>
          <p:nvPr>
            <p:ph type="sldImg"/>
          </p:nvPr>
        </p:nvSpPr>
        <p:spPr>
          <a:ln/>
        </p:spPr>
      </p:sp>
      <p:sp>
        <p:nvSpPr>
          <p:cNvPr id="9219" name="ノート プレースホルダ 2"/>
          <p:cNvSpPr>
            <a:spLocks noGrp="1"/>
          </p:cNvSpPr>
          <p:nvPr>
            <p:ph type="body" idx="1"/>
          </p:nvPr>
        </p:nvSpPr>
        <p:spPr/>
        <p:txBody>
          <a:bodyPr/>
          <a:lstStyle/>
          <a:p>
            <a:pPr>
              <a:spcBef>
                <a:spcPct val="0"/>
              </a:spcBef>
            </a:pPr>
            <a:r>
              <a:rPr lang="ja-JP" altLang="en-US"/>
              <a:t>担当分けは、基礎部分のみ</a:t>
            </a:r>
          </a:p>
          <a:p>
            <a:pPr>
              <a:spcBef>
                <a:spcPct val="0"/>
              </a:spcBef>
            </a:pPr>
            <a:r>
              <a:rPr lang="ja-JP" altLang="en-US"/>
              <a:t>機能の洗い出しなど明確にしてから細かく担当分けをする必要がある</a:t>
            </a:r>
          </a:p>
        </p:txBody>
      </p:sp>
      <p:sp>
        <p:nvSpPr>
          <p:cNvPr id="9220" name="スライド番号プレースホルダ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919D88D-33E6-49D7-BF1C-6936CCCC9D2B}" type="slidenum">
              <a:rPr lang="en-US" altLang="ja-JP" sz="1200"/>
              <a:pPr algn="r"/>
              <a:t>9</a:t>
            </a:fld>
            <a:endParaRPr lang="en-US" altLang="ja-JP"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50DD5D3E-0591-4AB2-96DA-DE2D53D16AD1}" type="datetimeFigureOut">
              <a:rPr kumimoji="1" lang="ja-JP" altLang="en-US" smtClean="0"/>
              <a:pPr/>
              <a:t>2013/4/7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318A1C-81DA-49C1-823D-8364113EF3C1}"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0DD5D3E-0591-4AB2-96DA-DE2D53D16AD1}" type="datetimeFigureOut">
              <a:rPr kumimoji="1" lang="ja-JP" altLang="en-US" smtClean="0"/>
              <a:pPr/>
              <a:t>2013/4/7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318A1C-81DA-49C1-823D-8364113EF3C1}"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0DD5D3E-0591-4AB2-96DA-DE2D53D16AD1}" type="datetimeFigureOut">
              <a:rPr kumimoji="1" lang="ja-JP" altLang="en-US" smtClean="0"/>
              <a:pPr/>
              <a:t>2013/4/7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318A1C-81DA-49C1-823D-8364113EF3C1}"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0DD5D3E-0591-4AB2-96DA-DE2D53D16AD1}" type="datetimeFigureOut">
              <a:rPr kumimoji="1" lang="ja-JP" altLang="en-US" smtClean="0"/>
              <a:pPr/>
              <a:t>2013/4/7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318A1C-81DA-49C1-823D-8364113EF3C1}"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50DD5D3E-0591-4AB2-96DA-DE2D53D16AD1}" type="datetimeFigureOut">
              <a:rPr kumimoji="1" lang="ja-JP" altLang="en-US" smtClean="0"/>
              <a:pPr/>
              <a:t>2013/4/7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318A1C-81DA-49C1-823D-8364113EF3C1}"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0DD5D3E-0591-4AB2-96DA-DE2D53D16AD1}" type="datetimeFigureOut">
              <a:rPr kumimoji="1" lang="ja-JP" altLang="en-US" smtClean="0"/>
              <a:pPr/>
              <a:t>2013/4/7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29318A1C-81DA-49C1-823D-8364113EF3C1}"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50DD5D3E-0591-4AB2-96DA-DE2D53D16AD1}" type="datetimeFigureOut">
              <a:rPr kumimoji="1" lang="ja-JP" altLang="en-US" smtClean="0"/>
              <a:pPr/>
              <a:t>2013/4/7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29318A1C-81DA-49C1-823D-8364113EF3C1}"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50DD5D3E-0591-4AB2-96DA-DE2D53D16AD1}" type="datetimeFigureOut">
              <a:rPr kumimoji="1" lang="ja-JP" altLang="en-US" smtClean="0"/>
              <a:pPr/>
              <a:t>2013/4/7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29318A1C-81DA-49C1-823D-8364113EF3C1}"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0DD5D3E-0591-4AB2-96DA-DE2D53D16AD1}" type="datetimeFigureOut">
              <a:rPr kumimoji="1" lang="ja-JP" altLang="en-US" smtClean="0"/>
              <a:pPr/>
              <a:t>2013/4/7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29318A1C-81DA-49C1-823D-8364113EF3C1}"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0DD5D3E-0591-4AB2-96DA-DE2D53D16AD1}" type="datetimeFigureOut">
              <a:rPr kumimoji="1" lang="ja-JP" altLang="en-US" smtClean="0"/>
              <a:pPr/>
              <a:t>2013/4/7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29318A1C-81DA-49C1-823D-8364113EF3C1}"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0DD5D3E-0591-4AB2-96DA-DE2D53D16AD1}" type="datetimeFigureOut">
              <a:rPr kumimoji="1" lang="ja-JP" altLang="en-US" smtClean="0"/>
              <a:pPr/>
              <a:t>2013/4/7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29318A1C-81DA-49C1-823D-8364113EF3C1}"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D5D3E-0591-4AB2-96DA-DE2D53D16AD1}" type="datetimeFigureOut">
              <a:rPr kumimoji="1" lang="ja-JP" altLang="en-US" smtClean="0"/>
              <a:pPr/>
              <a:t>2013/4/7</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18A1C-81DA-49C1-823D-8364113EF3C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NetWalk</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しっかりシュール</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今後のスケジュール</a:t>
            </a:r>
            <a:endParaRPr kumimoji="1" lang="ja-JP" altLang="en-US" dirty="0"/>
          </a:p>
        </p:txBody>
      </p:sp>
      <p:graphicFrame>
        <p:nvGraphicFramePr>
          <p:cNvPr id="7" name="表 6"/>
          <p:cNvGraphicFramePr>
            <a:graphicFrameLocks noGrp="1"/>
          </p:cNvGraphicFramePr>
          <p:nvPr/>
        </p:nvGraphicFramePr>
        <p:xfrm>
          <a:off x="755576" y="1484785"/>
          <a:ext cx="7704856" cy="4944301"/>
        </p:xfrm>
        <a:graphic>
          <a:graphicData uri="http://schemas.openxmlformats.org/drawingml/2006/table">
            <a:tbl>
              <a:tblPr firstRow="1" bandRow="1">
                <a:tableStyleId>{5C22544A-7EE6-4342-B048-85BDC9FD1C3A}</a:tableStyleId>
              </a:tblPr>
              <a:tblGrid>
                <a:gridCol w="1212917"/>
                <a:gridCol w="6491939"/>
              </a:tblGrid>
              <a:tr h="423682">
                <a:tc>
                  <a:txBody>
                    <a:bodyPr/>
                    <a:lstStyle/>
                    <a:p>
                      <a:r>
                        <a:rPr kumimoji="1" lang="ja-JP" altLang="en-US" sz="2400" dirty="0" smtClean="0"/>
                        <a:t>月</a:t>
                      </a:r>
                      <a:endParaRPr kumimoji="1" lang="ja-JP" altLang="en-US" sz="2400" dirty="0"/>
                    </a:p>
                  </a:txBody>
                  <a:tcPr/>
                </a:tc>
                <a:tc>
                  <a:txBody>
                    <a:bodyPr/>
                    <a:lstStyle/>
                    <a:p>
                      <a:endParaRPr kumimoji="1" lang="ja-JP" altLang="en-US" dirty="0"/>
                    </a:p>
                  </a:txBody>
                  <a:tcPr/>
                </a:tc>
              </a:tr>
              <a:tr h="1491362">
                <a:tc>
                  <a:txBody>
                    <a:bodyPr/>
                    <a:lstStyle/>
                    <a:p>
                      <a:r>
                        <a:rPr kumimoji="1" lang="en-US" altLang="ja-JP" sz="2400" dirty="0" smtClean="0"/>
                        <a:t>10</a:t>
                      </a:r>
                      <a:r>
                        <a:rPr kumimoji="1" lang="ja-JP" altLang="en-US" sz="2400" dirty="0" smtClean="0"/>
                        <a:t>月</a:t>
                      </a:r>
                      <a:endParaRPr kumimoji="1" lang="ja-JP" altLang="en-US" sz="2400" dirty="0"/>
                    </a:p>
                  </a:txBody>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ja-JP" sz="2400" b="0" i="0" u="none" strike="noStrike" cap="none" normalizeH="0" baseline="0" dirty="0" smtClean="0">
                          <a:ln>
                            <a:noFill/>
                          </a:ln>
                          <a:solidFill>
                            <a:schemeClr val="tx1"/>
                          </a:solidFill>
                          <a:effectLst/>
                          <a:latin typeface="Calibri" pitchFamily="34" charset="0"/>
                          <a:ea typeface="ＭＳ Ｐゴシック" charset="-128"/>
                        </a:rPr>
                        <a:t>7</a:t>
                      </a:r>
                      <a:r>
                        <a:rPr kumimoji="1" lang="ja-JP" altLang="en-US" sz="2400" b="0" i="0" u="none" strike="noStrike" cap="none" normalizeH="0" baseline="0" dirty="0" smtClean="0">
                          <a:ln>
                            <a:noFill/>
                          </a:ln>
                          <a:solidFill>
                            <a:schemeClr val="tx1"/>
                          </a:solidFill>
                          <a:effectLst/>
                          <a:latin typeface="Calibri" pitchFamily="34" charset="0"/>
                          <a:ea typeface="ＭＳ Ｐゴシック" charset="-128"/>
                        </a:rPr>
                        <a:t>日：運用テスト開始</a:t>
                      </a:r>
                      <a:endParaRPr kumimoji="1" lang="en-US" altLang="ja-JP" sz="2400" b="0" i="0" u="none" strike="noStrike" cap="none" normalizeH="0" baseline="0" dirty="0" smtClean="0">
                        <a:ln>
                          <a:noFill/>
                        </a:ln>
                        <a:solidFill>
                          <a:schemeClr val="tx1"/>
                        </a:solidFill>
                        <a:effectLst/>
                        <a:latin typeface="Calibri" pitchFamily="34" charset="0"/>
                        <a:ea typeface="ＭＳ Ｐゴシック" charset="-128"/>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ja-JP" sz="2400" b="0" i="0" u="none" strike="noStrike" cap="none" normalizeH="0" baseline="0" dirty="0" smtClean="0">
                          <a:ln>
                            <a:noFill/>
                          </a:ln>
                          <a:solidFill>
                            <a:schemeClr val="tx1"/>
                          </a:solidFill>
                          <a:effectLst/>
                          <a:latin typeface="Calibri" pitchFamily="34" charset="0"/>
                          <a:ea typeface="ＭＳ Ｐゴシック" charset="-128"/>
                        </a:rPr>
                        <a:t>20</a:t>
                      </a:r>
                      <a:r>
                        <a:rPr kumimoji="1" lang="ja-JP" altLang="en-US" sz="2400" b="0" i="0" u="none" strike="noStrike" cap="none" normalizeH="0" baseline="0" dirty="0" smtClean="0">
                          <a:ln>
                            <a:noFill/>
                          </a:ln>
                          <a:solidFill>
                            <a:schemeClr val="tx1"/>
                          </a:solidFill>
                          <a:effectLst/>
                          <a:latin typeface="Calibri" pitchFamily="34" charset="0"/>
                          <a:ea typeface="ＭＳ Ｐゴシック" charset="-128"/>
                        </a:rPr>
                        <a:t>日：看板・フレンド機能追加</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ja-JP" sz="2400" b="0" i="0" u="none" strike="noStrike" cap="none" normalizeH="0" baseline="0" dirty="0" smtClean="0">
                          <a:ln>
                            <a:noFill/>
                          </a:ln>
                          <a:solidFill>
                            <a:schemeClr val="tx1"/>
                          </a:solidFill>
                          <a:effectLst/>
                          <a:latin typeface="Calibri" pitchFamily="34" charset="0"/>
                          <a:ea typeface="ＭＳ Ｐゴシック" charset="-128"/>
                        </a:rPr>
                        <a:t>28</a:t>
                      </a:r>
                      <a:r>
                        <a:rPr kumimoji="1" lang="ja-JP" altLang="en-US" sz="2400" b="0" i="0" u="none" strike="noStrike" cap="none" normalizeH="0" baseline="0" dirty="0" smtClean="0">
                          <a:ln>
                            <a:noFill/>
                          </a:ln>
                          <a:solidFill>
                            <a:schemeClr val="tx1"/>
                          </a:solidFill>
                          <a:effectLst/>
                          <a:latin typeface="Calibri" pitchFamily="34" charset="0"/>
                          <a:ea typeface="ＭＳ Ｐゴシック" charset="-128"/>
                        </a:rPr>
                        <a:t>日：中間発表</a:t>
                      </a:r>
                    </a:p>
                    <a:p>
                      <a:endParaRPr kumimoji="1" lang="ja-JP" altLang="en-US" dirty="0"/>
                    </a:p>
                  </a:txBody>
                  <a:tcPr/>
                </a:tc>
              </a:tr>
              <a:tr h="1569071">
                <a:tc>
                  <a:txBody>
                    <a:bodyPr/>
                    <a:lstStyle/>
                    <a:p>
                      <a:r>
                        <a:rPr kumimoji="1" lang="en-US" altLang="ja-JP" sz="2400" dirty="0" smtClean="0"/>
                        <a:t>11</a:t>
                      </a:r>
                      <a:r>
                        <a:rPr kumimoji="1" lang="ja-JP" altLang="en-US" sz="2400" dirty="0" smtClean="0"/>
                        <a:t>月</a:t>
                      </a:r>
                      <a:endParaRPr kumimoji="1" lang="ja-JP" altLang="en-US" sz="2400" dirty="0"/>
                    </a:p>
                  </a:txBody>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ja-JP" sz="2400" b="0" i="0" u="none" strike="noStrike" cap="none" normalizeH="0" baseline="0" dirty="0" smtClean="0">
                          <a:ln>
                            <a:noFill/>
                          </a:ln>
                          <a:solidFill>
                            <a:schemeClr val="tx1"/>
                          </a:solidFill>
                          <a:effectLst/>
                          <a:latin typeface="Calibri" pitchFamily="34" charset="0"/>
                          <a:ea typeface="ＭＳ Ｐゴシック" charset="-128"/>
                        </a:rPr>
                        <a:t>18</a:t>
                      </a:r>
                      <a:r>
                        <a:rPr kumimoji="1" lang="ja-JP" altLang="en-US" sz="2400" b="0" i="0" u="none" strike="noStrike" cap="none" normalizeH="0" baseline="0" dirty="0" smtClean="0">
                          <a:ln>
                            <a:noFill/>
                          </a:ln>
                          <a:solidFill>
                            <a:schemeClr val="tx1"/>
                          </a:solidFill>
                          <a:effectLst/>
                          <a:latin typeface="Calibri" pitchFamily="34" charset="0"/>
                          <a:ea typeface="ＭＳ Ｐゴシック" charset="-128"/>
                        </a:rPr>
                        <a:t>日：（　＾</a:t>
                      </a:r>
                      <a:r>
                        <a:rPr kumimoji="1" lang="en-US" altLang="ja-JP" sz="2400" b="0" i="0" u="none" strike="noStrike" cap="none" normalizeH="0" baseline="0" dirty="0" smtClean="0">
                          <a:ln>
                            <a:noFill/>
                          </a:ln>
                          <a:solidFill>
                            <a:schemeClr val="tx1"/>
                          </a:solidFill>
                          <a:effectLst/>
                          <a:latin typeface="Calibri" pitchFamily="34" charset="0"/>
                          <a:ea typeface="ＭＳ Ｐゴシック" charset="-128"/>
                        </a:rPr>
                        <a:t>ω</a:t>
                      </a:r>
                      <a:r>
                        <a:rPr kumimoji="1" lang="ja-JP" altLang="en-US" sz="2400" b="0" i="0" u="none" strike="noStrike" cap="none" normalizeH="0" baseline="0" dirty="0" smtClean="0">
                          <a:ln>
                            <a:noFill/>
                          </a:ln>
                          <a:solidFill>
                            <a:schemeClr val="tx1"/>
                          </a:solidFill>
                          <a:effectLst/>
                          <a:latin typeface="Calibri" pitchFamily="34" charset="0"/>
                          <a:ea typeface="ＭＳ Ｐゴシック" charset="-128"/>
                        </a:rPr>
                        <a:t>＾）</a:t>
                      </a:r>
                      <a:r>
                        <a:rPr kumimoji="1" lang="ja-JP" altLang="en-US" sz="2400" b="0" i="0" u="none" strike="noStrike" cap="none" normalizeH="0" baseline="0" dirty="0" err="1" smtClean="0">
                          <a:ln>
                            <a:noFill/>
                          </a:ln>
                          <a:solidFill>
                            <a:schemeClr val="tx1"/>
                          </a:solidFill>
                          <a:effectLst/>
                          <a:latin typeface="Calibri" pitchFamily="34" charset="0"/>
                          <a:ea typeface="ＭＳ Ｐゴシック" charset="-128"/>
                        </a:rPr>
                        <a:t>おっおっ</a:t>
                      </a:r>
                      <a:r>
                        <a:rPr kumimoji="1" lang="ja-JP" altLang="en-US" sz="2400" b="0" i="0" u="none" strike="noStrike" cap="none" normalizeH="0" baseline="0" dirty="0" smtClean="0">
                          <a:ln>
                            <a:noFill/>
                          </a:ln>
                          <a:solidFill>
                            <a:schemeClr val="tx1"/>
                          </a:solidFill>
                          <a:effectLst/>
                          <a:latin typeface="Calibri" pitchFamily="34" charset="0"/>
                          <a:ea typeface="ＭＳ Ｐゴシック" charset="-128"/>
                        </a:rPr>
                        <a:t>機能追加</a:t>
                      </a:r>
                      <a:endParaRPr kumimoji="1" lang="en-US" altLang="ja-JP" sz="2400" b="0" i="0" u="none" strike="noStrike" cap="none" normalizeH="0" baseline="0" dirty="0" smtClean="0">
                        <a:ln>
                          <a:noFill/>
                        </a:ln>
                        <a:solidFill>
                          <a:schemeClr val="tx1"/>
                        </a:solidFill>
                        <a:effectLst/>
                        <a:latin typeface="Calibri" pitchFamily="34" charset="0"/>
                        <a:ea typeface="ＭＳ Ｐゴシック" charset="-128"/>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ja-JP" altLang="en-US" sz="2400" b="0" i="0" u="none" strike="noStrike" cap="none" normalizeH="0" baseline="0" dirty="0" smtClean="0">
                          <a:ln>
                            <a:noFill/>
                          </a:ln>
                          <a:solidFill>
                            <a:schemeClr val="tx1"/>
                          </a:solidFill>
                          <a:effectLst/>
                          <a:latin typeface="Calibri" pitchFamily="34" charset="0"/>
                          <a:ea typeface="ＭＳ Ｐゴシック" charset="-128"/>
                        </a:rPr>
                        <a:t>ミニマップ機能追加</a:t>
                      </a:r>
                      <a:endParaRPr kumimoji="1" lang="en-US" altLang="ja-JP" sz="2400" b="0" i="0" u="none" strike="noStrike" cap="none" normalizeH="0" baseline="0" dirty="0" smtClean="0">
                        <a:ln>
                          <a:noFill/>
                        </a:ln>
                        <a:solidFill>
                          <a:schemeClr val="tx1"/>
                        </a:solidFill>
                        <a:effectLst/>
                        <a:latin typeface="Calibri" pitchFamily="34" charset="0"/>
                        <a:ea typeface="ＭＳ Ｐゴシック" charset="-128"/>
                      </a:endParaRP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ja-JP" altLang="en-US" sz="2400" b="0" i="0" u="none" strike="noStrike" cap="none" normalizeH="0" baseline="0" dirty="0" smtClean="0">
                          <a:ln>
                            <a:noFill/>
                          </a:ln>
                          <a:solidFill>
                            <a:schemeClr val="tx1"/>
                          </a:solidFill>
                          <a:effectLst/>
                          <a:latin typeface="Calibri" pitchFamily="34" charset="0"/>
                          <a:ea typeface="ＭＳ Ｐゴシック" charset="-128"/>
                        </a:rPr>
                        <a:t>ホームページ完成</a:t>
                      </a:r>
                      <a:endParaRPr kumimoji="1" lang="en-US" altLang="ja-JP" sz="2400" b="0" i="0" u="none" strike="noStrike" cap="none" normalizeH="0" baseline="0" dirty="0" smtClean="0">
                        <a:ln>
                          <a:noFill/>
                        </a:ln>
                        <a:solidFill>
                          <a:schemeClr val="tx1"/>
                        </a:solidFill>
                        <a:effectLst/>
                        <a:latin typeface="Calibri" pitchFamily="34" charset="0"/>
                        <a:ea typeface="ＭＳ Ｐゴシック" charset="-128"/>
                      </a:endParaRPr>
                    </a:p>
                    <a:p>
                      <a:endParaRPr kumimoji="1" lang="ja-JP" altLang="en-US" dirty="0"/>
                    </a:p>
                  </a:txBody>
                  <a:tcPr/>
                </a:tc>
              </a:tr>
              <a:tr h="1268413">
                <a:tc>
                  <a:txBody>
                    <a:bodyPr/>
                    <a:lstStyle/>
                    <a:p>
                      <a:r>
                        <a:rPr kumimoji="1" lang="en-US" altLang="ja-JP" sz="2400" dirty="0" smtClean="0"/>
                        <a:t>12</a:t>
                      </a:r>
                      <a:r>
                        <a:rPr kumimoji="1" lang="ja-JP" altLang="en-US" sz="2400" dirty="0" smtClean="0"/>
                        <a:t>月</a:t>
                      </a:r>
                      <a:endParaRPr kumimoji="1" lang="ja-JP" altLang="en-US" sz="2400" dirty="0"/>
                    </a:p>
                  </a:txBody>
                  <a:tcPr/>
                </a:tc>
                <a:tc>
                  <a:txBody>
                    <a:bodyPr/>
                    <a:lstStyle/>
                    <a:p>
                      <a:r>
                        <a:rPr kumimoji="1" lang="ja-JP" altLang="en-US" sz="2400" dirty="0" smtClean="0"/>
                        <a:t>運営およびバグ取り</a:t>
                      </a:r>
                      <a:endParaRPr kumimoji="1" lang="en-US" altLang="ja-JP" sz="2400" dirty="0" smtClean="0"/>
                    </a:p>
                    <a:p>
                      <a:r>
                        <a:rPr kumimoji="1" lang="ja-JP" altLang="en-US" sz="2400" dirty="0" smtClean="0"/>
                        <a:t>卒論発表</a:t>
                      </a:r>
                      <a:endParaRPr kumimoji="1" lang="ja-JP" altLang="en-US" sz="2400"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アバターを介してストリーミング動画配信の視聴および配信等のできる、新たな配信空間</a:t>
            </a:r>
            <a:endParaRPr kumimoji="1" lang="en-US" altLang="ja-JP" dirty="0" smtClean="0"/>
          </a:p>
          <a:p>
            <a:endParaRPr lang="en-US" altLang="ja-JP" dirty="0" smtClean="0"/>
          </a:p>
          <a:p>
            <a:r>
              <a:rPr lang="ja-JP" altLang="en-US" dirty="0" smtClean="0"/>
              <a:t>関連システム</a:t>
            </a:r>
            <a:endParaRPr lang="en-US" altLang="ja-JP" dirty="0" smtClean="0"/>
          </a:p>
          <a:p>
            <a:pPr lvl="1"/>
            <a:r>
              <a:rPr lang="ja-JP" altLang="en-US" dirty="0" smtClean="0"/>
              <a:t>メタバース</a:t>
            </a:r>
            <a:endParaRPr lang="en-US" altLang="ja-JP" dirty="0" smtClean="0"/>
          </a:p>
          <a:p>
            <a:pPr>
              <a:buNone/>
            </a:pPr>
            <a:endParaRPr kumimoji="1" lang="ja-JP" altLang="en-US" dirty="0"/>
          </a:p>
        </p:txBody>
      </p:sp>
      <p:pic>
        <p:nvPicPr>
          <p:cNvPr id="6" name="Picture 2" descr="C:\Users\Shule\Desktop\わんこの森.jpg"/>
          <p:cNvPicPr>
            <a:picLocks noChangeAspect="1" noChangeArrowheads="1"/>
          </p:cNvPicPr>
          <p:nvPr/>
        </p:nvPicPr>
        <p:blipFill>
          <a:blip r:embed="rId2" cstate="print"/>
          <a:srcRect/>
          <a:stretch>
            <a:fillRect/>
          </a:stretch>
        </p:blipFill>
        <p:spPr bwMode="auto">
          <a:xfrm>
            <a:off x="4211960" y="2708920"/>
            <a:ext cx="3879733" cy="3888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タイトル 1"/>
          <p:cNvSpPr>
            <a:spLocks noGrp="1"/>
          </p:cNvSpPr>
          <p:nvPr>
            <p:ph type="title"/>
          </p:nvPr>
        </p:nvSpPr>
        <p:spPr/>
        <p:txBody>
          <a:bodyPr/>
          <a:lstStyle/>
          <a:p>
            <a:pPr eaLnBrk="1" hangingPunct="1"/>
            <a:r>
              <a:rPr lang="ja-JP" altLang="en-US" smtClean="0"/>
              <a:t>背景</a:t>
            </a:r>
          </a:p>
        </p:txBody>
      </p:sp>
      <p:sp>
        <p:nvSpPr>
          <p:cNvPr id="2051" name="コンテンツ プレースホルダ 2"/>
          <p:cNvSpPr>
            <a:spLocks noGrp="1"/>
          </p:cNvSpPr>
          <p:nvPr>
            <p:ph idx="1"/>
          </p:nvPr>
        </p:nvSpPr>
        <p:spPr>
          <a:xfrm>
            <a:off x="457200" y="1447800"/>
            <a:ext cx="8229600" cy="4525963"/>
          </a:xfrm>
        </p:spPr>
        <p:txBody>
          <a:bodyPr>
            <a:normAutofit fontScale="92500" lnSpcReduction="10000"/>
          </a:bodyPr>
          <a:lstStyle/>
          <a:p>
            <a:pPr eaLnBrk="1" hangingPunct="1">
              <a:buFontTx/>
              <a:buNone/>
            </a:pPr>
            <a:r>
              <a:rPr lang="ja-JP" altLang="en-US" dirty="0" smtClean="0"/>
              <a:t>　　現在、ストリーミング動画配信は、実際に視聴してみないと配信内容が分からない、閉鎖された空間である。また、配信はコメントが多い方が面白い。</a:t>
            </a:r>
            <a:endParaRPr lang="en-US" altLang="ja-JP" dirty="0" smtClean="0"/>
          </a:p>
          <a:p>
            <a:pPr eaLnBrk="1" hangingPunct="1"/>
            <a:endParaRPr lang="en-US" altLang="ja-JP" dirty="0" smtClean="0"/>
          </a:p>
          <a:p>
            <a:pPr eaLnBrk="1" hangingPunct="1"/>
            <a:endParaRPr lang="en-US" altLang="ja-JP" dirty="0" smtClean="0"/>
          </a:p>
          <a:p>
            <a:pPr eaLnBrk="1" hangingPunct="1">
              <a:buFontTx/>
              <a:buBlip>
                <a:blip r:embed="rId2"/>
              </a:buBlip>
            </a:pPr>
            <a:r>
              <a:rPr lang="ja-JP" altLang="en-US" dirty="0" smtClean="0"/>
              <a:t>盛り上がってる配信を知りたい</a:t>
            </a:r>
            <a:endParaRPr lang="en-US" altLang="ja-JP" dirty="0" smtClean="0"/>
          </a:p>
          <a:p>
            <a:pPr eaLnBrk="1" hangingPunct="1">
              <a:buFontTx/>
              <a:buBlip>
                <a:blip r:embed="rId2"/>
              </a:buBlip>
            </a:pPr>
            <a:r>
              <a:rPr lang="ja-JP" altLang="en-US" dirty="0" smtClean="0"/>
              <a:t>配信を面白くしたい、盛り上げたい</a:t>
            </a:r>
            <a:endParaRPr lang="en-US" altLang="ja-JP" dirty="0" smtClean="0"/>
          </a:p>
          <a:p>
            <a:pPr eaLnBrk="1" hangingPunct="1">
              <a:buFontTx/>
              <a:buBlip>
                <a:blip r:embed="rId2"/>
              </a:buBlip>
            </a:pPr>
            <a:r>
              <a:rPr lang="ja-JP" altLang="en-US" dirty="0" smtClean="0"/>
              <a:t>配信外でも交流の持てる空間にしたい</a:t>
            </a:r>
            <a:endParaRPr lang="en-US" altLang="ja-JP" dirty="0" smtClean="0"/>
          </a:p>
        </p:txBody>
      </p:sp>
      <p:sp>
        <p:nvSpPr>
          <p:cNvPr id="4" name="下矢印 3"/>
          <p:cNvSpPr/>
          <p:nvPr/>
        </p:nvSpPr>
        <p:spPr>
          <a:xfrm>
            <a:off x="3886200" y="3429000"/>
            <a:ext cx="990600" cy="609600"/>
          </a:xfrm>
          <a:prstGeom prst="downArrow">
            <a:avLst/>
          </a:prstGeom>
          <a:gradFill flip="none" rotWithShape="1">
            <a:gsLst>
              <a:gs pos="0">
                <a:srgbClr val="FF0000">
                  <a:tint val="66000"/>
                  <a:satMod val="160000"/>
                  <a:shade val="30000"/>
                  <a:satMod val="115000"/>
                </a:srgbClr>
              </a:gs>
              <a:gs pos="50000">
                <a:srgbClr val="FF0000">
                  <a:tint val="66000"/>
                  <a:satMod val="160000"/>
                  <a:shade val="67500"/>
                  <a:satMod val="115000"/>
                </a:srgbClr>
              </a:gs>
              <a:gs pos="100000">
                <a:srgbClr val="FF0000">
                  <a:tint val="66000"/>
                  <a:satMod val="160000"/>
                  <a:shade val="100000"/>
                  <a:satMod val="115000"/>
                </a:srgbClr>
              </a:gs>
            </a:gsLst>
            <a:lin ang="18900000" scaled="1"/>
            <a:tileRect/>
          </a:gradFill>
          <a:ln>
            <a:noFill/>
          </a:ln>
          <a:effectLst>
            <a:glow rad="63500">
              <a:schemeClr val="accent1">
                <a:satMod val="175000"/>
                <a:alpha val="40000"/>
              </a:schemeClr>
            </a:glow>
          </a:effectLst>
          <a:scene3d>
            <a:camera prst="orthographicFront"/>
            <a:lightRig rig="threePt" dir="t"/>
          </a:scene3d>
          <a:sp3d prstMaterial="dkEdge"/>
        </p:spPr>
        <p:style>
          <a:lnRef idx="2">
            <a:schemeClr val="accent2"/>
          </a:lnRef>
          <a:fillRef idx="1">
            <a:schemeClr val="lt1"/>
          </a:fillRef>
          <a:effectRef idx="0">
            <a:schemeClr val="accent2"/>
          </a:effectRef>
          <a:fontRef idx="minor">
            <a:schemeClr val="dk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ストリーミング動画配信の閉鎖された空間だけではなく、その外側でも交流を持てる</a:t>
            </a:r>
            <a:r>
              <a:rPr lang="en-US" altLang="ja-JP" dirty="0" smtClean="0"/>
              <a:t/>
            </a:r>
            <a:br>
              <a:rPr lang="en-US" altLang="ja-JP" dirty="0" smtClean="0"/>
            </a:br>
            <a:r>
              <a:rPr lang="ja-JP" altLang="en-US" dirty="0" smtClean="0"/>
              <a:t>新たな配信空間をつくること</a:t>
            </a:r>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どんなシステムか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ストリーミング動画配信</a:t>
            </a:r>
            <a:r>
              <a:rPr lang="ja-JP" altLang="en-US" dirty="0" smtClean="0"/>
              <a:t>のみを対象としたメタバース</a:t>
            </a:r>
            <a:endParaRPr kumimoji="1" lang="en-US" altLang="ja-JP" dirty="0" smtClean="0"/>
          </a:p>
          <a:p>
            <a:endParaRPr kumimoji="1" lang="en-US" altLang="ja-JP" dirty="0" smtClean="0"/>
          </a:p>
          <a:p>
            <a:r>
              <a:rPr lang="ja-JP" altLang="en-US" dirty="0" smtClean="0"/>
              <a:t>実装予定の機能</a:t>
            </a:r>
          </a:p>
          <a:p>
            <a:pPr lvl="1"/>
            <a:r>
              <a:rPr lang="ja-JP" altLang="en-US" dirty="0" smtClean="0"/>
              <a:t>移動</a:t>
            </a:r>
            <a:endParaRPr lang="en-US" altLang="ja-JP" dirty="0" smtClean="0"/>
          </a:p>
          <a:p>
            <a:pPr lvl="1"/>
            <a:r>
              <a:rPr lang="ja-JP" altLang="en-US" dirty="0" smtClean="0"/>
              <a:t>チャット</a:t>
            </a:r>
            <a:endParaRPr lang="en-US" altLang="ja-JP" dirty="0" smtClean="0"/>
          </a:p>
          <a:p>
            <a:pPr lvl="1"/>
            <a:r>
              <a:rPr lang="ja-JP" altLang="en-US" dirty="0" smtClean="0"/>
              <a:t>配信など</a:t>
            </a:r>
            <a:r>
              <a:rPr lang="en-US" altLang="ja-JP" dirty="0" smtClean="0"/>
              <a:t/>
            </a:r>
            <a:br>
              <a:rPr lang="en-US" altLang="ja-JP" dirty="0" smtClean="0"/>
            </a:br>
            <a:r>
              <a:rPr lang="ja-JP" altLang="en-US" dirty="0" smtClean="0"/>
              <a:t>詳しくは次ページ</a:t>
            </a:r>
            <a:endParaRPr lang="en-US" altLang="ja-JP" dirty="0" smtClean="0"/>
          </a:p>
        </p:txBody>
      </p:sp>
      <p:pic>
        <p:nvPicPr>
          <p:cNvPr id="40962" name="Picture 2"/>
          <p:cNvPicPr>
            <a:picLocks noChangeAspect="1" noChangeArrowheads="1"/>
          </p:cNvPicPr>
          <p:nvPr/>
        </p:nvPicPr>
        <p:blipFill>
          <a:blip r:embed="rId2" cstate="print"/>
          <a:srcRect/>
          <a:stretch>
            <a:fillRect/>
          </a:stretch>
        </p:blipFill>
        <p:spPr bwMode="auto">
          <a:xfrm>
            <a:off x="4418789" y="3134072"/>
            <a:ext cx="4329675" cy="3247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実装予定の機能</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移動</a:t>
            </a:r>
            <a:endParaRPr lang="en-US" altLang="ja-JP" dirty="0" smtClean="0"/>
          </a:p>
          <a:p>
            <a:r>
              <a:rPr lang="ja-JP" altLang="en-US" dirty="0" smtClean="0"/>
              <a:t>チャット </a:t>
            </a:r>
            <a:r>
              <a:rPr lang="en-US" altLang="ja-JP" dirty="0" smtClean="0"/>
              <a:t>/ </a:t>
            </a:r>
            <a:r>
              <a:rPr lang="ja-JP" altLang="en-US" dirty="0" smtClean="0"/>
              <a:t>個宛チャット</a:t>
            </a:r>
            <a:endParaRPr lang="en-US" altLang="ja-JP" dirty="0" smtClean="0"/>
          </a:p>
          <a:p>
            <a:r>
              <a:rPr lang="ja-JP" altLang="en-US" dirty="0" smtClean="0"/>
              <a:t>看板</a:t>
            </a:r>
            <a:endParaRPr lang="en-US" altLang="ja-JP" dirty="0" smtClean="0"/>
          </a:p>
          <a:p>
            <a:r>
              <a:rPr lang="ja-JP" altLang="en-US" dirty="0" smtClean="0"/>
              <a:t>配信</a:t>
            </a:r>
            <a:endParaRPr lang="en-US" altLang="ja-JP" dirty="0" smtClean="0"/>
          </a:p>
          <a:p>
            <a:r>
              <a:rPr lang="ja-JP" altLang="en-US" dirty="0" smtClean="0"/>
              <a:t>スレッド</a:t>
            </a:r>
            <a:endParaRPr lang="en-US" altLang="ja-JP" dirty="0" smtClean="0"/>
          </a:p>
          <a:p>
            <a:r>
              <a:rPr lang="ja-JP" altLang="en-US" dirty="0" smtClean="0"/>
              <a:t>フレンド登録</a:t>
            </a:r>
            <a:endParaRPr lang="en-US" altLang="ja-JP" dirty="0" smtClean="0"/>
          </a:p>
          <a:p>
            <a:r>
              <a:rPr kumimoji="1" lang="ja-JP" altLang="en-US" dirty="0" smtClean="0"/>
              <a:t>ミニマップ</a:t>
            </a:r>
            <a:endParaRPr kumimoji="1" lang="en-US" altLang="ja-JP" dirty="0" smtClean="0"/>
          </a:p>
          <a:p>
            <a:r>
              <a:rPr lang="ja-JP" altLang="en-US" dirty="0" smtClean="0"/>
              <a:t>（ ＾</a:t>
            </a:r>
            <a:r>
              <a:rPr lang="en-US" altLang="ja-JP" dirty="0" smtClean="0"/>
              <a:t>ω</a:t>
            </a:r>
            <a:r>
              <a:rPr lang="ja-JP" altLang="en-US" dirty="0" smtClean="0"/>
              <a:t>＾）</a:t>
            </a:r>
            <a:r>
              <a:rPr lang="ja-JP" altLang="en-US" dirty="0" err="1" smtClean="0"/>
              <a:t>おっおっ</a:t>
            </a:r>
            <a:endParaRPr kumimoji="1" lang="ja-JP"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ln>
            <a:solidFill>
              <a:schemeClr val="bg1"/>
            </a:solidFill>
          </a:ln>
        </p:spPr>
        <p:txBody>
          <a:bodyPr/>
          <a:lstStyle/>
          <a:p>
            <a:r>
              <a:rPr kumimoji="1" lang="ja-JP" altLang="en-US" dirty="0" smtClean="0"/>
              <a:t>リスナーが見える</a:t>
            </a:r>
            <a:endParaRPr kumimoji="1" lang="en-US" altLang="ja-JP" dirty="0" smtClean="0"/>
          </a:p>
          <a:p>
            <a:pPr lvl="1"/>
            <a:r>
              <a:rPr kumimoji="1" lang="ja-JP" altLang="en-US" dirty="0" smtClean="0"/>
              <a:t>新たな配信空間になる</a:t>
            </a:r>
            <a:endParaRPr kumimoji="1" lang="en-US" altLang="ja-JP" dirty="0" smtClean="0"/>
          </a:p>
          <a:p>
            <a:pPr lvl="1"/>
            <a:r>
              <a:rPr lang="ja-JP" altLang="en-US" dirty="0" smtClean="0"/>
              <a:t>動画を探す手掛かりになる</a:t>
            </a:r>
            <a:endParaRPr lang="en-US" altLang="ja-JP" dirty="0" smtClean="0"/>
          </a:p>
          <a:p>
            <a:pPr lvl="1"/>
            <a:endParaRPr kumimoji="1" lang="en-US" altLang="ja-JP" dirty="0" smtClean="0"/>
          </a:p>
          <a:p>
            <a:r>
              <a:rPr lang="ja-JP" altLang="en-US" dirty="0" smtClean="0"/>
              <a:t>配信以外での交流を持てる</a:t>
            </a:r>
            <a:endParaRPr lang="en-US" altLang="ja-JP" dirty="0" smtClean="0"/>
          </a:p>
          <a:p>
            <a:endParaRPr lang="en-US" altLang="ja-JP" dirty="0" smtClean="0"/>
          </a:p>
          <a:p>
            <a:pPr>
              <a:buNone/>
            </a:pPr>
            <a:r>
              <a:rPr lang="ja-JP" altLang="en-US" dirty="0" smtClean="0"/>
              <a:t>既存のストリーミング配信</a:t>
            </a:r>
            <a:endParaRPr lang="en-US" altLang="ja-JP" dirty="0" smtClean="0"/>
          </a:p>
          <a:p>
            <a:pPr lvl="1"/>
            <a:r>
              <a:rPr lang="ja-JP" altLang="en-US" dirty="0" smtClean="0"/>
              <a:t>ニコ生、</a:t>
            </a:r>
            <a:r>
              <a:rPr lang="en-US" altLang="ja-JP" dirty="0" err="1" smtClean="0"/>
              <a:t>Ustream</a:t>
            </a:r>
            <a:r>
              <a:rPr lang="ja-JP" altLang="en-US" dirty="0" err="1" smtClean="0"/>
              <a:t>、</a:t>
            </a:r>
            <a:r>
              <a:rPr lang="ja-JP" altLang="en-US" dirty="0" smtClean="0"/>
              <a:t>なんでも実況、</a:t>
            </a:r>
            <a:r>
              <a:rPr lang="en-US" altLang="ja-JP" dirty="0" err="1" smtClean="0"/>
              <a:t>PeerCast</a:t>
            </a:r>
            <a:r>
              <a:rPr lang="ja-JP" altLang="en-US" dirty="0" smtClean="0"/>
              <a:t>など</a:t>
            </a:r>
            <a:endParaRPr lang="en-US" altLang="ja-JP" dirty="0" smtClean="0"/>
          </a:p>
          <a:p>
            <a:pPr>
              <a:buNone/>
            </a:pPr>
            <a:endParaRPr lang="en-US" altLang="ja-JP" dirty="0" smtClean="0"/>
          </a:p>
          <a:p>
            <a:pPr>
              <a:buNone/>
            </a:pPr>
            <a:endParaRPr kumimoji="1" lang="en-US" altLang="ja-JP" dirty="0" smtClean="0"/>
          </a:p>
          <a:p>
            <a:endParaRPr kumimoji="1" lang="ja-JP" altLang="en-US" dirty="0"/>
          </a:p>
        </p:txBody>
      </p:sp>
      <p:sp>
        <p:nvSpPr>
          <p:cNvPr id="5" name="テキスト ボックス 4"/>
          <p:cNvSpPr txBox="1"/>
          <p:nvPr/>
        </p:nvSpPr>
        <p:spPr>
          <a:xfrm>
            <a:off x="4624711" y="620688"/>
            <a:ext cx="4411785" cy="1200329"/>
          </a:xfrm>
          <a:prstGeom prst="rect">
            <a:avLst/>
          </a:prstGeom>
          <a:noFill/>
        </p:spPr>
        <p:txBody>
          <a:bodyPr wrap="none" rtlCol="0">
            <a:spAutoFit/>
            <a:scene3d>
              <a:camera prst="isometricTopUp"/>
              <a:lightRig rig="threePt" dir="t"/>
            </a:scene3d>
            <a:sp3d prstMaterial="matte"/>
          </a:bodyPr>
          <a:lstStyle/>
          <a:p>
            <a:pPr marL="0" lvl="8"/>
            <a:r>
              <a:rPr lang="ja-JP" altLang="en-US" sz="5400" b="1" i="1" spc="300" dirty="0" smtClean="0">
                <a:solidFill>
                  <a:srgbClr val="FC46A5"/>
                </a:solidFill>
                <a:latin typeface="HGP創英角ﾎﾟｯﾌﾟ体" pitchFamily="50" charset="-128"/>
                <a:ea typeface="HGP創英角ﾎﾟｯﾌﾟ体" pitchFamily="50" charset="-128"/>
              </a:rPr>
              <a:t>オリジナリティ</a:t>
            </a:r>
          </a:p>
          <a:p>
            <a:endParaRPr kumimoji="1" lang="ja-JP" altLang="en-US" dirty="0"/>
          </a:p>
        </p:txBody>
      </p:sp>
      <p:sp>
        <p:nvSpPr>
          <p:cNvPr id="2" name="タイトル 1"/>
          <p:cNvSpPr>
            <a:spLocks noGrp="1"/>
          </p:cNvSpPr>
          <p:nvPr>
            <p:ph type="title"/>
          </p:nvPr>
        </p:nvSpPr>
        <p:spPr/>
        <p:txBody>
          <a:bodyPr/>
          <a:lstStyle/>
          <a:p>
            <a:r>
              <a:rPr kumimoji="1" lang="ja-JP" altLang="en-US" dirty="0" smtClean="0"/>
              <a:t>今までとどこが違うか</a:t>
            </a:r>
            <a:endParaRPr kumimoji="1" lang="ja-JP"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デモ</a:t>
            </a:r>
            <a:endParaRPr kumimoji="1" lang="ja-JP" altLang="en-US" dirty="0"/>
          </a:p>
        </p:txBody>
      </p:sp>
      <p:sp>
        <p:nvSpPr>
          <p:cNvPr id="3" name="コンテンツ プレースホルダ 2"/>
          <p:cNvSpPr>
            <a:spLocks noGrp="1"/>
          </p:cNvSpPr>
          <p:nvPr>
            <p:ph idx="1"/>
          </p:nvPr>
        </p:nvSpPr>
        <p:spPr/>
        <p:txBody>
          <a:bodyPr/>
          <a:lstStyle/>
          <a:p>
            <a:pPr algn="ctr">
              <a:buNone/>
            </a:pPr>
            <a:endParaRPr lang="en-US" altLang="ja-JP" b="1" dirty="0" smtClean="0"/>
          </a:p>
          <a:p>
            <a:pPr algn="ctr">
              <a:buNone/>
            </a:pPr>
            <a:endParaRPr lang="en-US" altLang="ja-JP" b="1" dirty="0" smtClean="0"/>
          </a:p>
          <a:p>
            <a:pPr algn="ctr">
              <a:buNone/>
            </a:pPr>
            <a:r>
              <a:rPr lang="ja-JP" altLang="en-US" b="1" dirty="0" smtClean="0"/>
              <a:t>開発中の本</a:t>
            </a:r>
            <a:r>
              <a:rPr kumimoji="1" lang="ja-JP" altLang="en-US" b="1" dirty="0" smtClean="0"/>
              <a:t>システムを発表します</a:t>
            </a:r>
            <a:endParaRPr kumimoji="1" lang="ja-JP" alt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idx="4294967295"/>
          </p:nvPr>
        </p:nvSpPr>
        <p:spPr/>
        <p:txBody>
          <a:bodyPr/>
          <a:lstStyle/>
          <a:p>
            <a:r>
              <a:rPr lang="ja-JP" altLang="en-US"/>
              <a:t>担当分け</a:t>
            </a:r>
          </a:p>
        </p:txBody>
      </p:sp>
      <p:graphicFrame>
        <p:nvGraphicFramePr>
          <p:cNvPr id="4" name="図表 3"/>
          <p:cNvGraphicFramePr/>
          <p:nvPr/>
        </p:nvGraphicFramePr>
        <p:xfrm>
          <a:off x="1331640" y="1340768"/>
          <a:ext cx="6552728" cy="4392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215</Words>
  <Application>Microsoft Office PowerPoint</Application>
  <PresentationFormat>画面に合わせる (4:3)</PresentationFormat>
  <Paragraphs>71</Paragraphs>
  <Slides>10</Slides>
  <Notes>1</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NetWalk</vt:lpstr>
      <vt:lpstr>概要</vt:lpstr>
      <vt:lpstr>背景</vt:lpstr>
      <vt:lpstr>目的</vt:lpstr>
      <vt:lpstr>どんなシステムか</vt:lpstr>
      <vt:lpstr>実装予定の機能</vt:lpstr>
      <vt:lpstr>今までとどこが違うか</vt:lpstr>
      <vt:lpstr>デモ</vt:lpstr>
      <vt:lpstr>担当分け</vt:lpstr>
      <vt:lpstr>今後のスケジュール</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NetWalk</dc:title>
  <dc:creator>Shule</dc:creator>
  <cp:lastModifiedBy>Shule517</cp:lastModifiedBy>
  <cp:revision>9</cp:revision>
  <dcterms:created xsi:type="dcterms:W3CDTF">2010-09-29T14:17:33Z</dcterms:created>
  <dcterms:modified xsi:type="dcterms:W3CDTF">2013-04-07T02:43:57Z</dcterms:modified>
</cp:coreProperties>
</file>