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AFD6-3B33-4501-B709-64692D49FFF1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B1D0-A7B6-43A9-8C11-3F4748C7D28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AFD6-3B33-4501-B709-64692D49FFF1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B1D0-A7B6-43A9-8C11-3F4748C7D28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AFD6-3B33-4501-B709-64692D49FFF1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B1D0-A7B6-43A9-8C11-3F4748C7D28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AFD6-3B33-4501-B709-64692D49FFF1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B1D0-A7B6-43A9-8C11-3F4748C7D28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AFD6-3B33-4501-B709-64692D49FFF1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B1D0-A7B6-43A9-8C11-3F4748C7D28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AFD6-3B33-4501-B709-64692D49FFF1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B1D0-A7B6-43A9-8C11-3F4748C7D28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AFD6-3B33-4501-B709-64692D49FFF1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B1D0-A7B6-43A9-8C11-3F4748C7D28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AFD6-3B33-4501-B709-64692D49FFF1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B1D0-A7B6-43A9-8C11-3F4748C7D28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AFD6-3B33-4501-B709-64692D49FFF1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B1D0-A7B6-43A9-8C11-3F4748C7D28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AFD6-3B33-4501-B709-64692D49FFF1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B1D0-A7B6-43A9-8C11-3F4748C7D28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AFD6-3B33-4501-B709-64692D49FFF1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B1D0-A7B6-43A9-8C11-3F4748C7D28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4AFD6-3B33-4501-B709-64692D49FFF1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7B1D0-A7B6-43A9-8C11-3F4748C7D28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卒業研究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班　進捗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mtClean="0"/>
              <a:t>しっかりシュール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前回のテスト以降の方針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ja-JP" altLang="en-US" dirty="0" smtClean="0"/>
              <a:t>　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前回、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12</a:t>
            </a:r>
            <a:r>
              <a:rPr kumimoji="1" lang="ja-JP" altLang="en-US" dirty="0" smtClean="0"/>
              <a:t>日にテストを終えて</a:t>
            </a:r>
            <a:endParaRPr kumimoji="1" lang="en-US" altLang="ja-JP" dirty="0" smtClean="0"/>
          </a:p>
          <a:p>
            <a:pPr>
              <a:buNone/>
            </a:pPr>
            <a:r>
              <a:rPr kumimoji="1" lang="ja-JP" altLang="en-US" dirty="0" smtClean="0"/>
              <a:t>「</a:t>
            </a:r>
            <a:r>
              <a:rPr kumimoji="1" lang="ja-JP" altLang="en-US" sz="4400" dirty="0" smtClean="0">
                <a:solidFill>
                  <a:srgbClr val="FF0000"/>
                </a:solidFill>
              </a:rPr>
              <a:t>コミュニケーション</a:t>
            </a:r>
            <a:r>
              <a:rPr kumimoji="1" lang="ja-JP" altLang="en-US" dirty="0" smtClean="0"/>
              <a:t>」にかかわる部分と</a:t>
            </a:r>
            <a:endParaRPr kumimoji="1" lang="en-US" altLang="ja-JP" dirty="0" smtClean="0"/>
          </a:p>
          <a:p>
            <a:pPr>
              <a:buNone/>
            </a:pPr>
            <a:r>
              <a:rPr kumimoji="1" lang="ja-JP" altLang="en-US" dirty="0" smtClean="0"/>
              <a:t>「</a:t>
            </a:r>
            <a:r>
              <a:rPr kumimoji="1" lang="ja-JP" altLang="en-US" sz="4400" dirty="0" smtClean="0">
                <a:solidFill>
                  <a:srgbClr val="FF0000"/>
                </a:solidFill>
              </a:rPr>
              <a:t>配信の見やすさ</a:t>
            </a:r>
            <a:r>
              <a:rPr kumimoji="1" lang="ja-JP" altLang="en-US" dirty="0" smtClean="0"/>
              <a:t>」にかかわる部分の</a:t>
            </a:r>
            <a:endParaRPr kumimoji="1" lang="en-US" altLang="ja-JP" dirty="0" smtClean="0"/>
          </a:p>
          <a:p>
            <a:pPr>
              <a:buNone/>
            </a:pPr>
            <a:r>
              <a:rPr kumimoji="1" lang="ja-JP" altLang="en-US" dirty="0" smtClean="0"/>
              <a:t>バランスをどうするかについて話し合いをした。</a:t>
            </a:r>
            <a:endParaRPr kumimoji="1" lang="ja-JP" altLang="en-US" dirty="0"/>
          </a:p>
        </p:txBody>
      </p:sp>
      <p:pic>
        <p:nvPicPr>
          <p:cNvPr id="4" name="図 3" descr="up003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404664"/>
            <a:ext cx="785818" cy="78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前回のテスト以降の方針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kumimoji="1" lang="ja-JP" altLang="en-US" dirty="0" smtClean="0"/>
              <a:t>「</a:t>
            </a:r>
            <a:r>
              <a:rPr kumimoji="1" lang="ja-JP" altLang="en-US" sz="4400" dirty="0" smtClean="0">
                <a:solidFill>
                  <a:srgbClr val="FF0000"/>
                </a:solidFill>
              </a:rPr>
              <a:t>コミュニケーション</a:t>
            </a:r>
            <a:r>
              <a:rPr kumimoji="1" lang="ja-JP" altLang="en-US" dirty="0" smtClean="0"/>
              <a:t>」が</a:t>
            </a:r>
            <a:r>
              <a:rPr kumimoji="1" lang="ja-JP" altLang="en-US" sz="4400" dirty="0" smtClean="0">
                <a:solidFill>
                  <a:srgbClr val="FF0000"/>
                </a:solidFill>
              </a:rPr>
              <a:t>大切！！</a:t>
            </a:r>
            <a:endParaRPr kumimoji="1" lang="en-US" altLang="ja-JP" sz="44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ja-JP" sz="4400" dirty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ja-JP" sz="4400" dirty="0">
              <a:solidFill>
                <a:srgbClr val="FF0000"/>
              </a:solidFill>
            </a:endParaRPr>
          </a:p>
        </p:txBody>
      </p:sp>
      <p:pic>
        <p:nvPicPr>
          <p:cNvPr id="4" name="Picture 3" descr="C:\Users\hamarabo\Desktop\Chara\ぶた\but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1214446" cy="1197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下矢印 4"/>
          <p:cNvSpPr/>
          <p:nvPr/>
        </p:nvSpPr>
        <p:spPr>
          <a:xfrm>
            <a:off x="3707904" y="2708920"/>
            <a:ext cx="1080120" cy="93610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7584" y="4077072"/>
            <a:ext cx="7560840" cy="23391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ja-JP" altLang="en-US" sz="3200" dirty="0" smtClean="0"/>
              <a:t>誰</a:t>
            </a:r>
            <a:r>
              <a:rPr lang="ja-JP" altLang="en-US" sz="3200" dirty="0"/>
              <a:t>の配信を見ているか把握できる</a:t>
            </a:r>
            <a:r>
              <a:rPr lang="ja-JP" altLang="en-US" sz="3200" dirty="0" smtClean="0"/>
              <a:t>ように</a:t>
            </a:r>
            <a:r>
              <a:rPr lang="ja-JP" altLang="en-US" sz="3200" dirty="0"/>
              <a:t>する</a:t>
            </a:r>
            <a:endParaRPr lang="en-US" altLang="ja-JP" sz="3200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3200" dirty="0" smtClean="0"/>
              <a:t>スレッド機能</a:t>
            </a:r>
            <a:endParaRPr lang="en-US" altLang="ja-JP" sz="3200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ja-JP" sz="3200" dirty="0" smtClean="0"/>
              <a:t>UI</a:t>
            </a:r>
            <a:r>
              <a:rPr lang="ja-JP" altLang="en-US" sz="3200" dirty="0" smtClean="0"/>
              <a:t>の見やすさ</a:t>
            </a:r>
            <a:endParaRPr lang="en-US" altLang="ja-JP" sz="3200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太陽 6"/>
          <p:cNvSpPr/>
          <p:nvPr/>
        </p:nvSpPr>
        <p:spPr>
          <a:xfrm>
            <a:off x="467544" y="4437112"/>
            <a:ext cx="2304256" cy="2232248"/>
          </a:xfrm>
          <a:prstGeom prst="sun">
            <a:avLst/>
          </a:prstGeom>
          <a:ln/>
          <a:scene3d>
            <a:camera prst="perspectiveRelaxedModerately"/>
            <a:lightRig rig="threePt" dir="t"/>
          </a:scene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3600" dirty="0" smtClean="0"/>
              <a:t>①</a:t>
            </a:r>
            <a:r>
              <a:rPr lang="ja-JP" altLang="en-US" sz="3600" dirty="0" smtClean="0"/>
              <a:t>誰の配信を見ているか把握できるようにする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/>
          <a:lstStyle/>
          <a:p>
            <a:pPr>
              <a:buNone/>
            </a:pPr>
            <a:r>
              <a:rPr kumimoji="1" lang="ja-JP" altLang="en-US" sz="4400" dirty="0" smtClean="0"/>
              <a:t>色分け</a:t>
            </a:r>
            <a:endParaRPr kumimoji="1" lang="en-US" altLang="ja-JP" sz="4400" dirty="0" smtClean="0"/>
          </a:p>
          <a:p>
            <a:r>
              <a:rPr lang="ja-JP" altLang="en-US" dirty="0" smtClean="0"/>
              <a:t>配信者毎に色を割り振る</a:t>
            </a:r>
            <a:endParaRPr lang="en-US" altLang="ja-JP" dirty="0" smtClean="0"/>
          </a:p>
          <a:p>
            <a:r>
              <a:rPr lang="ja-JP" altLang="en-US" dirty="0"/>
              <a:t>配信を見ている</a:t>
            </a:r>
            <a:r>
              <a:rPr lang="ja-JP" altLang="en-US" dirty="0" smtClean="0"/>
              <a:t>ユーザは配信者と同じ色の「</a:t>
            </a:r>
            <a:r>
              <a:rPr lang="ja-JP" altLang="en-US" dirty="0" smtClean="0">
                <a:solidFill>
                  <a:srgbClr val="FF0000"/>
                </a:solidFill>
              </a:rPr>
              <a:t>オーラ</a:t>
            </a:r>
            <a:r>
              <a:rPr lang="ja-JP" altLang="en-US" dirty="0" smtClean="0"/>
              <a:t>」が表示される</a:t>
            </a:r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4" name="グループ化 9"/>
          <p:cNvGrpSpPr>
            <a:grpSpLocks/>
          </p:cNvGrpSpPr>
          <p:nvPr/>
        </p:nvGrpSpPr>
        <p:grpSpPr bwMode="auto">
          <a:xfrm>
            <a:off x="971600" y="4221088"/>
            <a:ext cx="1214446" cy="1643074"/>
            <a:chOff x="1857356" y="4286256"/>
            <a:chExt cx="1257520" cy="1857388"/>
          </a:xfrm>
        </p:grpSpPr>
        <p:pic>
          <p:nvPicPr>
            <p:cNvPr id="5" name="Picture 4" descr="C:\Users\hamarabo\Desktop\Chara\わる\waru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71670" y="5214950"/>
              <a:ext cx="92869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2" descr="C:\Users\hamarabo\Desktop\strea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56" y="4286256"/>
              <a:ext cx="1257520" cy="1450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2" name="直線矢印コネクタ 11"/>
          <p:cNvCxnSpPr/>
          <p:nvPr/>
        </p:nvCxnSpPr>
        <p:spPr>
          <a:xfrm>
            <a:off x="3275856" y="5445224"/>
            <a:ext cx="2448272" cy="1588"/>
          </a:xfrm>
          <a:prstGeom prst="straightConnector1">
            <a:avLst/>
          </a:prstGeom>
          <a:ln w="1270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キャラ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4797152"/>
            <a:ext cx="2241550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角丸四角形 13"/>
          <p:cNvSpPr/>
          <p:nvPr/>
        </p:nvSpPr>
        <p:spPr>
          <a:xfrm>
            <a:off x="6084168" y="6165304"/>
            <a:ext cx="1584176" cy="432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オーラ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②スレッド機能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ja-JP" altLang="en-US" sz="4000" dirty="0"/>
              <a:t>スレッド</a:t>
            </a:r>
            <a:endParaRPr lang="en-US" altLang="ja-JP" dirty="0"/>
          </a:p>
          <a:p>
            <a:r>
              <a:rPr lang="ja-JP" altLang="en-US" dirty="0"/>
              <a:t>配信を視聴しているユーザのチャットをまとめた</a:t>
            </a:r>
            <a:r>
              <a:rPr lang="ja-JP" altLang="en-US" dirty="0" smtClean="0"/>
              <a:t>もの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r>
              <a:rPr lang="ja-JP" altLang="en-US" dirty="0"/>
              <a:t>オープンチャット</a:t>
            </a:r>
            <a:r>
              <a:rPr lang="ja-JP" altLang="en-US" dirty="0" smtClean="0"/>
              <a:t>とスレッド書き込みを分ける予定</a:t>
            </a:r>
            <a:endParaRPr lang="en-US" altLang="ja-JP" dirty="0"/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ja-JP" altLang="en-US" dirty="0" smtClean="0"/>
              <a:t>③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の見やすさ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ja-JP" sz="3600" dirty="0" smtClean="0"/>
              <a:t>UI</a:t>
            </a:r>
            <a:r>
              <a:rPr lang="ja-JP" altLang="en-US" sz="3600" dirty="0" smtClean="0"/>
              <a:t>の見やすさ</a:t>
            </a:r>
            <a:endParaRPr kumimoji="1" lang="en-US" altLang="ja-JP" dirty="0" smtClean="0"/>
          </a:p>
          <a:p>
            <a:r>
              <a:rPr kumimoji="1" lang="ja-JP" altLang="en-US" dirty="0" smtClean="0"/>
              <a:t>動画、スレッド</a:t>
            </a:r>
            <a:r>
              <a:rPr lang="ja-JP" altLang="en-US" dirty="0" smtClean="0"/>
              <a:t>を見る部分とアバターを表示している部分をフレームで分ける</a:t>
            </a:r>
            <a:endParaRPr kumimoji="1" lang="en-US" altLang="ja-JP" dirty="0" smtClean="0"/>
          </a:p>
        </p:txBody>
      </p:sp>
      <p:pic>
        <p:nvPicPr>
          <p:cNvPr id="2050" name="Picture 2" descr="フレームあり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356992"/>
            <a:ext cx="4417413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11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27</a:t>
            </a:r>
            <a:r>
              <a:rPr kumimoji="1" lang="ja-JP" altLang="en-US" dirty="0" smtClean="0"/>
              <a:t>日　完成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11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29</a:t>
            </a:r>
            <a:r>
              <a:rPr kumimoji="1" lang="ja-JP" altLang="en-US" dirty="0" smtClean="0"/>
              <a:t>日　テスト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以降　バグ取り、調整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131</Words>
  <Application>Microsoft Office PowerPoint</Application>
  <PresentationFormat>画面に合わせる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卒業研究B班　進捗</vt:lpstr>
      <vt:lpstr>前回のテスト以降の方針</vt:lpstr>
      <vt:lpstr>前回のテスト以降の方針</vt:lpstr>
      <vt:lpstr>①誰の配信を見ているか把握できるようにする </vt:lpstr>
      <vt:lpstr>②スレッド機能</vt:lpstr>
      <vt:lpstr>③UIの見やすさ</vt:lpstr>
      <vt:lpstr>スケジュール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卒業研究B班　進捗</dc:title>
  <dc:creator>poo</dc:creator>
  <cp:lastModifiedBy>Shule517</cp:lastModifiedBy>
  <cp:revision>9</cp:revision>
  <dcterms:created xsi:type="dcterms:W3CDTF">2010-11-24T15:12:51Z</dcterms:created>
  <dcterms:modified xsi:type="dcterms:W3CDTF">2013-04-07T03:12:59Z</dcterms:modified>
</cp:coreProperties>
</file>