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59" r:id="rId6"/>
    <p:sldId id="262" r:id="rId7"/>
    <p:sldId id="260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478" y="-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CF9-EB8D-4087-8E9D-CF2DF1159FB8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2AAA-9ACD-4E28-B8A4-DCFF9798A3E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CF9-EB8D-4087-8E9D-CF2DF1159FB8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2AAA-9ACD-4E28-B8A4-DCFF9798A3E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CF9-EB8D-4087-8E9D-CF2DF1159FB8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2AAA-9ACD-4E28-B8A4-DCFF9798A3E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CF9-EB8D-4087-8E9D-CF2DF1159FB8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2AAA-9ACD-4E28-B8A4-DCFF9798A3E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CF9-EB8D-4087-8E9D-CF2DF1159FB8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2AAA-9ACD-4E28-B8A4-DCFF9798A3E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CF9-EB8D-4087-8E9D-CF2DF1159FB8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2AAA-9ACD-4E28-B8A4-DCFF9798A3E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CF9-EB8D-4087-8E9D-CF2DF1159FB8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2AAA-9ACD-4E28-B8A4-DCFF9798A3E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CF9-EB8D-4087-8E9D-CF2DF1159FB8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2AAA-9ACD-4E28-B8A4-DCFF9798A3E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CF9-EB8D-4087-8E9D-CF2DF1159FB8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2AAA-9ACD-4E28-B8A4-DCFF9798A3E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CF9-EB8D-4087-8E9D-CF2DF1159FB8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2AAA-9ACD-4E28-B8A4-DCFF9798A3E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CCF9-EB8D-4087-8E9D-CF2DF1159FB8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2AAA-9ACD-4E28-B8A4-DCFF9798A3E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CCF9-EB8D-4087-8E9D-CF2DF1159FB8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2AAA-9ACD-4E28-B8A4-DCFF9798A3E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b="1" dirty="0" smtClean="0"/>
              <a:t>動画配信からの逮捕者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しっかりシュール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公開前の映画「</a:t>
            </a:r>
            <a:r>
              <a:rPr lang="ja-JP" altLang="en-US" dirty="0"/>
              <a:t>ウルヴァリン</a:t>
            </a:r>
            <a:r>
              <a:rPr lang="en-US" altLang="ja-JP" dirty="0"/>
              <a:t>: X-MEN ZERO</a:t>
            </a:r>
            <a:r>
              <a:rPr kumimoji="1" lang="ja-JP" altLang="en-US" dirty="0" smtClean="0"/>
              <a:t>」を</a:t>
            </a:r>
            <a:r>
              <a:rPr kumimoji="1" lang="en-US" altLang="ja-JP" dirty="0" err="1" smtClean="0"/>
              <a:t>PeerCast</a:t>
            </a:r>
            <a:r>
              <a:rPr kumimoji="1" lang="ja-JP" altLang="en-US" dirty="0" smtClean="0"/>
              <a:t>で配信</a:t>
            </a:r>
            <a:endParaRPr kumimoji="1" lang="en-US" altLang="ja-JP" dirty="0" smtClean="0"/>
          </a:p>
          <a:p>
            <a:r>
              <a:rPr lang="ja-JP" altLang="en-US" dirty="0" smtClean="0"/>
              <a:t>著作権法違反の疑いで逮捕</a:t>
            </a:r>
            <a:endParaRPr lang="en-US" altLang="ja-JP" dirty="0" smtClean="0"/>
          </a:p>
          <a:p>
            <a:r>
              <a:rPr kumimoji="1" lang="en-US" altLang="ja-JP" dirty="0" err="1" smtClean="0"/>
              <a:t>PeerCast</a:t>
            </a:r>
            <a:r>
              <a:rPr kumimoji="1" lang="ja-JP" altLang="en-US" dirty="0" smtClean="0"/>
              <a:t>を使用した事件での逮捕は初めて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容疑者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「違法という認識はあった。満足感のためやった」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PeerCast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ピアツーピア方式のインターネット放送用ソフトウェア</a:t>
            </a:r>
            <a:endParaRPr lang="en-US" altLang="ja-JP" dirty="0"/>
          </a:p>
          <a:p>
            <a:r>
              <a:rPr lang="ja-JP" altLang="en-US" dirty="0" smtClean="0"/>
              <a:t>簡単に言うと、サーバのいらないネットラジオ</a:t>
            </a:r>
            <a:endParaRPr kumimoji="1" lang="ja-JP" altLang="en-US" dirty="0"/>
          </a:p>
        </p:txBody>
      </p:sp>
      <p:pic>
        <p:nvPicPr>
          <p:cNvPr id="1027" name="Picture 3" descr="E:\My Documents\デスクトップ\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286124"/>
            <a:ext cx="3500462" cy="3365309"/>
          </a:xfrm>
          <a:prstGeom prst="rect">
            <a:avLst/>
          </a:prstGeom>
          <a:noFill/>
        </p:spPr>
      </p:pic>
      <p:pic>
        <p:nvPicPr>
          <p:cNvPr id="1028" name="Picture 4" descr="E:\My Documents\デスクトップ\r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3286124"/>
            <a:ext cx="3492430" cy="3357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今回の事件によって・・・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YP</a:t>
            </a:r>
            <a:r>
              <a:rPr kumimoji="1" lang="ja-JP" altLang="en-US" dirty="0" smtClean="0"/>
              <a:t>である、</a:t>
            </a:r>
            <a:r>
              <a:rPr kumimoji="1" lang="en-US" altLang="ja-JP" dirty="0" smtClean="0"/>
              <a:t>KP</a:t>
            </a:r>
            <a:r>
              <a:rPr lang="ja-JP" altLang="en-US" dirty="0" smtClean="0"/>
              <a:t>がサーバー停止</a:t>
            </a:r>
            <a:endParaRPr lang="en-US" altLang="ja-JP" dirty="0" smtClean="0"/>
          </a:p>
          <a:p>
            <a:r>
              <a:rPr kumimoji="1" lang="ja-JP" altLang="en-US" dirty="0"/>
              <a:t>さらに</a:t>
            </a:r>
            <a:r>
              <a:rPr kumimoji="1" lang="ja-JP" altLang="en-US" dirty="0" smtClean="0"/>
              <a:t>、他の</a:t>
            </a:r>
            <a:r>
              <a:rPr kumimoji="1" lang="en-US" altLang="ja-JP" dirty="0" smtClean="0"/>
              <a:t>YP</a:t>
            </a:r>
            <a:r>
              <a:rPr kumimoji="1" lang="ja-JP" altLang="en-US" dirty="0" smtClean="0"/>
              <a:t>では色々な制限がかかる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どうしてこうなった・・・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似たケース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Ustream</a:t>
            </a:r>
            <a:r>
              <a:rPr kumimoji="1" lang="ja-JP" altLang="en-US" dirty="0" smtClean="0"/>
              <a:t>で同じような事件</a:t>
            </a:r>
            <a:endParaRPr kumimoji="1" lang="en-US" altLang="ja-JP" dirty="0" smtClean="0"/>
          </a:p>
          <a:p>
            <a:r>
              <a:rPr lang="ja-JP" altLang="en-US" dirty="0" smtClean="0"/>
              <a:t>今年</a:t>
            </a:r>
            <a:r>
              <a:rPr lang="en-US" altLang="ja-JP" dirty="0"/>
              <a:t>3</a:t>
            </a:r>
            <a:r>
              <a:rPr lang="ja-JP" altLang="en-US" dirty="0"/>
              <a:t>月</a:t>
            </a:r>
            <a:r>
              <a:rPr lang="en-US" altLang="ja-JP" dirty="0"/>
              <a:t>21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r>
              <a:rPr lang="ja-JP" altLang="en-US" dirty="0" smtClean="0"/>
              <a:t>ボクシング</a:t>
            </a:r>
            <a:r>
              <a:rPr lang="ja-JP" altLang="en-US" dirty="0"/>
              <a:t>の試合を無断で</a:t>
            </a:r>
            <a:r>
              <a:rPr lang="ja-JP" altLang="en-US" dirty="0" smtClean="0"/>
              <a:t>再配信</a:t>
            </a:r>
            <a:endParaRPr lang="en-US" altLang="ja-JP" dirty="0" smtClean="0"/>
          </a:p>
          <a:p>
            <a:r>
              <a:rPr lang="en-US" altLang="ja-JP" dirty="0" smtClean="0"/>
              <a:t>2,377</a:t>
            </a:r>
            <a:r>
              <a:rPr lang="ja-JP" altLang="en-US" dirty="0"/>
              <a:t>人のユーザに閲覧</a:t>
            </a:r>
            <a:r>
              <a:rPr lang="ja-JP" altLang="en-US" dirty="0" smtClean="0"/>
              <a:t>させた</a:t>
            </a:r>
            <a:endParaRPr lang="en-US" altLang="ja-JP" dirty="0" smtClean="0"/>
          </a:p>
          <a:p>
            <a:r>
              <a:rPr lang="ja-JP" altLang="en-US" dirty="0" smtClean="0"/>
              <a:t>ボクシング企業</a:t>
            </a:r>
            <a:r>
              <a:rPr lang="en-US" altLang="ja-JP" dirty="0"/>
              <a:t>Square Ring</a:t>
            </a:r>
            <a:r>
              <a:rPr lang="ja-JP" altLang="en-US" dirty="0"/>
              <a:t>から</a:t>
            </a:r>
            <a:r>
              <a:rPr lang="ja-JP" altLang="en-US" dirty="0" smtClean="0"/>
              <a:t>訴えられる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配信の種類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音声配信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雑談配信</a:t>
            </a:r>
            <a:endParaRPr lang="en-US" altLang="ja-JP" dirty="0" smtClean="0"/>
          </a:p>
          <a:p>
            <a:pPr lvl="1"/>
            <a:r>
              <a:rPr lang="ja-JP" altLang="en-US" dirty="0"/>
              <a:t>カラオケ</a:t>
            </a:r>
            <a:r>
              <a:rPr lang="ja-JP" altLang="en-US" dirty="0" smtClean="0"/>
              <a:t>配信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ＢＧＭ配信・・・</a:t>
            </a:r>
            <a:endParaRPr lang="en-US" altLang="ja-JP" dirty="0"/>
          </a:p>
          <a:p>
            <a:r>
              <a:rPr kumimoji="1" lang="ja-JP" altLang="en-US" dirty="0" smtClean="0"/>
              <a:t>動画付き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ゲーム配信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プログラム配信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料理配信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物作り配信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散歩、ドライブ・・・</a:t>
            </a:r>
            <a:endParaRPr kumimoji="1" lang="en-US" altLang="ja-JP" dirty="0" smtClean="0"/>
          </a:p>
        </p:txBody>
      </p:sp>
      <p:pic>
        <p:nvPicPr>
          <p:cNvPr id="4" name="Picture 5" descr="E:\My Documents\デスクトップ\画像\シュール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1285860"/>
            <a:ext cx="3357586" cy="2572048"/>
          </a:xfrm>
          <a:prstGeom prst="rect">
            <a:avLst/>
          </a:prstGeom>
          <a:noFill/>
        </p:spPr>
      </p:pic>
      <p:pic>
        <p:nvPicPr>
          <p:cNvPr id="1026" name="Picture 2" descr="E:\My Documents\デスクトップ\ケーキ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4000504"/>
            <a:ext cx="3429024" cy="2571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配信、</a:t>
            </a:r>
            <a:r>
              <a:rPr kumimoji="1" lang="en-US" altLang="ja-JP" dirty="0" smtClean="0"/>
              <a:t>P2P</a:t>
            </a:r>
            <a:r>
              <a:rPr kumimoji="1" lang="ja-JP" altLang="en-US" dirty="0" smtClean="0"/>
              <a:t>自体は悪くないよ！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悪い</a:t>
            </a:r>
            <a:r>
              <a:rPr lang="ja-JP" altLang="en-US" dirty="0"/>
              <a:t>ことに使っちゃダメだぞ＾＾</a:t>
            </a:r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169</Words>
  <Application>Microsoft Office PowerPoint</Application>
  <PresentationFormat>画面に合わせる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動画配信からの逮捕者</vt:lpstr>
      <vt:lpstr>概要</vt:lpstr>
      <vt:lpstr>PeerCastとは</vt:lpstr>
      <vt:lpstr>今回の事件によって・・・</vt:lpstr>
      <vt:lpstr>似たケース</vt:lpstr>
      <vt:lpstr>配信の種類</vt:lpstr>
      <vt:lpstr>配信、P2P自体は悪くないよ！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インターネット配信から逮捕者</dc:title>
  <dc:creator>Mouse</dc:creator>
  <cp:lastModifiedBy>Shule517</cp:lastModifiedBy>
  <cp:revision>6</cp:revision>
  <dcterms:created xsi:type="dcterms:W3CDTF">2009-09-24T01:06:58Z</dcterms:created>
  <dcterms:modified xsi:type="dcterms:W3CDTF">2013-04-07T02:24:24Z</dcterms:modified>
</cp:coreProperties>
</file>