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CDE8-AB29-4436-93DE-1AE700BFCF9C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F0E5-A2F3-45AB-9232-04F04D850A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000364" y="2357430"/>
            <a:ext cx="5572164" cy="107157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ＰｅｅｒｓｔＰｌａｙｅｒ 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４</a:t>
            </a:r>
            <a:r>
              <a:rPr lang="en-US" altLang="ja-JP" dirty="0" smtClean="0"/>
              <a:t>.</a:t>
            </a:r>
            <a:r>
              <a:rPr lang="ja-JP" altLang="en-US" dirty="0" smtClean="0"/>
              <a:t>０</a:t>
            </a:r>
            <a:r>
              <a:rPr lang="en-US" altLang="ja-JP" dirty="0" smtClean="0"/>
              <a:t>.</a:t>
            </a:r>
            <a:r>
              <a:rPr lang="ja-JP" altLang="en-US" dirty="0" smtClean="0"/>
              <a:t>９</a:t>
            </a:r>
            <a:r>
              <a:rPr lang="en-US" altLang="ja-JP" dirty="0" smtClean="0"/>
              <a:t>.</a:t>
            </a:r>
            <a:r>
              <a:rPr lang="ja-JP" altLang="en-US" dirty="0" smtClean="0"/>
              <a:t>０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バージョンアップしました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57272" y="4827585"/>
            <a:ext cx="6400800" cy="1752600"/>
          </a:xfrm>
        </p:spPr>
        <p:txBody>
          <a:bodyPr/>
          <a:lstStyle/>
          <a:p>
            <a:r>
              <a:rPr lang="ja-JP" altLang="en-US" dirty="0" smtClean="0"/>
              <a:t>しっかりシュール</a:t>
            </a:r>
            <a:endParaRPr kumimoji="1" lang="ja-JP" altLang="en-US" dirty="0"/>
          </a:p>
        </p:txBody>
      </p:sp>
      <p:pic>
        <p:nvPicPr>
          <p:cNvPr id="1026" name="Picture 2" descr="C:\Users\Shule\Desktop\PeerstPlayerまとめ\PeerstPlayer 4.0.9.0\icon\PeerstPlayer2_IconShow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14488"/>
            <a:ext cx="2430463" cy="2430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初期バージョン（</a:t>
            </a:r>
            <a:r>
              <a:rPr kumimoji="1" lang="en-US" altLang="ja-JP" dirty="0" err="1" smtClean="0"/>
              <a:t>PeerstPlayer</a:t>
            </a:r>
            <a:r>
              <a:rPr kumimoji="1" lang="en-US" altLang="ja-JP" dirty="0" smtClean="0"/>
              <a:t> 1.0.0.0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857760"/>
            <a:ext cx="8229600" cy="1268403"/>
          </a:xfrm>
        </p:spPr>
        <p:txBody>
          <a:bodyPr/>
          <a:lstStyle/>
          <a:p>
            <a:r>
              <a:rPr kumimoji="1" lang="ja-JP" altLang="en-US" dirty="0" smtClean="0"/>
              <a:t>「ＵＲＬを開く」機能がほしいだけで作った</a:t>
            </a:r>
            <a:endParaRPr kumimoji="1" lang="en-US" altLang="ja-JP" dirty="0" smtClean="0"/>
          </a:p>
          <a:p>
            <a:r>
              <a:rPr lang="ja-JP" altLang="en-US" dirty="0" smtClean="0"/>
              <a:t>掲示板に書き込めたらなぁ</a:t>
            </a:r>
            <a:endParaRPr kumimoji="1" lang="ja-JP" altLang="en-US" dirty="0"/>
          </a:p>
        </p:txBody>
      </p:sp>
      <p:pic>
        <p:nvPicPr>
          <p:cNvPr id="4" name="Picture 3" descr="C:\Users\Shule\Desktop\初期バージョン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571612"/>
            <a:ext cx="4933951" cy="2886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PeerstPlayer</a:t>
            </a:r>
            <a:r>
              <a:rPr kumimoji="1" lang="ja-JP" altLang="en-US" dirty="0" smtClean="0"/>
              <a:t>の半分はやさしさで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34" y="6000768"/>
            <a:ext cx="8229600" cy="1196965"/>
          </a:xfrm>
        </p:spPr>
        <p:txBody>
          <a:bodyPr/>
          <a:lstStyle/>
          <a:p>
            <a:r>
              <a:rPr lang="ja-JP" altLang="en-US" dirty="0" smtClean="0"/>
              <a:t>みんなの妄想と応援のおかげで日々進化！</a:t>
            </a:r>
            <a:endParaRPr kumimoji="1" lang="ja-JP" altLang="en-US" dirty="0"/>
          </a:p>
        </p:txBody>
      </p:sp>
      <p:pic>
        <p:nvPicPr>
          <p:cNvPr id="10242" name="Picture 2" descr="C:\Users\Shule\Desktop\up03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2786082" cy="3482603"/>
          </a:xfrm>
          <a:prstGeom prst="rect">
            <a:avLst/>
          </a:prstGeom>
          <a:noFill/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42896" y="1714489"/>
            <a:ext cx="2871782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妄想してみた</a:t>
            </a: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5715008" y="2428868"/>
            <a:ext cx="3143272" cy="428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アイコン作ってみた</a:t>
            </a:r>
          </a:p>
        </p:txBody>
      </p:sp>
      <p:pic>
        <p:nvPicPr>
          <p:cNvPr id="10246" name="Picture 6" descr="C:\Users\Shule\Desktop\アイコン２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4725" y="3143248"/>
            <a:ext cx="5629275" cy="1857375"/>
          </a:xfrm>
          <a:prstGeom prst="rect">
            <a:avLst/>
          </a:prstGeom>
          <a:noFill/>
        </p:spPr>
      </p:pic>
      <p:pic>
        <p:nvPicPr>
          <p:cNvPr id="10243" name="Picture 3" descr="C:\Users\Shule\Desktop\PeerstPlayerまとめ\PeerstPlayer 4.0.9.0\icon\PeerstPlayer2_IconShow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1643050"/>
            <a:ext cx="1381133" cy="1381132"/>
          </a:xfrm>
          <a:prstGeom prst="rect">
            <a:avLst/>
          </a:prstGeom>
          <a:noFill/>
        </p:spPr>
      </p:pic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3929058" y="5143512"/>
            <a:ext cx="3429024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ja-JP" altLang="en-US" sz="3200" dirty="0" smtClean="0"/>
              <a:t>神ツール、ありがとう！</a:t>
            </a:r>
            <a:endParaRPr kumimoji="1" lang="ja-JP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PeerstPlayer</a:t>
            </a:r>
            <a:r>
              <a:rPr kumimoji="1" lang="ja-JP" altLang="en-US" dirty="0" smtClean="0"/>
              <a:t>の未来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PeerCast</a:t>
            </a:r>
            <a:r>
              <a:rPr lang="ja-JP" altLang="en-US" dirty="0" smtClean="0"/>
              <a:t>界１の</a:t>
            </a:r>
            <a:r>
              <a:rPr kumimoji="1" lang="ja-JP" altLang="en-US" dirty="0" smtClean="0"/>
              <a:t>動画プレイヤーになる！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 smtClean="0"/>
              <a:t>PeerstPlayer</a:t>
            </a:r>
            <a:r>
              <a:rPr lang="en-US" altLang="ja-JP" dirty="0" smtClean="0"/>
              <a:t> VS </a:t>
            </a:r>
            <a:r>
              <a:rPr lang="en-US" altLang="ja-JP" dirty="0" err="1" smtClean="0"/>
              <a:t>pcwmp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ja-JP" altLang="en-US" dirty="0" smtClean="0"/>
              <a:t>次世代</a:t>
            </a:r>
            <a:r>
              <a:rPr kumimoji="1" lang="en-US" altLang="ja-JP" dirty="0" err="1" smtClean="0"/>
              <a:t>PeerCast</a:t>
            </a:r>
            <a:r>
              <a:rPr kumimoji="1" lang="ja-JP" altLang="en-US" dirty="0" smtClean="0"/>
              <a:t>を作りたい！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PeerCast</a:t>
            </a:r>
            <a:r>
              <a:rPr kumimoji="1" lang="en-US" altLang="ja-JP" dirty="0" smtClean="0"/>
              <a:t> + WME + </a:t>
            </a:r>
            <a:r>
              <a:rPr kumimoji="1" lang="ja-JP" altLang="en-US" dirty="0" smtClean="0"/>
              <a:t>掲示板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この根本的なスタイルから進化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PeerstPlayer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PeerCast</a:t>
            </a:r>
            <a:r>
              <a:rPr lang="ja-JP" altLang="en-US" dirty="0" smtClean="0"/>
              <a:t>用動画再生プレイヤー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作成者：シュール</a:t>
            </a:r>
            <a:endParaRPr kumimoji="1" lang="ja-JP" altLang="en-US" dirty="0"/>
          </a:p>
        </p:txBody>
      </p:sp>
      <p:pic>
        <p:nvPicPr>
          <p:cNvPr id="4" name="Picture 2" descr="C:\Users\Shule\Desktop\PeerstPlaye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857496"/>
            <a:ext cx="4643470" cy="3857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書き込み機能</a:t>
            </a:r>
            <a:endParaRPr lang="en-US" altLang="ja-JP" dirty="0" smtClean="0"/>
          </a:p>
          <a:p>
            <a:r>
              <a:rPr lang="en-US" altLang="ja-JP" dirty="0" err="1" smtClean="0"/>
              <a:t>PeerstViewer</a:t>
            </a:r>
            <a:r>
              <a:rPr lang="ja-JP" altLang="en-US" dirty="0" smtClean="0"/>
              <a:t>機能 </a:t>
            </a:r>
            <a:endParaRPr lang="en-US" altLang="ja-JP" dirty="0" smtClean="0"/>
          </a:p>
          <a:p>
            <a:r>
              <a:rPr lang="ja-JP" altLang="en-US" dirty="0" smtClean="0"/>
              <a:t>画面分割機能</a:t>
            </a:r>
            <a:endParaRPr lang="en-US" altLang="ja-JP" dirty="0" smtClean="0"/>
          </a:p>
          <a:p>
            <a:r>
              <a:rPr lang="ja-JP" altLang="en-US" dirty="0" smtClean="0"/>
              <a:t>チャンネルアイコン</a:t>
            </a:r>
            <a:r>
              <a:rPr lang="ja-JP" altLang="en-US" dirty="0"/>
              <a:t>を表示 </a:t>
            </a:r>
            <a:endParaRPr lang="en-US" altLang="ja-JP" dirty="0" smtClean="0"/>
          </a:p>
          <a:p>
            <a:r>
              <a:rPr lang="ja-JP" altLang="en-US" dirty="0" smtClean="0"/>
              <a:t>マウスジェスチャ搭載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書き込み機能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34" y="4357694"/>
            <a:ext cx="8229600" cy="2054221"/>
          </a:xfrm>
        </p:spPr>
        <p:txBody>
          <a:bodyPr/>
          <a:lstStyle/>
          <a:p>
            <a:r>
              <a:rPr kumimoji="1" lang="ja-JP" altLang="en-US" dirty="0" smtClean="0"/>
              <a:t>掲示板をブラウザで開かなくても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プレイヤー下部のテキストボックスから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　　　書き込み可能！</a:t>
            </a:r>
            <a:endParaRPr kumimoji="1" lang="en-US" altLang="ja-JP" dirty="0" smtClean="0"/>
          </a:p>
        </p:txBody>
      </p:sp>
      <p:pic>
        <p:nvPicPr>
          <p:cNvPr id="3075" name="Picture 3" descr="C:\Users\Shule\Desktop\ブラウザ書き込み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643050"/>
            <a:ext cx="3472138" cy="2428892"/>
          </a:xfrm>
          <a:prstGeom prst="rect">
            <a:avLst/>
          </a:prstGeom>
          <a:noFill/>
        </p:spPr>
      </p:pic>
      <p:sp>
        <p:nvSpPr>
          <p:cNvPr id="6" name="右矢印 5"/>
          <p:cNvSpPr/>
          <p:nvPr/>
        </p:nvSpPr>
        <p:spPr>
          <a:xfrm>
            <a:off x="3857620" y="2428868"/>
            <a:ext cx="500066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7" name="Picture 5" descr="C:\Users\Shule\Desktop\書き込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643050"/>
            <a:ext cx="6165850" cy="2354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PeerstViewer</a:t>
            </a:r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714348" y="6000768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ワンタッチで専用ブラウザを開ける</a:t>
            </a:r>
            <a:endParaRPr kumimoji="1" lang="ja-JP" altLang="en-US" dirty="0"/>
          </a:p>
        </p:txBody>
      </p:sp>
      <p:pic>
        <p:nvPicPr>
          <p:cNvPr id="4098" name="Picture 2" descr="C:\Users\Shule\Desktop\PeerstView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3500438"/>
            <a:ext cx="4429124" cy="2240794"/>
          </a:xfrm>
          <a:prstGeom prst="rect">
            <a:avLst/>
          </a:prstGeom>
          <a:noFill/>
        </p:spPr>
      </p:pic>
      <p:pic>
        <p:nvPicPr>
          <p:cNvPr id="4099" name="Picture 3" descr="C:\Users\Shule\Desktop\板登録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000240"/>
            <a:ext cx="2590800" cy="2647950"/>
          </a:xfrm>
          <a:prstGeom prst="rect">
            <a:avLst/>
          </a:prstGeom>
          <a:noFill/>
        </p:spPr>
      </p:pic>
      <p:pic>
        <p:nvPicPr>
          <p:cNvPr id="4100" name="Picture 4" descr="C:\Users\Shule\Desktop\ビューワ開く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285860"/>
            <a:ext cx="3286125" cy="1724025"/>
          </a:xfrm>
          <a:prstGeom prst="rect">
            <a:avLst/>
          </a:prstGeom>
          <a:noFill/>
        </p:spPr>
      </p:pic>
      <p:sp>
        <p:nvSpPr>
          <p:cNvPr id="7" name="右矢印 6"/>
          <p:cNvSpPr/>
          <p:nvPr/>
        </p:nvSpPr>
        <p:spPr>
          <a:xfrm>
            <a:off x="3286116" y="2571744"/>
            <a:ext cx="928694" cy="142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画面分割機能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5357826"/>
            <a:ext cx="8229600" cy="135732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スクリーン吸着機能　＋　画面分割機能</a:t>
            </a:r>
            <a:endParaRPr kumimoji="1" lang="en-US" altLang="ja-JP" dirty="0" smtClean="0"/>
          </a:p>
          <a:p>
            <a:r>
              <a:rPr kumimoji="1" lang="ja-JP" altLang="en-US" dirty="0" smtClean="0"/>
              <a:t>キレイ！　スッキリ！</a:t>
            </a:r>
            <a:endParaRPr kumimoji="1" lang="ja-JP" altLang="en-US" dirty="0"/>
          </a:p>
        </p:txBody>
      </p:sp>
      <p:pic>
        <p:nvPicPr>
          <p:cNvPr id="5123" name="Picture 3" descr="C:\Users\Shule\Desktop\up03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6419821" cy="3878523"/>
          </a:xfrm>
          <a:prstGeom prst="rect">
            <a:avLst/>
          </a:prstGeom>
          <a:noFill/>
        </p:spPr>
      </p:pic>
      <p:pic>
        <p:nvPicPr>
          <p:cNvPr id="5122" name="Picture 2" descr="C:\Users\Shule\Desktop\画面分割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1643050"/>
            <a:ext cx="1928826" cy="345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枠なし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5429264"/>
            <a:ext cx="8229600" cy="114300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今まで</a:t>
            </a:r>
            <a:r>
              <a:rPr lang="ja-JP" altLang="en-US" dirty="0" smtClean="0"/>
              <a:t>当たり前だった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無駄な空間をカット！！</a:t>
            </a:r>
            <a:endParaRPr kumimoji="1" lang="ja-JP" altLang="en-US" dirty="0"/>
          </a:p>
        </p:txBody>
      </p:sp>
      <p:pic>
        <p:nvPicPr>
          <p:cNvPr id="6147" name="Picture 3" descr="C:\Users\Shule\Desktop\up031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8514142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チャンネルアイコン表示</a:t>
            </a:r>
            <a:endParaRPr kumimoji="1" lang="ja-JP" altLang="en-US" dirty="0"/>
          </a:p>
        </p:txBody>
      </p:sp>
      <p:pic>
        <p:nvPicPr>
          <p:cNvPr id="4" name="Picture 2" descr="C:\Users\Shule\Desktop\アイコン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71678"/>
            <a:ext cx="3000396" cy="1019317"/>
          </a:xfrm>
          <a:prstGeom prst="rect">
            <a:avLst/>
          </a:prstGeom>
          <a:noFill/>
        </p:spPr>
      </p:pic>
      <p:pic>
        <p:nvPicPr>
          <p:cNvPr id="8195" name="Picture 3" descr="C:\Users\Shule\Desktop\無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428736"/>
            <a:ext cx="4572032" cy="2857520"/>
          </a:xfrm>
          <a:prstGeom prst="rect">
            <a:avLst/>
          </a:prstGeom>
          <a:noFill/>
        </p:spPr>
      </p:pic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28596" y="4643446"/>
            <a:ext cx="8229600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ブラウザ開かないからアイコン見ないよ！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　プレイヤー側にアイコン表示しました</a:t>
            </a: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チャンネルアイコン流行るといいなぁ</a:t>
            </a:r>
          </a:p>
        </p:txBody>
      </p:sp>
      <p:sp>
        <p:nvSpPr>
          <p:cNvPr id="8" name="右矢印 7"/>
          <p:cNvSpPr/>
          <p:nvPr/>
        </p:nvSpPr>
        <p:spPr>
          <a:xfrm>
            <a:off x="3500430" y="2214554"/>
            <a:ext cx="714380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ＰｅｅｒｓｔＰｌａｙｅｒの歴史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5429264"/>
            <a:ext cx="8229600" cy="1143008"/>
          </a:xfrm>
        </p:spPr>
        <p:txBody>
          <a:bodyPr/>
          <a:lstStyle/>
          <a:p>
            <a:r>
              <a:rPr kumimoji="1" lang="ja-JP" altLang="en-US" dirty="0" smtClean="0"/>
              <a:t>この書き込みから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PeerstPlayer</a:t>
            </a:r>
            <a:r>
              <a:rPr lang="ja-JP" altLang="en-US" dirty="0" smtClean="0"/>
              <a:t>の長い歴史が始まった</a:t>
            </a:r>
            <a:endParaRPr kumimoji="1" lang="ja-JP" altLang="en-US" dirty="0"/>
          </a:p>
        </p:txBody>
      </p:sp>
      <p:pic>
        <p:nvPicPr>
          <p:cNvPr id="9218" name="Picture 2" descr="C:\Users\Shule\Desktop\初期レ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285860"/>
            <a:ext cx="5142374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131</Words>
  <Application>Microsoft Office PowerPoint</Application>
  <PresentationFormat>画面に合わせる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ＰｅｅｒｓｔＰｌａｙｅｒ  ４.０.９.０ バージョンアップしました</vt:lpstr>
      <vt:lpstr>PeerstPlayerとは</vt:lpstr>
      <vt:lpstr>特徴</vt:lpstr>
      <vt:lpstr>書き込み機能</vt:lpstr>
      <vt:lpstr>PeerstViewer機能</vt:lpstr>
      <vt:lpstr>画面分割機能</vt:lpstr>
      <vt:lpstr>枠なし</vt:lpstr>
      <vt:lpstr>チャンネルアイコン表示</vt:lpstr>
      <vt:lpstr>ＰｅｅｒｓｔＰｌａｙｅｒの歴史</vt:lpstr>
      <vt:lpstr>初期バージョン（PeerstPlayer 1.0.0.0）</vt:lpstr>
      <vt:lpstr>PeerstPlayerの半分はやさしさで</vt:lpstr>
      <vt:lpstr>PeerstPlayerの未来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ＰｅｅｒｓｔＰｌａｙｅｒ  ４.０.９.０ バージョンアップしました</dc:title>
  <dc:creator>Shule</dc:creator>
  <cp:lastModifiedBy>Shule517</cp:lastModifiedBy>
  <cp:revision>7</cp:revision>
  <dcterms:created xsi:type="dcterms:W3CDTF">2010-02-22T01:06:48Z</dcterms:created>
  <dcterms:modified xsi:type="dcterms:W3CDTF">2013-04-07T02:18:45Z</dcterms:modified>
</cp:coreProperties>
</file>