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0" r:id="rId3"/>
    <p:sldId id="257" r:id="rId4"/>
    <p:sldId id="440" r:id="rId5"/>
    <p:sldId id="449" r:id="rId6"/>
    <p:sldId id="469" r:id="rId7"/>
    <p:sldId id="444" r:id="rId8"/>
    <p:sldId id="455" r:id="rId9"/>
    <p:sldId id="445" r:id="rId10"/>
    <p:sldId id="447" r:id="rId11"/>
    <p:sldId id="453" r:id="rId12"/>
    <p:sldId id="451" r:id="rId13"/>
    <p:sldId id="450" r:id="rId14"/>
    <p:sldId id="466" r:id="rId15"/>
    <p:sldId id="471" r:id="rId16"/>
    <p:sldId id="475" r:id="rId17"/>
    <p:sldId id="477" r:id="rId18"/>
    <p:sldId id="454" r:id="rId19"/>
    <p:sldId id="439" r:id="rId20"/>
    <p:sldId id="441" r:id="rId21"/>
    <p:sldId id="442" r:id="rId22"/>
    <p:sldId id="467" r:id="rId23"/>
    <p:sldId id="461" r:id="rId24"/>
    <p:sldId id="462" r:id="rId25"/>
    <p:sldId id="464" r:id="rId26"/>
    <p:sldId id="463" r:id="rId27"/>
    <p:sldId id="460" r:id="rId28"/>
    <p:sldId id="457" r:id="rId29"/>
    <p:sldId id="458" r:id="rId30"/>
    <p:sldId id="473" r:id="rId31"/>
    <p:sldId id="476" r:id="rId32"/>
    <p:sldId id="472" r:id="rId33"/>
    <p:sldId id="474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5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03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85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配信王国とは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1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3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60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84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22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7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36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666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8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9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5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31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30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BAAEF6DF-79F7-4F10-91C6-28346E4303D4}" type="datetimeFigureOut">
              <a:rPr lang="ja-JP" altLang="en-US" smtClean="0"/>
              <a:pPr/>
              <a:t>2017/2/3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8DFB27AA-EC0E-47EB-8E27-EE77C5BB6B2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40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AB2DDEA8-C72B-413B-B7EC-556D287C16D0}" type="datetimeFigureOut">
              <a:rPr lang="ja-JP" altLang="en-US" smtClean="0"/>
              <a:pPr/>
              <a:t>2017/2/3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B5B3219C-6AD7-492B-B034-9C97C91A865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02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33428" y="1055587"/>
            <a:ext cx="10972800" cy="1470025"/>
          </a:xfrm>
        </p:spPr>
        <p:txBody>
          <a:bodyPr>
            <a:prstTxWarp prst="textArchDown">
              <a:avLst>
                <a:gd name="adj" fmla="val 1069169"/>
              </a:avLst>
            </a:prstTxWarp>
            <a:noAutofit/>
          </a:bodyPr>
          <a:lstStyle/>
          <a:p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Ruby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× </a:t>
            </a:r>
            <a:r>
              <a:rPr lang="en-US" altLang="ja-JP" sz="49600" dirty="0" err="1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Vscode</a:t>
            </a:r>
            <a:r>
              <a:rPr lang="en-US" altLang="ja-JP" sz="199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/>
            </a:r>
            <a:br>
              <a:rPr lang="en-US" altLang="ja-JP" sz="199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     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Ruby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東海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     </a:t>
            </a:r>
            <a:endParaRPr lang="ja-JP" altLang="en-US" sz="59500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7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13221" y="5096948"/>
            <a:ext cx="6400800" cy="201622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シュール</a:t>
            </a:r>
          </a:p>
        </p:txBody>
      </p:sp>
    </p:spTree>
    <p:extLst>
      <p:ext uri="{BB962C8B-B14F-4D97-AF65-F5344CB8AC3E}">
        <p14:creationId xmlns:p14="http://schemas.microsoft.com/office/powerpoint/2010/main" val="27923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190624" y="361950"/>
            <a:ext cx="11458576" cy="51625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みなさん</a:t>
            </a:r>
            <a:r>
              <a:rPr kumimoji="1" lang="en-US" altLang="ja-JP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Ruby</a:t>
            </a:r>
            <a:r>
              <a:rPr kumimoji="1" lang="ja-JP" altLang="en-US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を書くときに</a:t>
            </a:r>
            <a:r>
              <a:rPr kumimoji="1" lang="en-US" altLang="ja-JP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kumimoji="1" lang="en-US" altLang="ja-JP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エディタは何を使ってますか？</a:t>
            </a:r>
            <a:r>
              <a:rPr lang="en-US" altLang="ja-JP" sz="66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6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6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→ </a:t>
            </a:r>
            <a:r>
              <a:rPr lang="en-US" altLang="ja-JP" sz="66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RubyMine, InteliJ,</a:t>
            </a:r>
            <a:endParaRPr kumimoji="1" lang="ja-JP" altLang="en-US" sz="6600" b="1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2063749" y="4982028"/>
            <a:ext cx="10277475" cy="1084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66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atom, vim …</a:t>
            </a:r>
            <a:endParaRPr lang="ja-JP" altLang="en-US" sz="6600" b="1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59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387350" y="1581150"/>
            <a:ext cx="11703050" cy="37557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私は、</a:t>
            </a:r>
            <a:r>
              <a:rPr lang="en-US" altLang="ja-JP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『</a:t>
            </a:r>
            <a:r>
              <a:rPr lang="ja-JP" altLang="en-US" sz="72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　</a:t>
            </a:r>
            <a:r>
              <a:rPr lang="ja-JP" altLang="en-US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　　　　 </a:t>
            </a:r>
            <a:r>
              <a:rPr lang="en-US" altLang="ja-JP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』</a:t>
            </a:r>
            <a:r>
              <a:rPr lang="ja-JP" altLang="en-US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使ってます！</a:t>
            </a:r>
            <a:endParaRPr kumimoji="1" lang="ja-JP" altLang="en-US" sz="72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66" y="1778434"/>
            <a:ext cx="3188134" cy="318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49788" y="364881"/>
            <a:ext cx="12604262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8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VSCode</a:t>
            </a:r>
            <a:r>
              <a:rPr lang="ja-JP" altLang="en-US" sz="8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の良いとこについて！</a:t>
            </a:r>
            <a:r>
              <a:rPr lang="en-US" altLang="ja-JP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・別ツールの便利な機能を教えてください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IntelJ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気になってます</a:t>
            </a:r>
            <a:endParaRPr kumimoji="1" lang="ja-JP" altLang="en-US" sz="54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4477" y="5275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今日はなすこと</a:t>
            </a:r>
          </a:p>
        </p:txBody>
      </p:sp>
    </p:spTree>
    <p:extLst>
      <p:ext uri="{BB962C8B-B14F-4D97-AF65-F5344CB8AC3E}">
        <p14:creationId xmlns:p14="http://schemas.microsoft.com/office/powerpoint/2010/main" val="30296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『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　　　　　　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』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について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416" y="2348272"/>
            <a:ext cx="3188134" cy="318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00588" y="1022350"/>
            <a:ext cx="12604262" cy="6270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・軽量な</a:t>
            </a:r>
            <a:r>
              <a:rPr lang="en-US" altLang="ja-JP" sz="54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VisualStudio</a:t>
            </a:r>
            <a:r>
              <a:rPr lang="en-US" altLang="ja-JP" sz="54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54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・マルチプラット： 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Win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 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/ Mac /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 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Linux</a:t>
            </a:r>
            <a:b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・多言語対応 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(C#, TypeScript, js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など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)</a:t>
            </a:r>
            <a:b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>
                <a:solidFill>
                  <a:schemeClr val="bg1">
                    <a:lumMod val="50000"/>
                  </a:schemeClr>
                </a:solidFill>
                <a:latin typeface="あんずもじ" panose="02000600000000000000" pitchFamily="2" charset="-128"/>
                <a:ea typeface="あんずもじ" panose="02000600000000000000" pitchFamily="2" charset="-128"/>
              </a:rPr>
              <a:t>　</a:t>
            </a:r>
            <a:r>
              <a:rPr lang="en-US" altLang="ja-JP" sz="4800" dirty="0" smtClean="0">
                <a:solidFill>
                  <a:schemeClr val="bg1">
                    <a:lumMod val="50000"/>
                  </a:schemeClr>
                </a:solidFill>
                <a:latin typeface="あんずもじ" panose="02000600000000000000" pitchFamily="2" charset="-128"/>
                <a:ea typeface="あんずもじ" panose="02000600000000000000" pitchFamily="2" charset="-128"/>
              </a:rPr>
              <a:t>※</a:t>
            </a:r>
            <a:r>
              <a:rPr lang="ja-JP" altLang="en-US" sz="4800" dirty="0" smtClean="0">
                <a:solidFill>
                  <a:schemeClr val="bg1">
                    <a:lumMod val="50000"/>
                  </a:schemeClr>
                </a:solidFill>
                <a:latin typeface="あんずもじ" panose="02000600000000000000" pitchFamily="2" charset="-128"/>
                <a:ea typeface="あんずもじ" panose="02000600000000000000" pitchFamily="2" charset="-128"/>
              </a:rPr>
              <a:t>拡張入れれば大半の言語使えます</a:t>
            </a:r>
            <a:endParaRPr kumimoji="1" lang="ja-JP" altLang="en-US" sz="4800" dirty="0">
              <a:solidFill>
                <a:schemeClr val="bg1">
                  <a:lumMod val="50000"/>
                </a:schemeClr>
              </a:solidFill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4477" y="5275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VSCode 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概要</a:t>
            </a:r>
            <a:endParaRPr lang="ja-JP" altLang="en-US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53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00588" y="1022350"/>
            <a:ext cx="12604262" cy="6270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ja-JP" altLang="en-US" sz="4800" dirty="0">
              <a:solidFill>
                <a:schemeClr val="bg1">
                  <a:lumMod val="50000"/>
                </a:schemeClr>
              </a:solidFill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4477" y="5275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コミットが活発！</a:t>
            </a:r>
            <a:endParaRPr lang="ja-JP" altLang="en-US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9819" r="16515" b="9517"/>
          <a:stretch/>
        </p:blipFill>
        <p:spPr>
          <a:xfrm>
            <a:off x="2527300" y="1746250"/>
            <a:ext cx="6889749" cy="49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036027" y="-215718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そんな資料作ってたら更新きた！</a:t>
            </a:r>
            <a:endParaRPr lang="en-US" altLang="ja-JP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647699" y="1473131"/>
            <a:ext cx="11411927" cy="371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29" y="1517581"/>
            <a:ext cx="7981541" cy="46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3625850" y="2269881"/>
            <a:ext cx="5556250" cy="34915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・シンプル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・軽い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・無料</a:t>
            </a:r>
            <a:endParaRPr kumimoji="1" lang="ja-JP" altLang="en-US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22420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VSCode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の</a:t>
            </a: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良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さ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6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60000"/>
            <a:ext cx="8059129" cy="61200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904474" y="5325793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あんずもじ始"/>
              </a:rPr>
              <a:t>シンプル</a:t>
            </a:r>
            <a:endParaRPr lang="ja-JP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あんずもじ始"/>
            </a:endParaRPr>
          </a:p>
        </p:txBody>
      </p:sp>
    </p:spTree>
    <p:extLst>
      <p:ext uri="{BB962C8B-B14F-4D97-AF65-F5344CB8AC3E}">
        <p14:creationId xmlns:p14="http://schemas.microsoft.com/office/powerpoint/2010/main" val="19836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60000"/>
            <a:ext cx="8180158" cy="61200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776691" y="4459102"/>
            <a:ext cx="5032147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ja-JP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エクスプローラ</a:t>
            </a:r>
            <a:endParaRPr lang="en-US" altLang="ja-JP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r"/>
            <a:r>
              <a:rPr lang="ja-JP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＆ エディタ</a:t>
            </a:r>
            <a:endParaRPr lang="ja-JP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88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8901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endParaRPr kumimoji="1" lang="ja-JP" altLang="en-US" sz="6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6" y="1050657"/>
            <a:ext cx="3750847" cy="3750847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276882" y="2679683"/>
            <a:ext cx="6336323" cy="292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88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Ruby</a:t>
            </a:r>
            <a:r>
              <a:rPr lang="ja-JP" altLang="en-US" sz="88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初心者</a:t>
            </a:r>
            <a:endParaRPr lang="en-US" altLang="ja-JP" sz="88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2502262" y="4708579"/>
            <a:ext cx="10216661" cy="599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4800" dirty="0">
                <a:solidFill>
                  <a:srgbClr val="0070C0"/>
                </a:solidFill>
              </a:rPr>
              <a:t>@</a:t>
            </a:r>
            <a:r>
              <a:rPr lang="en-US" altLang="ja-JP" sz="4800" dirty="0" smtClean="0">
                <a:solidFill>
                  <a:srgbClr val="0070C0"/>
                </a:solidFill>
              </a:rPr>
              <a:t>shule517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endParaRPr lang="ja-JP" altLang="en-US" sz="6600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76883" y="584637"/>
            <a:ext cx="6336323" cy="358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96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シュールです！</a:t>
            </a:r>
            <a:endParaRPr lang="ja-JP" altLang="en-US" sz="7200" dirty="0">
              <a:solidFill>
                <a:schemeClr val="bg1">
                  <a:lumMod val="65000"/>
                </a:schemeClr>
              </a:solidFill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8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t="239" r="607" b="776"/>
          <a:stretch/>
        </p:blipFill>
        <p:spPr>
          <a:xfrm>
            <a:off x="1800000" y="374650"/>
            <a:ext cx="8121509" cy="61200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6244177" y="5341697"/>
            <a:ext cx="364715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ターミナル</a:t>
            </a:r>
            <a:endParaRPr lang="en-US" altLang="ja-JP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4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-946150" y="1709739"/>
            <a:ext cx="13138150" cy="2849562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『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　　　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』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で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『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　　　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』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を書く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66" y="2500889"/>
            <a:ext cx="3188134" cy="318813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06" y="3263106"/>
            <a:ext cx="1766094" cy="17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841500" y="2269881"/>
            <a:ext cx="8667750" cy="34915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①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導入簡単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②デバッグ簡単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③ＧＩＴが使いやすい</a:t>
            </a:r>
            <a:endParaRPr kumimoji="1" lang="ja-JP" altLang="en-US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22420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VSCode ×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 Ｒｕｂｙ の</a:t>
            </a: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良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さ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10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841500" y="2269881"/>
            <a:ext cx="8667750" cy="34915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1. 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Ｒｕｂｙの拡張を入れる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2. 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設定ファイルをいじる</a:t>
            </a:r>
            <a:endParaRPr kumimoji="1" lang="ja-JP" altLang="en-US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22420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①導入簡単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5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909027" y="2118790"/>
            <a:ext cx="8667750" cy="34915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・デバッグ用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Linter</a:t>
            </a:r>
            <a:endParaRPr kumimoji="1" lang="ja-JP" altLang="en-US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22420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1. 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Ｒｕｂｙ拡張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58" y="4317879"/>
            <a:ext cx="4370319" cy="12151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0"/>
          <a:stretch/>
        </p:blipFill>
        <p:spPr>
          <a:xfrm>
            <a:off x="5206458" y="2592197"/>
            <a:ext cx="4366752" cy="12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22420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2. 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エディタの設定は</a:t>
            </a:r>
            <a:r>
              <a:rPr lang="en-US" altLang="ja-JP" sz="60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json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6" y="2101850"/>
            <a:ext cx="11775347" cy="38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996950" y="2202124"/>
            <a:ext cx="10064750" cy="34915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・デバッグ</a:t>
            </a: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実行は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F5</a:t>
            </a: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押すだけ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・開いてるファイルを単体で実行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rails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をデバッグ実行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②デバッグ簡単</a:t>
            </a:r>
            <a:endParaRPr lang="en-US" altLang="ja-JP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94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996950" y="2202124"/>
            <a:ext cx="10064750" cy="34915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・ブレークポイント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・変数の中身を見る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/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書き換える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irb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的なのが使える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②デバッグ簡単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4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996950" y="2584450"/>
            <a:ext cx="10064750" cy="26075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・変更ファイル一覧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DIFF</a:t>
            </a: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が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見やすい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・追加 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/ 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取り消し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③</a:t>
            </a:r>
            <a:r>
              <a:rPr lang="en-US" altLang="ja-JP" sz="60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Git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が使いやすい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7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552450" y="2584450"/>
            <a:ext cx="10509250" cy="26075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Ctrl + 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クリックで定義移動できる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css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のカラー情報出してくれる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VSCode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の地味に嬉しいところ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81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62" y="1423483"/>
            <a:ext cx="8627365" cy="543451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20" y="5241876"/>
            <a:ext cx="3994763" cy="1242367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71562" y="273500"/>
            <a:ext cx="11873948" cy="120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Ruby</a:t>
            </a:r>
            <a:r>
              <a:rPr lang="ja-JP" altLang="en-US" sz="96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はじめたきっかけ</a:t>
            </a:r>
            <a:endParaRPr lang="ja-JP" altLang="en-US" sz="96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59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0" y="-286273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VSCode 1.9 Release</a:t>
            </a:r>
            <a:endParaRPr lang="ja-JP" altLang="en-US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71"/>
          <a:stretch/>
        </p:blipFill>
        <p:spPr>
          <a:xfrm>
            <a:off x="792666" y="4643905"/>
            <a:ext cx="10485563" cy="1784358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628649" y="1261173"/>
            <a:ext cx="11411927" cy="371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・ターミナルとデバッグの切り替え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  <a:p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GREP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結果の見やすさＵＰ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  <a:p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・ターミナルの高速化　　　　　など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91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584450"/>
            <a:ext cx="10617200" cy="31940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GIT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のログ一覧が見れない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strike="sngStrike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GREP</a:t>
            </a:r>
            <a:r>
              <a:rPr lang="ja-JP" altLang="en-US" sz="6000" strike="sngStrike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結果</a:t>
            </a:r>
            <a:r>
              <a:rPr lang="ja-JP" altLang="en-US" sz="6000" strike="sngStrike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が見づらい</a:t>
            </a: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 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1.9</a:t>
            </a: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で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解決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ja-JP" altLang="en-US" sz="6000" strike="sngStrike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ターミナルがたまに変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 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1.9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で直った？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endParaRPr lang="ja-JP" altLang="en-US" sz="6000" strike="sngStrike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VSCode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のつらいところ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1758950" y="412750"/>
            <a:ext cx="10775950" cy="4064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183173" y="114300"/>
            <a:ext cx="12192000" cy="713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みなさんの開発環境教えてください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！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コードレビューしてくれる人募集です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  <a:p>
            <a:pPr algn="ctr"/>
            <a:endParaRPr lang="en-US" altLang="ja-JP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　　　　　　　　　　　　　　　　おわり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9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00588" y="1955800"/>
            <a:ext cx="12604262" cy="41431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Ruby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愛をめっちゃ感じた　わくわくする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・Ｒｕｂｙ３期待！ 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・この話聞いてからＲｕｂｙはじめました</a:t>
            </a:r>
            <a:endParaRPr kumimoji="1" lang="ja-JP" altLang="en-US" sz="4800" dirty="0">
              <a:solidFill>
                <a:schemeClr val="bg1">
                  <a:lumMod val="50000"/>
                </a:schemeClr>
              </a:solidFill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4477" y="5275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Ｍａｔｚさんが熱い</a:t>
            </a:r>
            <a:endParaRPr lang="ja-JP" altLang="en-US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92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7868" y="2751928"/>
            <a:ext cx="9504459" cy="793235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10300" b="1" dirty="0"/>
              <a:t/>
            </a:r>
            <a:br>
              <a:rPr kumimoji="1" lang="en-US" altLang="ja-JP" sz="10300" b="1" dirty="0"/>
            </a:br>
            <a:r>
              <a:rPr kumimoji="1" lang="en-US" altLang="ja-JP" b="1" dirty="0"/>
              <a:t/>
            </a:r>
            <a:br>
              <a:rPr kumimoji="1" lang="en-US" altLang="ja-JP" b="1" dirty="0"/>
            </a:br>
            <a:r>
              <a:rPr lang="en-US" altLang="ja-JP" sz="10300" b="1" dirty="0">
                <a:hlinkClick r:id="rId2"/>
              </a:rPr>
              <a:t/>
            </a:r>
            <a:br>
              <a:rPr lang="en-US" altLang="ja-JP" sz="10300" b="1" dirty="0">
                <a:hlinkClick r:id="rId2"/>
              </a:rPr>
            </a:br>
            <a:r>
              <a:rPr lang="en-US" altLang="ja-JP" sz="32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https://nagoya-benkyokai.com</a:t>
            </a:r>
            <a:endParaRPr kumimoji="1" lang="ja-JP" altLang="en-US" sz="10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973788" y="3478100"/>
            <a:ext cx="6287070" cy="966970"/>
            <a:chOff x="2345317" y="1979627"/>
            <a:chExt cx="6466134" cy="94161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122" y="1979627"/>
              <a:ext cx="5731329" cy="941614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317" y="2044931"/>
              <a:ext cx="734805" cy="811007"/>
            </a:xfrm>
            <a:prstGeom prst="rect">
              <a:avLst/>
            </a:prstGeom>
          </p:spPr>
        </p:pic>
      </p:grpSp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-233238" y="978012"/>
            <a:ext cx="12658476" cy="272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8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名古屋で勉強会を探すなら</a:t>
            </a:r>
            <a:endParaRPr lang="ja-JP" altLang="en-US" sz="8000" b="1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6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446"/>
            <a:ext cx="12192000" cy="6511424"/>
          </a:xfrm>
          <a:prstGeom prst="rect">
            <a:avLst/>
          </a:prstGeom>
        </p:spPr>
      </p:pic>
      <p:sp>
        <p:nvSpPr>
          <p:cNvPr id="14" name="タイトル 1"/>
          <p:cNvSpPr txBox="1">
            <a:spLocks/>
          </p:cNvSpPr>
          <p:nvPr/>
        </p:nvSpPr>
        <p:spPr>
          <a:xfrm>
            <a:off x="71562" y="273501"/>
            <a:ext cx="11873948" cy="88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名古屋勉強会の情報が一ヵ所に！</a:t>
            </a:r>
            <a:endParaRPr lang="ja-JP" altLang="en-US" sz="96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01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11150" y="2003888"/>
            <a:ext cx="11328400" cy="42381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13" y="3010827"/>
            <a:ext cx="5577450" cy="235492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31" y="3252127"/>
            <a:ext cx="4273442" cy="1631023"/>
          </a:xfrm>
          <a:prstGeom prst="rect">
            <a:avLst/>
          </a:prstGeom>
        </p:spPr>
      </p:pic>
      <p:grpSp>
        <p:nvGrpSpPr>
          <p:cNvPr id="9" name="グループ化 8"/>
          <p:cNvGrpSpPr/>
          <p:nvPr/>
        </p:nvGrpSpPr>
        <p:grpSpPr>
          <a:xfrm>
            <a:off x="2803296" y="1422400"/>
            <a:ext cx="6670904" cy="1025978"/>
            <a:chOff x="2345317" y="1979627"/>
            <a:chExt cx="6466134" cy="941614"/>
          </a:xfrm>
          <a:noFill/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122" y="1979627"/>
              <a:ext cx="5731329" cy="941614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317" y="2044931"/>
              <a:ext cx="734805" cy="811007"/>
            </a:xfrm>
            <a:prstGeom prst="rect">
              <a:avLst/>
            </a:prstGeom>
            <a:grp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498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33428" y="1055587"/>
            <a:ext cx="10972800" cy="1470025"/>
          </a:xfrm>
        </p:spPr>
        <p:txBody>
          <a:bodyPr>
            <a:prstTxWarp prst="textArchDown">
              <a:avLst>
                <a:gd name="adj" fmla="val 1069169"/>
              </a:avLst>
            </a:prstTxWarp>
            <a:noAutofit/>
          </a:bodyPr>
          <a:lstStyle/>
          <a:p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Ruby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× </a:t>
            </a:r>
            <a:r>
              <a:rPr lang="en-US" altLang="ja-JP" sz="49600" dirty="0" err="1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VScode</a:t>
            </a: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/>
            </a:r>
            <a:b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199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/>
            </a:r>
            <a:br>
              <a:rPr lang="en-US" altLang="ja-JP" sz="199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    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Ruby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東海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     </a:t>
            </a:r>
            <a:endParaRPr lang="ja-JP" altLang="en-US" sz="59500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7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13221" y="5096948"/>
            <a:ext cx="6400800" cy="201622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シュール</a:t>
            </a:r>
          </a:p>
        </p:txBody>
      </p:sp>
    </p:spTree>
    <p:extLst>
      <p:ext uri="{BB962C8B-B14F-4D97-AF65-F5344CB8AC3E}">
        <p14:creationId xmlns:p14="http://schemas.microsoft.com/office/powerpoint/2010/main" val="25841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190624" y="361950"/>
            <a:ext cx="11458576" cy="51625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みなさん</a:t>
            </a:r>
            <a:r>
              <a:rPr kumimoji="1" lang="en-US" altLang="ja-JP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Ruby</a:t>
            </a:r>
            <a:r>
              <a:rPr kumimoji="1" lang="ja-JP" altLang="en-US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を書くときに</a:t>
            </a:r>
            <a:r>
              <a:rPr kumimoji="1" lang="en-US" altLang="ja-JP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kumimoji="1" lang="en-US" altLang="ja-JP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エディタは何を使ってますか？</a:t>
            </a:r>
            <a:r>
              <a:rPr lang="en-US" altLang="ja-JP" sz="66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6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endParaRPr kumimoji="1" lang="ja-JP" altLang="en-US" sz="66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2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</a:gradFill>
        <a:ln>
          <a:solidFill>
            <a:schemeClr val="bg2">
              <a:lumMod val="75000"/>
            </a:schemeClr>
          </a:solidFill>
        </a:ln>
      </a:spPr>
      <a:bodyPr rtlCol="0" anchor="ctr"/>
      <a:lstStyle>
        <a:defPPr algn="ctr">
          <a:defRPr kumimoji="1" sz="2400" dirty="0" smtClean="0"/>
        </a:defPPr>
      </a:lstStyle>
      <a:style>
        <a:lnRef idx="1">
          <a:schemeClr val="accent1"/>
        </a:lnRef>
        <a:fillRef idx="1003">
          <a:schemeClr val="dk2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2753</TotalTime>
  <Words>211</Words>
  <Application>Microsoft Office PowerPoint</Application>
  <PresentationFormat>ワイド画面</PresentationFormat>
  <Paragraphs>80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あんずもじ</vt:lpstr>
      <vt:lpstr>あんずもじ始</vt:lpstr>
      <vt:lpstr>游ゴシック</vt:lpstr>
      <vt:lpstr>Arial</vt:lpstr>
      <vt:lpstr>Office テーマ</vt:lpstr>
      <vt:lpstr>1_Office テーマ</vt:lpstr>
      <vt:lpstr>Ruby × Vscode       ～ Ruby東海 ～     </vt:lpstr>
      <vt:lpstr>      </vt:lpstr>
      <vt:lpstr>PowerPoint プレゼンテーション</vt:lpstr>
      <vt:lpstr>・Ruby愛をめっちゃ感じた　わくわくする ・Ｒｕｂｙ３期待！  ・この話聞いてからＲｕｂｙはじめました</vt:lpstr>
      <vt:lpstr>   https://nagoya-benkyokai.com</vt:lpstr>
      <vt:lpstr>PowerPoint プレゼンテーション</vt:lpstr>
      <vt:lpstr>PowerPoint プレゼンテーション</vt:lpstr>
      <vt:lpstr>Ruby × VScode        ～ Ruby東海 ～     </vt:lpstr>
      <vt:lpstr>みなさんRubyを書くときに エディタは何を使ってますか？ </vt:lpstr>
      <vt:lpstr>みなさんRubyを書くときに エディタは何を使ってますか？ → RubyMine, InteliJ,</vt:lpstr>
      <vt:lpstr>私は、『　　　　　 』使ってます！</vt:lpstr>
      <vt:lpstr>VSCodeの良いとこについて！ ・別ツールの便利な機能を教えてください ・IntelJ気になってます</vt:lpstr>
      <vt:lpstr>『　　　　　　』について</vt:lpstr>
      <vt:lpstr>・軽量なVisualStudio ・マルチプラット： Win / Mac / Linux ・多言語対応 (C#, TypeScript, jsなど) 　※拡張入れれば大半の言語使えます</vt:lpstr>
      <vt:lpstr>PowerPoint プレゼンテーション</vt:lpstr>
      <vt:lpstr>PowerPoint プレゼンテーション</vt:lpstr>
      <vt:lpstr>・シンプル ・軽い ・無料</vt:lpstr>
      <vt:lpstr>PowerPoint プレゼンテーション</vt:lpstr>
      <vt:lpstr>PowerPoint プレゼンテーション</vt:lpstr>
      <vt:lpstr>PowerPoint プレゼンテーション</vt:lpstr>
      <vt:lpstr>『　　　』で『　　　』を書く</vt:lpstr>
      <vt:lpstr>①導入簡単 ②デバッグ簡単 ③ＧＩＴが使いやすい</vt:lpstr>
      <vt:lpstr>1. Ｒｕｂｙの拡張を入れる 2. 設定ファイルをいじる</vt:lpstr>
      <vt:lpstr>・デバッグ用 ・Linter</vt:lpstr>
      <vt:lpstr>PowerPoint プレゼンテーション</vt:lpstr>
      <vt:lpstr>・デバッグ実行はF5押すだけ ・開いてるファイルを単体で実行 ・railsをデバッグ実行</vt:lpstr>
      <vt:lpstr>・ブレークポイント ・変数の中身を見る/書き換える ・irb的なのが使える</vt:lpstr>
      <vt:lpstr>・変更ファイル一覧 ・DIFFが見やすい ・追加 / 取り消し</vt:lpstr>
      <vt:lpstr>・Ctrl + クリックで定義移動できる ・cssのカラー情報出してくれる</vt:lpstr>
      <vt:lpstr>PowerPoint プレゼンテーション</vt:lpstr>
      <vt:lpstr>・GITのログ一覧が見れない ・GREP結果が見づらい 1.9で解決 ・ターミナルがたまに変 1.9で直った？ 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しっかりシュール</dc:creator>
  <cp:lastModifiedBy>しっかりシュール</cp:lastModifiedBy>
  <cp:revision>120</cp:revision>
  <dcterms:created xsi:type="dcterms:W3CDTF">2016-12-02T12:40:08Z</dcterms:created>
  <dcterms:modified xsi:type="dcterms:W3CDTF">2017-02-02T20:09:15Z</dcterms:modified>
</cp:coreProperties>
</file>