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0" r:id="rId3"/>
    <p:sldId id="257" r:id="rId4"/>
    <p:sldId id="479" r:id="rId5"/>
    <p:sldId id="450" r:id="rId6"/>
    <p:sldId id="482" r:id="rId7"/>
    <p:sldId id="483" r:id="rId8"/>
    <p:sldId id="484" r:id="rId9"/>
    <p:sldId id="480" r:id="rId10"/>
    <p:sldId id="466" r:id="rId11"/>
    <p:sldId id="471" r:id="rId12"/>
    <p:sldId id="475" r:id="rId13"/>
    <p:sldId id="439" r:id="rId14"/>
    <p:sldId id="441" r:id="rId15"/>
    <p:sldId id="44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3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8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配信王国とは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1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4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2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3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6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AAEF6DF-79F7-4F10-91C6-28346E4303D4}" type="datetimeFigureOut">
              <a:rPr lang="ja-JP" altLang="en-US" smtClean="0"/>
              <a:pPr/>
              <a:t>2017/3/23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8DFB27AA-EC0E-47EB-8E27-EE77C5BB6B2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AB2DDEA8-C72B-413B-B7EC-556D287C16D0}" type="datetimeFigureOut">
              <a:rPr lang="ja-JP" altLang="en-US" smtClean="0"/>
              <a:pPr/>
              <a:t>2017/3/23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5B3219C-6AD7-492B-B034-9C97C91A865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ercasket.herokuapp.com/2017s/circle/2777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1069169"/>
              </a:avLst>
            </a:prstTxWarp>
            <a:noAutofit/>
          </a:bodyPr>
          <a:lstStyle/>
          <a:p>
            <a:r>
              <a:rPr lang="ja-JP" altLang="en-US" sz="49600" dirty="0" err="1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きゃすけっとで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アプリ公開しました！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    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Ruby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東海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     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7923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00588" y="1022350"/>
            <a:ext cx="12604262" cy="6270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・軽量な</a:t>
            </a:r>
            <a:r>
              <a:rPr lang="en-US" altLang="ja-JP" sz="5400" dirty="0" err="1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VisualStudio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/>
            </a:r>
            <a:b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・マルチプラット： </a:t>
            </a:r>
            <a: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Win</a:t>
            </a:r>
            <a:r>
              <a:rPr lang="ja-JP" altLang="en-US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/ Mac /</a:t>
            </a:r>
            <a:r>
              <a:rPr lang="ja-JP" altLang="en-US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Linux</a:t>
            </a:r>
            <a:b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・多言語対応 </a:t>
            </a:r>
            <a: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(C#, TypeScript, js</a:t>
            </a:r>
            <a:r>
              <a:rPr lang="ja-JP" altLang="en-US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など</a:t>
            </a:r>
            <a: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br>
              <a:rPr lang="en-US" altLang="ja-JP" sz="5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5400" dirty="0">
                <a:solidFill>
                  <a:schemeClr val="bg1">
                    <a:lumMod val="5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</a:t>
            </a:r>
            <a:r>
              <a:rPr lang="en-US" altLang="ja-JP" sz="4800" dirty="0" smtClean="0">
                <a:solidFill>
                  <a:schemeClr val="bg1">
                    <a:lumMod val="5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※</a:t>
            </a:r>
            <a:r>
              <a:rPr lang="ja-JP" altLang="en-US" sz="4800" dirty="0" smtClean="0">
                <a:solidFill>
                  <a:schemeClr val="bg1">
                    <a:lumMod val="5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拡張入れれば大半の言語使えます</a:t>
            </a:r>
            <a:endParaRPr kumimoji="1" lang="ja-JP" altLang="en-US" sz="4800" dirty="0">
              <a:solidFill>
                <a:schemeClr val="bg1">
                  <a:lumMod val="50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 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概要</a:t>
            </a:r>
            <a:endParaRPr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3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00588" y="1022350"/>
            <a:ext cx="12604262" cy="6270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ja-JP" altLang="en-US" sz="4800" dirty="0">
              <a:solidFill>
                <a:schemeClr val="bg1">
                  <a:lumMod val="50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コミットが活発！</a:t>
            </a:r>
            <a:endParaRPr lang="ja-JP" altLang="en-US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9819" r="16515" b="9517"/>
          <a:stretch/>
        </p:blipFill>
        <p:spPr>
          <a:xfrm>
            <a:off x="2527300" y="1746250"/>
            <a:ext cx="6889749" cy="4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000"/>
            <a:ext cx="8059129" cy="6120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904474" y="5325793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あんずもじ始"/>
              </a:rPr>
              <a:t>シンプル</a:t>
            </a:r>
            <a:endParaRPr lang="ja-JP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あんずもじ始"/>
            </a:endParaRPr>
          </a:p>
        </p:txBody>
      </p:sp>
    </p:spTree>
    <p:extLst>
      <p:ext uri="{BB962C8B-B14F-4D97-AF65-F5344CB8AC3E}">
        <p14:creationId xmlns:p14="http://schemas.microsoft.com/office/powerpoint/2010/main" val="19836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000"/>
            <a:ext cx="8180158" cy="6120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776691" y="4459102"/>
            <a:ext cx="5032147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エクスプローラ</a:t>
            </a:r>
            <a:endParaRPr lang="en-US" altLang="ja-JP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＆ エディタ</a:t>
            </a:r>
            <a:endParaRPr lang="ja-JP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t="239" r="607" b="776"/>
          <a:stretch/>
        </p:blipFill>
        <p:spPr>
          <a:xfrm>
            <a:off x="1800000" y="374650"/>
            <a:ext cx="8121509" cy="6120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244177" y="5341697"/>
            <a:ext cx="364715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ターミナル</a:t>
            </a:r>
            <a:endParaRPr lang="en-US" altLang="ja-JP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4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8901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endParaRPr kumimoji="1" lang="ja-JP" altLang="en-US" sz="6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68" y="1690376"/>
            <a:ext cx="2973548" cy="2973548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-2502262" y="4708579"/>
            <a:ext cx="10216661" cy="599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4800" dirty="0">
                <a:solidFill>
                  <a:srgbClr val="0070C0"/>
                </a:solidFill>
              </a:rPr>
              <a:t>@</a:t>
            </a:r>
            <a:r>
              <a:rPr lang="en-US" altLang="ja-JP" sz="4800" dirty="0" smtClean="0">
                <a:solidFill>
                  <a:srgbClr val="0070C0"/>
                </a:solidFill>
              </a:rPr>
              <a:t>shule517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endParaRPr lang="ja-JP" altLang="en-US" sz="6600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020618" y="299251"/>
            <a:ext cx="6336323" cy="358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9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シュールです！</a:t>
            </a:r>
            <a:endParaRPr lang="ja-JP" altLang="en-US" sz="7200" dirty="0">
              <a:solidFill>
                <a:schemeClr val="bg1">
                  <a:lumMod val="65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825884" y="3468399"/>
            <a:ext cx="7206921" cy="1240180"/>
            <a:chOff x="2345317" y="1979627"/>
            <a:chExt cx="6466134" cy="941614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1069169"/>
              </a:avLst>
            </a:prstTxWarp>
            <a:noAutofit/>
          </a:bodyPr>
          <a:lstStyle/>
          <a:p>
            <a:r>
              <a:rPr lang="ja-JP" altLang="en-US" sz="49600" dirty="0" err="1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きゃすけっとで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アプリ公開しました！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    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Ruby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東海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     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8129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30339" y="1636601"/>
            <a:ext cx="12604262" cy="4799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・オンラインの同人イベント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・みんなの作品を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３日間 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Web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に公開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・絵、音楽、小説、技術本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　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ゲーム、アプリなどなど ノージャンル</a:t>
            </a:r>
            <a:endParaRPr kumimoji="1" lang="ja-JP" altLang="en-US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5"/>
            <a:ext cx="12192000" cy="177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b="1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きゃすけっ</a:t>
            </a:r>
            <a:r>
              <a:rPr lang="ja-JP" altLang="en-US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と ってなに？</a:t>
            </a:r>
            <a:endParaRPr lang="ja-JP" altLang="en-US" sz="6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6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30339" y="1636601"/>
            <a:ext cx="12604262" cy="4799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ja-JP" altLang="en-US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5"/>
            <a:ext cx="12192000" cy="177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b="1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きゃすけっ</a:t>
            </a:r>
            <a:r>
              <a:rPr lang="ja-JP" altLang="en-US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と</a:t>
            </a:r>
            <a:r>
              <a:rPr lang="en-US" altLang="ja-JP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2017</a:t>
            </a:r>
            <a:r>
              <a:rPr lang="ja-JP" altLang="en-US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春</a:t>
            </a:r>
            <a:endParaRPr lang="ja-JP" altLang="en-US" sz="6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9" name="図 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87" y="1520755"/>
            <a:ext cx="7374995" cy="69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30339" y="1636601"/>
            <a:ext cx="12604262" cy="4799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・オンラインの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コミケ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・みんなの作品を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３日間 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Web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に公開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・絵、音楽、小説、技術本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　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ゲーム、アプリなどなど ノージャンル</a:t>
            </a:r>
            <a:endParaRPr kumimoji="1" lang="ja-JP" altLang="en-US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5"/>
            <a:ext cx="12192000" cy="177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何つくったの？</a:t>
            </a:r>
            <a:endParaRPr lang="ja-JP" altLang="en-US" sz="6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5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30339" y="1636601"/>
            <a:ext cx="12604262" cy="4799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・オンラインの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コミケ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・みんなの作品を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３日間 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Web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に公開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・絵、音楽、小説、技術本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　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ゲーム、アプリなどなど ノージャンル</a:t>
            </a:r>
            <a:endParaRPr kumimoji="1" lang="ja-JP" altLang="en-US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5"/>
            <a:ext cx="12192000" cy="177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どこが </a:t>
            </a:r>
            <a:r>
              <a:rPr lang="en-US" altLang="ja-JP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Ruby</a:t>
            </a:r>
            <a:r>
              <a:rPr lang="ja-JP" altLang="en-US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なの？</a:t>
            </a:r>
            <a:endParaRPr lang="ja-JP" altLang="en-US" sz="6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1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49788" y="364881"/>
            <a:ext cx="12604262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VSCode</a:t>
            </a:r>
            <a:r>
              <a:rPr lang="ja-JP" altLang="en-US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の良いとこについて！</a:t>
            </a:r>
            <a:r>
              <a:rPr lang="en-US" altLang="ja-JP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・別ツールの便利な機能を教えてください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IntelJ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気になってます</a:t>
            </a:r>
            <a:endParaRPr kumimoji="1" lang="ja-JP" altLang="en-US" sz="54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今日はなすこと</a:t>
            </a:r>
          </a:p>
        </p:txBody>
      </p:sp>
    </p:spTree>
    <p:extLst>
      <p:ext uri="{BB962C8B-B14F-4D97-AF65-F5344CB8AC3E}">
        <p14:creationId xmlns:p14="http://schemas.microsoft.com/office/powerpoint/2010/main" val="8112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『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　　　　　　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』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について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16" y="2348272"/>
            <a:ext cx="3188134" cy="31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</a:gradFill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kumimoji="1" sz="2400" dirty="0" smtClean="0"/>
        </a:defPPr>
      </a:lstStyle>
      <a:style>
        <a:lnRef idx="1">
          <a:schemeClr val="accent1"/>
        </a:lnRef>
        <a:fillRef idx="1003">
          <a:schemeClr val="dk2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3013</TotalTime>
  <Words>73</Words>
  <Application>Microsoft Office PowerPoint</Application>
  <PresentationFormat>ワイド画面</PresentationFormat>
  <Paragraphs>31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HGSｺﾞｼｯｸE</vt:lpstr>
      <vt:lpstr>あんずもじ</vt:lpstr>
      <vt:lpstr>あんずもじ始</vt:lpstr>
      <vt:lpstr>游ゴシック</vt:lpstr>
      <vt:lpstr>Arial</vt:lpstr>
      <vt:lpstr>Office テーマ</vt:lpstr>
      <vt:lpstr>1_Office テーマ</vt:lpstr>
      <vt:lpstr>きゃすけっとでアプリ公開しました！       ～ Ruby東海 ～     </vt:lpstr>
      <vt:lpstr>      </vt:lpstr>
      <vt:lpstr>きゃすけっとでアプリ公開しました！       ～ Ruby東海 ～     </vt:lpstr>
      <vt:lpstr>・オンラインの同人イベント ・みんなの作品を３日間 Webに公開 ・絵、音楽、小説、技術本 　ゲーム、アプリなどなど ノージャンル</vt:lpstr>
      <vt:lpstr>PowerPoint プレゼンテーション</vt:lpstr>
      <vt:lpstr>・オンラインのコミケ ・みんなの作品を３日間 Webに公開 ・絵、音楽、小説、技術本 　ゲーム、アプリなどなど ノージャンル</vt:lpstr>
      <vt:lpstr>・オンラインのコミケ ・みんなの作品を３日間 Webに公開 ・絵、音楽、小説、技術本 　ゲーム、アプリなどなど ノージャンル</vt:lpstr>
      <vt:lpstr>VSCodeの良いとこについて！ ・別ツールの便利な機能を教えてください ・IntelJ気になってます</vt:lpstr>
      <vt:lpstr>『　　　　　　』について</vt:lpstr>
      <vt:lpstr>・軽量なVisualStudio ・マルチプラット： Win / Mac / Linux ・多言語対応 (C#, TypeScript, jsなど) 　※拡張入れれば大半の言語使えます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しっかりシュール</dc:creator>
  <cp:lastModifiedBy>しっかりシュール</cp:lastModifiedBy>
  <cp:revision>126</cp:revision>
  <dcterms:created xsi:type="dcterms:W3CDTF">2016-12-02T12:40:08Z</dcterms:created>
  <dcterms:modified xsi:type="dcterms:W3CDTF">2017-03-23T16:13:39Z</dcterms:modified>
</cp:coreProperties>
</file>