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20" r:id="rId3"/>
    <p:sldId id="257" r:id="rId4"/>
    <p:sldId id="358" r:id="rId5"/>
    <p:sldId id="359" r:id="rId6"/>
    <p:sldId id="360" r:id="rId7"/>
    <p:sldId id="323" r:id="rId8"/>
    <p:sldId id="421" r:id="rId9"/>
    <p:sldId id="377" r:id="rId10"/>
    <p:sldId id="376" r:id="rId11"/>
    <p:sldId id="375" r:id="rId12"/>
    <p:sldId id="422" r:id="rId13"/>
    <p:sldId id="262" r:id="rId14"/>
    <p:sldId id="370" r:id="rId15"/>
    <p:sldId id="371" r:id="rId16"/>
    <p:sldId id="265" r:id="rId17"/>
    <p:sldId id="266" r:id="rId18"/>
    <p:sldId id="288" r:id="rId19"/>
    <p:sldId id="299" r:id="rId20"/>
    <p:sldId id="423" r:id="rId21"/>
    <p:sldId id="384" r:id="rId22"/>
    <p:sldId id="399" r:id="rId23"/>
    <p:sldId id="408" r:id="rId24"/>
    <p:sldId id="411" r:id="rId25"/>
    <p:sldId id="386" r:id="rId26"/>
    <p:sldId id="403" r:id="rId27"/>
    <p:sldId id="387" r:id="rId28"/>
    <p:sldId id="424" r:id="rId29"/>
    <p:sldId id="389" r:id="rId30"/>
    <p:sldId id="406" r:id="rId31"/>
    <p:sldId id="409" r:id="rId32"/>
    <p:sldId id="413" r:id="rId33"/>
    <p:sldId id="414" r:id="rId34"/>
    <p:sldId id="415" r:id="rId35"/>
    <p:sldId id="391" r:id="rId36"/>
    <p:sldId id="425" r:id="rId37"/>
    <p:sldId id="393" r:id="rId38"/>
    <p:sldId id="394" r:id="rId39"/>
    <p:sldId id="395" r:id="rId40"/>
    <p:sldId id="396" r:id="rId41"/>
    <p:sldId id="397" r:id="rId42"/>
    <p:sldId id="398" r:id="rId43"/>
    <p:sldId id="382" r:id="rId44"/>
    <p:sldId id="324" r:id="rId45"/>
    <p:sldId id="274" r:id="rId46"/>
    <p:sldId id="332" r:id="rId47"/>
    <p:sldId id="381" r:id="rId48"/>
    <p:sldId id="278" r:id="rId49"/>
    <p:sldId id="417" r:id="rId50"/>
    <p:sldId id="333" r:id="rId51"/>
    <p:sldId id="279" r:id="rId52"/>
    <p:sldId id="281" r:id="rId53"/>
    <p:sldId id="282" r:id="rId54"/>
    <p:sldId id="283" r:id="rId55"/>
    <p:sldId id="356" r:id="rId56"/>
    <p:sldId id="426" r:id="rId57"/>
    <p:sldId id="419" r:id="rId58"/>
    <p:sldId id="335" r:id="rId59"/>
    <p:sldId id="418" r:id="rId60"/>
    <p:sldId id="316" r:id="rId61"/>
    <p:sldId id="341" r:id="rId62"/>
    <p:sldId id="317" r:id="rId63"/>
    <p:sldId id="318" r:id="rId6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29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54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94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03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085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>
                <a:ln>
                  <a:solidFill>
                    <a:schemeClr val="bg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配信王国とは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2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1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23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605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5843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9229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2367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3666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8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2016/12/17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94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651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13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5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31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EF6DF-79F7-4F10-91C6-28346E4303D4}" type="datetimeFigureOut">
              <a:rPr kumimoji="1" lang="ja-JP" altLang="en-US" smtClean="0"/>
              <a:t>2016/12/17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27AA-EC0E-47EB-8E27-EE77C5BB6B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30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AAEF6DF-79F7-4F10-91C6-28346E4303D4}" type="datetimeFigureOut">
              <a:rPr lang="ja-JP" altLang="en-US" smtClean="0"/>
              <a:pPr/>
              <a:t>2016/12/17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8DFB27AA-EC0E-47EB-8E27-EE77C5BB6B2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440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AB2DDEA8-C72B-413B-B7EC-556D287C16D0}" type="datetimeFigureOut">
              <a:rPr lang="ja-JP" altLang="en-US" smtClean="0"/>
              <a:pPr/>
              <a:t>2016/12/17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</a:defRPr>
            </a:lvl1pPr>
          </a:lstStyle>
          <a:p>
            <a:fld id="{B5B3219C-6AD7-492B-B034-9C97C91A865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02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あんずもじ始" panose="02000600000000000000" pitchFamily="2" charset="-128"/>
          <a:ea typeface="あんずもじ始" panose="02000600000000000000" pitchFamily="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intent/tweet?lang=ja&amp;text=%e5%90%8d%e5%8f%a4%e5%b1%8b%e5%8b%89%e5%bc%b7%e4%bc%9a%ce%bb(https://nagoya-benkyokai.com)%20%e3%82%92%e5%85%ac%e9%96%8b%e3%81%97%e3%81%be%e3%81%97%e3%81%9f%ef%bc%81%20%0d%0a%e5%90%8d%e5%8f%a4%e5%b1%8b%e3%81%ab%e7%89%b9%e5%8c%96%e3%81%97%e3%81%9f%e5%8b%89%e5%bc%b7%e4%bc%9a%e6%83%85%e5%a0%b1%e3%82%b5%e3%82%a4%e3%83%88%e3%81%a7%e3%81%99%e3%80%82%e3%81%9c%e3%81%b2%e4%bd%bf%e3%81%a3%e3%81%a6%e3%81%bf%e3%81%a6%e3%81%8f%e3%81%a0%e3%81%95%e3%81%84%ef%bc%81%0d%0a@nagoya_lambda%e3%81%a7%e6%98%8e%e6%97%a5%e9%96%8b%e3%81%8b%e3%82%8c%e3%82%8b%e5%8b%89%e5%bc%b7%e4%bc%9a%e3%82%92%e7%b4%b9%e4%bb%8b%e3%81%97%e3%81%a6%e3%81%84%e3%81%be%e3%81%99%e3%80%82%0d%0a#NGK2016B&#xA;" TargetMode="External"/><Relationship Id="rId2" Type="http://schemas.openxmlformats.org/officeDocument/2006/relationships/hyperlink" Target="https://nagoya-benkyokai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20806906"/>
              </a:avLst>
            </a:prstTxWarp>
            <a:noAutofit/>
          </a:bodyPr>
          <a:lstStyle/>
          <a:p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ゼロからはじめる名古屋勉強会</a:t>
            </a:r>
            <a:b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NGK2016B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279239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938" y="422031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6000" dirty="0"/>
              <a:t>・名古屋勉強会の面白さとは？</a:t>
            </a:r>
            <a:br>
              <a:rPr kumimoji="1" lang="en-US" altLang="ja-JP" sz="6000" dirty="0"/>
            </a:br>
            <a:r>
              <a:rPr lang="ja-JP" altLang="en-US" sz="6000" dirty="0"/>
              <a:t>・勉強会って</a:t>
            </a:r>
            <a:r>
              <a:rPr lang="ja-JP" altLang="en-US" sz="6000" dirty="0" err="1"/>
              <a:t>探すの</a:t>
            </a:r>
            <a:r>
              <a:rPr lang="ja-JP" altLang="en-US" sz="6000" dirty="0"/>
              <a:t>大変では？</a:t>
            </a:r>
            <a:br>
              <a:rPr lang="en-US" altLang="ja-JP" sz="6000" dirty="0"/>
            </a:br>
            <a:r>
              <a:rPr lang="ja-JP" altLang="en-US" sz="6000" dirty="0"/>
              <a:t>・ではどうやって探したらよいか？</a:t>
            </a:r>
            <a:endParaRPr kumimoji="1" lang="ja-JP" altLang="en-US" sz="60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/>
              <a:t>今日はなすこと</a:t>
            </a:r>
          </a:p>
        </p:txBody>
      </p:sp>
    </p:spTree>
    <p:extLst>
      <p:ext uri="{BB962C8B-B14F-4D97-AF65-F5344CB8AC3E}">
        <p14:creationId xmlns:p14="http://schemas.microsoft.com/office/powerpoint/2010/main" val="91898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名古屋勉強会の面白さとは？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767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/>
              <a:t>１．熱い人達に出会える！</a:t>
            </a:r>
            <a:br>
              <a:rPr kumimoji="1" lang="en-US" altLang="ja-JP" sz="7200" dirty="0"/>
            </a:br>
            <a:br>
              <a:rPr lang="en-US" altLang="ja-JP" sz="7200" dirty="0"/>
            </a:br>
            <a:r>
              <a:rPr lang="ja-JP" altLang="en-US" sz="5400" dirty="0"/>
              <a:t>こういう人たちに会えるの</a:t>
            </a:r>
            <a:br>
              <a:rPr lang="en-US" altLang="ja-JP" sz="5400" dirty="0"/>
            </a:br>
            <a:r>
              <a:rPr lang="ja-JP" altLang="en-US" sz="5400" dirty="0"/>
              <a:t>ずっと楽しみにしてた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53605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584" y="0"/>
            <a:ext cx="11714415" cy="2050648"/>
          </a:xfrm>
        </p:spPr>
        <p:txBody>
          <a:bodyPr>
            <a:normAutofit/>
          </a:bodyPr>
          <a:lstStyle/>
          <a:p>
            <a:r>
              <a:rPr lang="en-US" altLang="ja-JP" sz="6600" dirty="0"/>
              <a:t>2</a:t>
            </a:r>
            <a:r>
              <a:rPr lang="ja-JP" altLang="en-US" sz="6600" dirty="0" err="1"/>
              <a:t>．</a:t>
            </a:r>
            <a:r>
              <a:rPr lang="ja-JP" altLang="en-US" sz="6600" dirty="0"/>
              <a:t>あこがれの会社に行ける！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29" y="1592967"/>
            <a:ext cx="4323769" cy="11674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3" y="1754379"/>
            <a:ext cx="3725942" cy="10060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4" b="25951"/>
          <a:stretch/>
        </p:blipFill>
        <p:spPr>
          <a:xfrm>
            <a:off x="1715781" y="3987113"/>
            <a:ext cx="2698322" cy="13924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29" y="3987113"/>
            <a:ext cx="4323769" cy="123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17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7584" y="0"/>
            <a:ext cx="11714415" cy="2050648"/>
          </a:xfrm>
        </p:spPr>
        <p:txBody>
          <a:bodyPr>
            <a:normAutofit/>
          </a:bodyPr>
          <a:lstStyle/>
          <a:p>
            <a:r>
              <a:rPr kumimoji="1" lang="ja-JP" altLang="en-US" sz="6600" dirty="0"/>
              <a:t>３．いろんな世界が見える！</a:t>
            </a:r>
            <a:endParaRPr kumimoji="1" lang="ja-JP" altLang="en-US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29" y="1592967"/>
            <a:ext cx="4323769" cy="11674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03" y="1754379"/>
            <a:ext cx="3725942" cy="100600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44" b="25951"/>
          <a:stretch/>
        </p:blipFill>
        <p:spPr>
          <a:xfrm>
            <a:off x="1715780" y="3987113"/>
            <a:ext cx="2698322" cy="139245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729" y="3987113"/>
            <a:ext cx="4323769" cy="1232982"/>
          </a:xfrm>
          <a:prstGeom prst="rect">
            <a:avLst/>
          </a:prstGeom>
        </p:spPr>
      </p:pic>
      <p:sp>
        <p:nvSpPr>
          <p:cNvPr id="7" name="タイトル 1"/>
          <p:cNvSpPr txBox="1">
            <a:spLocks/>
          </p:cNvSpPr>
          <p:nvPr/>
        </p:nvSpPr>
        <p:spPr>
          <a:xfrm>
            <a:off x="798885" y="2215308"/>
            <a:ext cx="11714415" cy="205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→ </a:t>
            </a:r>
            <a:r>
              <a:rPr lang="en-US" altLang="ja-JP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Web</a:t>
            </a:r>
            <a:r>
              <a:rPr lang="ja-JP" altLang="en-US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サービスの世界 　 → 機械学習の世界</a:t>
            </a:r>
            <a:endParaRPr lang="ja-JP" altLang="en-US" sz="36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>
          <a:xfrm>
            <a:off x="798885" y="5100680"/>
            <a:ext cx="11714415" cy="2050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→ </a:t>
            </a:r>
            <a:r>
              <a:rPr lang="en-US" altLang="ja-JP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Web</a:t>
            </a:r>
            <a:r>
              <a:rPr lang="ja-JP" altLang="en-US" sz="4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製作の世界 　　　　→ </a:t>
            </a:r>
            <a:r>
              <a:rPr lang="ja-JP" altLang="en-US" sz="36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関数型の世界　　</a:t>
            </a:r>
            <a:endParaRPr lang="ja-JP" altLang="en-US" sz="32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  <a:p>
            <a:endParaRPr lang="ja-JP" altLang="en-US" sz="36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9881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プログラム、技術好きな人は</a:t>
            </a:r>
            <a:br>
              <a:rPr kumimoji="1" lang="en-US" altLang="ja-JP" sz="6600" dirty="0"/>
            </a:br>
            <a:r>
              <a:rPr lang="ja-JP" altLang="en-US" sz="6600" dirty="0"/>
              <a:t>ぜひ行くべき！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94064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99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でも</a:t>
            </a:r>
            <a:r>
              <a:rPr kumimoji="1" lang="ja-JP" altLang="en-US" sz="19900" dirty="0" err="1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、、、</a:t>
            </a:r>
            <a:endParaRPr kumimoji="1" lang="ja-JP" altLang="en-US" sz="199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8372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/>
              <a:t>勉強会って</a:t>
            </a:r>
            <a:br>
              <a:rPr kumimoji="1" lang="en-US" altLang="ja-JP" sz="7200" dirty="0"/>
            </a:br>
            <a:r>
              <a:rPr kumimoji="1" lang="ja-JP" altLang="en-US" sz="7200" dirty="0" err="1"/>
              <a:t>探すの</a:t>
            </a:r>
            <a:r>
              <a:rPr kumimoji="1" lang="ja-JP" altLang="en-US" sz="7200" dirty="0"/>
              <a:t>難しくないですか？</a:t>
            </a:r>
          </a:p>
        </p:txBody>
      </p:sp>
    </p:spTree>
    <p:extLst>
      <p:ext uri="{BB962C8B-B14F-4D97-AF65-F5344CB8AC3E}">
        <p14:creationId xmlns:p14="http://schemas.microsoft.com/office/powerpoint/2010/main" val="1743930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7200" dirty="0"/>
              <a:t>ぼくも勉強会探すのに</a:t>
            </a:r>
            <a:br>
              <a:rPr kumimoji="1" lang="en-US" altLang="ja-JP" sz="7200" dirty="0"/>
            </a:br>
            <a:r>
              <a:rPr lang="ja-JP" altLang="en-US" sz="7200" dirty="0"/>
              <a:t>困ってた</a:t>
            </a:r>
            <a:r>
              <a:rPr lang="ja-JP" altLang="en-US" sz="7200" dirty="0" err="1"/>
              <a:t>。。。</a:t>
            </a:r>
            <a:endParaRPr kumimoji="1" lang="ja-JP" altLang="en-US" sz="7200" dirty="0"/>
          </a:p>
        </p:txBody>
      </p:sp>
    </p:spTree>
    <p:extLst>
      <p:ext uri="{BB962C8B-B14F-4D97-AF65-F5344CB8AC3E}">
        <p14:creationId xmlns:p14="http://schemas.microsoft.com/office/powerpoint/2010/main" val="61510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こんなことありませんか？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episode1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92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シュールです！</a:t>
            </a:r>
            <a:br>
              <a:rPr kumimoji="1" lang="en-US" altLang="ja-JP" sz="6600" dirty="0"/>
            </a:br>
            <a:br>
              <a:rPr kumimoji="1" lang="en-US" altLang="ja-JP" sz="6600" dirty="0"/>
            </a:br>
            <a:br>
              <a:rPr lang="en-US" altLang="ja-JP" sz="6600" dirty="0"/>
            </a:br>
            <a:br>
              <a:rPr lang="en-US" altLang="ja-JP" sz="6600" dirty="0"/>
            </a:br>
            <a:br>
              <a:rPr lang="en-US" altLang="ja-JP" sz="6600" dirty="0"/>
            </a:br>
            <a:br>
              <a:rPr kumimoji="1" lang="en-US" altLang="ja-JP" sz="6600" dirty="0"/>
            </a:br>
            <a:endParaRPr kumimoji="1" lang="ja-JP" altLang="en-US" sz="6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6" y="2135549"/>
            <a:ext cx="4286923" cy="4286923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5562599" y="2221522"/>
            <a:ext cx="6336323" cy="358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/>
              <a:t>名古屋勉強会</a:t>
            </a:r>
            <a:endParaRPr lang="en-US" altLang="ja-JP" sz="6600" dirty="0"/>
          </a:p>
          <a:p>
            <a:pPr algn="ctr"/>
            <a:r>
              <a:rPr lang="ja-JP" altLang="en-US" sz="6600" dirty="0"/>
              <a:t>初心者</a:t>
            </a:r>
            <a:endParaRPr lang="ja-JP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-2063262" y="1011115"/>
            <a:ext cx="10216661" cy="599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en-US" altLang="ja-JP" sz="4800" dirty="0">
                <a:solidFill>
                  <a:srgbClr val="0070C0"/>
                </a:solidFill>
              </a:rPr>
              <a:t>@shule517</a:t>
            </a:r>
            <a:br>
              <a:rPr lang="en-US" altLang="ja-JP" sz="6600" dirty="0"/>
            </a:br>
            <a:br>
              <a:rPr lang="en-US" altLang="ja-JP" sz="6600" dirty="0"/>
            </a:br>
            <a:br>
              <a:rPr lang="en-US" altLang="ja-JP" sz="6600" dirty="0"/>
            </a:br>
            <a:br>
              <a:rPr lang="en-US" altLang="ja-JP" sz="6600" dirty="0"/>
            </a:br>
            <a:br>
              <a:rPr lang="en-US" altLang="ja-JP" sz="6600" dirty="0"/>
            </a:br>
            <a:endParaRPr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120812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6000" dirty="0"/>
              <a:t>勉強会探すには</a:t>
            </a:r>
            <a:br>
              <a:rPr kumimoji="1" lang="en-US" altLang="ja-JP" sz="4800" dirty="0"/>
            </a:br>
            <a:r>
              <a:rPr kumimoji="1" lang="ja-JP" altLang="en-US" sz="6000" b="1" dirty="0"/>
              <a:t>「         」</a:t>
            </a:r>
            <a:r>
              <a:rPr kumimoji="1" lang="ja-JP" altLang="en-US" sz="4800" dirty="0"/>
              <a:t>ってサイトがあるらしい！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25" y="3973822"/>
            <a:ext cx="3014834" cy="10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endParaRPr kumimoji="1" lang="ja-JP" altLang="en-US" sz="48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11" y="152401"/>
            <a:ext cx="10837178" cy="80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0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2351276"/>
            <a:ext cx="17889141" cy="2610848"/>
          </a:xfrm>
          <a:prstGeom prst="rect">
            <a:avLst/>
          </a:prstGeom>
        </p:spPr>
      </p:pic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09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2" y="2351276"/>
            <a:ext cx="17889141" cy="2610848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7979229" y="4164544"/>
            <a:ext cx="1132114" cy="640080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068286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/>
              <a:t>残念！　東京でした！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818653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3236495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/>
              <a:t>東京 東京 東京 東京</a:t>
            </a:r>
            <a:endParaRPr kumimoji="1" lang="ja-JP" altLang="en-US" sz="8800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912849" y="2247033"/>
            <a:ext cx="7759107" cy="4540210"/>
            <a:chOff x="2056769" y="1474989"/>
            <a:chExt cx="6787420" cy="4220957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2056769" y="1474989"/>
              <a:ext cx="6787420" cy="3154129"/>
              <a:chOff x="2056769" y="1474989"/>
              <a:chExt cx="6787420" cy="3154129"/>
            </a:xfrm>
          </p:grpSpPr>
          <p:pic>
            <p:nvPicPr>
              <p:cNvPr id="8" name="図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6769" y="1474989"/>
                <a:ext cx="6711218" cy="1948594"/>
              </a:xfrm>
              <a:prstGeom prst="rect">
                <a:avLst/>
              </a:prstGeom>
            </p:spPr>
          </p:pic>
          <p:pic>
            <p:nvPicPr>
              <p:cNvPr id="9" name="図 8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6769" y="3311912"/>
                <a:ext cx="6787420" cy="1317206"/>
              </a:xfrm>
              <a:prstGeom prst="rect">
                <a:avLst/>
              </a:prstGeom>
            </p:spPr>
          </p:pic>
        </p:grp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920" y="4629118"/>
              <a:ext cx="6618687" cy="1066828"/>
            </a:xfrm>
            <a:prstGeom prst="rect">
              <a:avLst/>
            </a:prstGeom>
          </p:spPr>
        </p:pic>
      </p:grpSp>
      <p:sp>
        <p:nvSpPr>
          <p:cNvPr id="10" name="正方形/長方形 9"/>
          <p:cNvSpPr/>
          <p:nvPr/>
        </p:nvSpPr>
        <p:spPr>
          <a:xfrm>
            <a:off x="4724402" y="3841472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4767945" y="5138188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767945" y="6509657"/>
            <a:ext cx="495298" cy="224342"/>
          </a:xfrm>
          <a:prstGeom prst="rect">
            <a:avLst/>
          </a:prstGeom>
          <a:noFill/>
          <a:ln w="31750" cap="rnd">
            <a:solidFill>
              <a:srgbClr val="FF0000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2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b="1" dirty="0"/>
              <a:t>名古屋の勉強会</a:t>
            </a:r>
            <a:br>
              <a:rPr kumimoji="1" lang="en-US" altLang="ja-JP" sz="9600" b="1" dirty="0"/>
            </a:br>
            <a:r>
              <a:rPr lang="ja-JP" altLang="en-US" sz="9600" b="1" dirty="0"/>
              <a:t>どこいって</a:t>
            </a:r>
            <a:r>
              <a:rPr lang="ja-JP" altLang="en-US" sz="9600" b="1" dirty="0" err="1"/>
              <a:t>し</a:t>
            </a:r>
            <a:r>
              <a:rPr lang="ja-JP" altLang="en-US" sz="9600" b="1" dirty="0"/>
              <a:t>まったん？</a:t>
            </a:r>
            <a:endParaRPr kumimoji="1" lang="ja-JP" alt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08642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2042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名古屋の勉強会</a:t>
            </a:r>
            <a:br>
              <a:rPr kumimoji="1" lang="en-US" altLang="ja-JP" sz="8800" dirty="0"/>
            </a:br>
            <a:r>
              <a:rPr kumimoji="1" lang="ja-JP" altLang="en-US" sz="8800" dirty="0"/>
              <a:t>見つけづらい</a:t>
            </a:r>
            <a:endParaRPr kumimoji="1" lang="ja-JP" altLang="en-US" sz="8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0" y="0"/>
            <a:ext cx="12192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/>
              <a:t>問題①</a:t>
            </a:r>
          </a:p>
        </p:txBody>
      </p:sp>
    </p:spTree>
    <p:extLst>
      <p:ext uri="{BB962C8B-B14F-4D97-AF65-F5344CB8AC3E}">
        <p14:creationId xmlns:p14="http://schemas.microsoft.com/office/powerpoint/2010/main" val="1004217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こんなことありませんか？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episode2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05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600" dirty="0"/>
              <a:t>今日はおやすみ！</a:t>
            </a:r>
            <a:br>
              <a:rPr kumimoji="1" lang="en-US" altLang="ja-JP" sz="6600" dirty="0"/>
            </a:br>
            <a:r>
              <a:rPr lang="ja-JP" altLang="en-US" sz="6600" dirty="0"/>
              <a:t>おうちで</a:t>
            </a:r>
            <a:r>
              <a:rPr lang="en-US" altLang="ja-JP" sz="6600" dirty="0"/>
              <a:t>twitter!</a:t>
            </a:r>
            <a:br>
              <a:rPr lang="en-US" altLang="ja-JP" sz="6600" dirty="0"/>
            </a:br>
            <a:br>
              <a:rPr lang="en-US" altLang="ja-JP" sz="6600" dirty="0"/>
            </a:br>
            <a:r>
              <a:rPr lang="ja-JP" altLang="en-US" sz="6600" dirty="0"/>
              <a:t>まったり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654810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4500"/>
          </a:xfrm>
        </p:spPr>
        <p:txBody>
          <a:bodyPr>
            <a:normAutofit/>
          </a:bodyPr>
          <a:lstStyle/>
          <a:p>
            <a:pPr algn="ctr"/>
            <a:r>
              <a:rPr lang="en-US" altLang="ja-JP" sz="6600" dirty="0"/>
              <a:t>4/16 </a:t>
            </a:r>
            <a:r>
              <a:rPr kumimoji="1" lang="en-US" altLang="ja-JP" sz="6600" dirty="0" err="1"/>
              <a:t>nlnagoya</a:t>
            </a:r>
            <a:endParaRPr kumimoji="1" lang="ja-JP" altLang="en-US" sz="6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13" y="1543146"/>
            <a:ext cx="7943917" cy="8622370"/>
          </a:xfrm>
          <a:prstGeom prst="rect">
            <a:avLst/>
          </a:prstGeom>
        </p:spPr>
      </p:pic>
      <p:sp>
        <p:nvSpPr>
          <p:cNvPr id="4" name="タイトル 1"/>
          <p:cNvSpPr txBox="1">
            <a:spLocks/>
          </p:cNvSpPr>
          <p:nvPr/>
        </p:nvSpPr>
        <p:spPr>
          <a:xfrm>
            <a:off x="4318000" y="907142"/>
            <a:ext cx="7874000" cy="5950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わらび餅と餃子で</a:t>
            </a:r>
            <a:endParaRPr lang="en-US" altLang="ja-JP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sz="6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盛り上がっている</a:t>
            </a:r>
            <a:r>
              <a:rPr lang="en-US" altLang="ja-JP" sz="6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(</a:t>
            </a:r>
            <a:r>
              <a:rPr lang="ja-JP" altLang="en-US" sz="6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謎</a:t>
            </a:r>
            <a:r>
              <a:rPr lang="en-US" altLang="ja-JP" sz="6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)</a:t>
            </a:r>
            <a:endParaRPr lang="ja-JP" altLang="en-US" sz="6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241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8676" y="1542553"/>
            <a:ext cx="7690500" cy="49231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12" y="2634216"/>
            <a:ext cx="2305440" cy="2305440"/>
          </a:xfrm>
          <a:prstGeom prst="rect">
            <a:avLst/>
          </a:prstGeom>
        </p:spPr>
      </p:pic>
      <p:sp>
        <p:nvSpPr>
          <p:cNvPr id="7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98212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6000" dirty="0"/>
              <a:t>PeerstPlayer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369730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6600" dirty="0"/>
              <a:t>なんか</a:t>
            </a:r>
            <a:r>
              <a:rPr kumimoji="1" lang="ja-JP" altLang="en-US" sz="6600" dirty="0" err="1"/>
              <a:t>めっちゃ</a:t>
            </a:r>
            <a:r>
              <a:rPr kumimoji="1" lang="ja-JP" altLang="en-US" sz="6600" dirty="0"/>
              <a:t>面白そうな</a:t>
            </a:r>
            <a:br>
              <a:rPr kumimoji="1" lang="en-US" altLang="ja-JP" sz="6600" dirty="0"/>
            </a:br>
            <a:r>
              <a:rPr kumimoji="1" lang="ja-JP" altLang="en-US" sz="6600" dirty="0"/>
              <a:t>勉強会やってる！</a:t>
            </a:r>
            <a:br>
              <a:rPr kumimoji="1" lang="en-US" altLang="ja-JP" sz="6600" dirty="0"/>
            </a:br>
            <a:r>
              <a:rPr lang="ja-JP" altLang="en-US" sz="6600" dirty="0">
                <a:latin typeface="HGP明朝B" panose="02020800000000000000" pitchFamily="18" charset="-128"/>
                <a:ea typeface="HGP明朝B" panose="02020800000000000000" pitchFamily="18" charset="-128"/>
              </a:rPr>
              <a:t>見逃してた</a:t>
            </a:r>
            <a:r>
              <a:rPr kumimoji="1" lang="ja-JP" altLang="en-US" sz="6600" dirty="0"/>
              <a:t>。。。行きたかった</a:t>
            </a:r>
            <a:r>
              <a:rPr lang="ja-JP" altLang="en-US" sz="6600" dirty="0"/>
              <a:t>。。。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016359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600" dirty="0">
                <a:latin typeface="HGP明朝B" panose="02020800000000000000" pitchFamily="18" charset="-128"/>
                <a:ea typeface="HGP明朝B" panose="02020800000000000000" pitchFamily="18" charset="-128"/>
              </a:rPr>
              <a:t>見逃</a:t>
            </a:r>
            <a:r>
              <a:rPr kumimoji="1" lang="ja-JP" altLang="en-US" sz="6600" dirty="0"/>
              <a:t>さないように</a:t>
            </a:r>
            <a:br>
              <a:rPr kumimoji="1" lang="en-US" altLang="ja-JP" sz="6600" dirty="0"/>
            </a:br>
            <a:r>
              <a:rPr lang="ja-JP" altLang="en-US" sz="6600" dirty="0"/>
              <a:t>ちゃんと調べるなら？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010240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08686" y="969367"/>
            <a:ext cx="4216400" cy="4927600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kumimoji="1" lang="ja-JP" altLang="en-US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名古屋で</a:t>
            </a:r>
            <a:br>
              <a:rPr kumimoji="1" lang="en-US" altLang="ja-JP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</a:br>
            <a:r>
              <a:rPr lang="ja-JP" altLang="en-US" sz="6600" dirty="0">
                <a:latin typeface="HGP創英角ﾎﾟｯﾌﾟ体" panose="040B0A00000000000000" pitchFamily="50" charset="-128"/>
                <a:ea typeface="HGP創英角ﾎﾟｯﾌﾟ体" panose="040B0A00000000000000" pitchFamily="50" charset="-128"/>
              </a:rPr>
              <a:t>検索</a:t>
            </a:r>
            <a:endParaRPr kumimoji="1" lang="ja-JP" altLang="en-US" sz="6600" dirty="0">
              <a:latin typeface="HGP創英角ﾎﾟｯﾌﾟ体" panose="040B0A00000000000000" pitchFamily="50" charset="-128"/>
              <a:ea typeface="HGP創英角ﾎﾟｯﾌﾟ体" panose="040B0A00000000000000" pitchFamily="50" charset="-128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17" y="969367"/>
            <a:ext cx="3884069" cy="131663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5" t="10203" r="11527" b="14228"/>
          <a:stretch/>
        </p:blipFill>
        <p:spPr>
          <a:xfrm>
            <a:off x="827315" y="2877996"/>
            <a:ext cx="4847771" cy="90714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93" y="4617585"/>
            <a:ext cx="2941093" cy="1407970"/>
          </a:xfrm>
          <a:prstGeom prst="rect">
            <a:avLst/>
          </a:prstGeom>
        </p:spPr>
      </p:pic>
      <p:sp>
        <p:nvSpPr>
          <p:cNvPr id="7" name="右中かっこ 6"/>
          <p:cNvSpPr/>
          <p:nvPr/>
        </p:nvSpPr>
        <p:spPr>
          <a:xfrm>
            <a:off x="6096000" y="740229"/>
            <a:ext cx="1807029" cy="534851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9247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11500" dirty="0" err="1"/>
              <a:t>え・・</a:t>
            </a:r>
            <a:r>
              <a:rPr kumimoji="1" lang="ja-JP" altLang="en-US" sz="11500" dirty="0"/>
              <a:t>・？</a:t>
            </a:r>
            <a:br>
              <a:rPr kumimoji="1" lang="en-US" altLang="ja-JP" sz="11500" dirty="0"/>
            </a:br>
            <a:r>
              <a:rPr kumimoji="1" lang="ja-JP" altLang="en-US" sz="11500" dirty="0"/>
              <a:t>つらい</a:t>
            </a:r>
          </a:p>
        </p:txBody>
      </p:sp>
    </p:spTree>
    <p:extLst>
      <p:ext uri="{BB962C8B-B14F-4D97-AF65-F5344CB8AC3E}">
        <p14:creationId xmlns:p14="http://schemas.microsoft.com/office/powerpoint/2010/main" val="3911788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20426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/>
              <a:t>勉強会情報が</a:t>
            </a:r>
            <a:r>
              <a:rPr lang="en-US" altLang="ja-JP" sz="8800" dirty="0"/>
              <a:t>1</a:t>
            </a:r>
            <a:r>
              <a:rPr lang="ja-JP" altLang="en-US" sz="8800" dirty="0" err="1"/>
              <a:t>つに</a:t>
            </a:r>
            <a:br>
              <a:rPr lang="en-US" altLang="ja-JP" sz="8800" dirty="0"/>
            </a:br>
            <a:r>
              <a:rPr lang="ja-JP" altLang="en-US" sz="8800" dirty="0"/>
              <a:t>まとまってない</a:t>
            </a:r>
            <a:endParaRPr kumimoji="1" lang="ja-JP" altLang="en-US" sz="88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0" y="0"/>
            <a:ext cx="12192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/>
              <a:t>問題②</a:t>
            </a:r>
          </a:p>
        </p:txBody>
      </p:sp>
    </p:spTree>
    <p:extLst>
      <p:ext uri="{BB962C8B-B14F-4D97-AF65-F5344CB8AC3E}">
        <p14:creationId xmlns:p14="http://schemas.microsoft.com/office/powerpoint/2010/main" val="1023898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831850" y="1715314"/>
            <a:ext cx="10515600" cy="2852737"/>
          </a:xfrm>
        </p:spPr>
        <p:txBody>
          <a:bodyPr>
            <a:normAutofit/>
          </a:bodyPr>
          <a:lstStyle/>
          <a:p>
            <a:pPr algn="r"/>
            <a:r>
              <a:rPr lang="ja-JP" altLang="en-US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こんなことありませんか？ 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episode3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680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8800" dirty="0"/>
              <a:t>行ってみたい勉強会</a:t>
            </a:r>
            <a:br>
              <a:rPr lang="en-US" altLang="ja-JP" sz="8800" dirty="0"/>
            </a:br>
            <a:r>
              <a:rPr lang="ja-JP" altLang="en-US" sz="8800" dirty="0"/>
              <a:t>見つけた！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2208948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でも</a:t>
            </a:r>
          </a:p>
        </p:txBody>
      </p:sp>
    </p:spTree>
    <p:extLst>
      <p:ext uri="{BB962C8B-B14F-4D97-AF65-F5344CB8AC3E}">
        <p14:creationId xmlns:p14="http://schemas.microsoft.com/office/powerpoint/2010/main" val="31834082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勉強会って</a:t>
            </a:r>
            <a:br>
              <a:rPr kumimoji="1" lang="en-US" altLang="ja-JP" sz="8800" dirty="0"/>
            </a:br>
            <a:r>
              <a:rPr lang="ja-JP" altLang="en-US" sz="8800" dirty="0"/>
              <a:t>どんな</a:t>
            </a:r>
            <a:r>
              <a:rPr lang="ja-JP" altLang="en-US" sz="8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雰囲気</a:t>
            </a:r>
            <a:r>
              <a:rPr lang="ja-JP" altLang="en-US" sz="8800" dirty="0"/>
              <a:t>なの？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640961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どんな人がいるの？</a:t>
            </a:r>
          </a:p>
        </p:txBody>
      </p:sp>
    </p:spTree>
    <p:extLst>
      <p:ext uri="{BB962C8B-B14F-4D97-AF65-F5344CB8AC3E}">
        <p14:creationId xmlns:p14="http://schemas.microsoft.com/office/powerpoint/2010/main" val="384949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6" y="2283271"/>
            <a:ext cx="2689842" cy="2737451"/>
          </a:xfrm>
          <a:prstGeom prst="rect">
            <a:avLst/>
          </a:prstGeom>
        </p:spPr>
      </p:pic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4501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6000" dirty="0"/>
              <a:t>配信王国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450" y="1327170"/>
            <a:ext cx="8551340" cy="526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29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初心者なぼくでも</a:t>
            </a:r>
            <a:br>
              <a:rPr kumimoji="1" lang="en-US" altLang="ja-JP" sz="8800" dirty="0"/>
            </a:br>
            <a:r>
              <a:rPr lang="ja-JP" altLang="en-US" sz="8800" dirty="0"/>
              <a:t>だいじょうぶ？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6218856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20426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勉強会の</a:t>
            </a:r>
            <a:r>
              <a:rPr kumimoji="1" lang="ja-JP" altLang="en-US" sz="8800" dirty="0">
                <a:latin typeface="HGS明朝E" panose="02020900000000000000" pitchFamily="18" charset="-128"/>
                <a:ea typeface="HGS明朝E" panose="02020900000000000000" pitchFamily="18" charset="-128"/>
              </a:rPr>
              <a:t>雰囲気</a:t>
            </a:r>
            <a:r>
              <a:rPr kumimoji="1" lang="ja-JP" altLang="en-US" sz="8800" dirty="0"/>
              <a:t>が</a:t>
            </a:r>
            <a:br>
              <a:rPr kumimoji="1" lang="en-US" altLang="ja-JP" sz="8800" dirty="0"/>
            </a:br>
            <a:r>
              <a:rPr kumimoji="1" lang="ja-JP" altLang="en-US" sz="8800" dirty="0"/>
              <a:t>分かりづらい</a:t>
            </a:r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0" y="0"/>
            <a:ext cx="12192000" cy="1714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600" dirty="0"/>
              <a:t>問題③</a:t>
            </a:r>
          </a:p>
        </p:txBody>
      </p:sp>
    </p:spTree>
    <p:extLst>
      <p:ext uri="{BB962C8B-B14F-4D97-AF65-F5344CB8AC3E}">
        <p14:creationId xmlns:p14="http://schemas.microsoft.com/office/powerpoint/2010/main" val="1368297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938" y="422031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6000" dirty="0"/>
              <a:t>・名古屋の情報が東京に</a:t>
            </a:r>
            <a:r>
              <a:rPr lang="ja-JP" altLang="en-US" sz="6000" dirty="0">
                <a:latin typeface="HGP明朝B" panose="02020800000000000000" pitchFamily="18" charset="-128"/>
                <a:ea typeface="HGP明朝B" panose="02020800000000000000" pitchFamily="18" charset="-128"/>
              </a:rPr>
              <a:t>埋</a:t>
            </a:r>
            <a:r>
              <a:rPr kumimoji="1" lang="ja-JP" altLang="en-US" sz="6000" dirty="0"/>
              <a:t>もれる</a:t>
            </a:r>
            <a:br>
              <a:rPr kumimoji="1" lang="en-US" altLang="ja-JP" sz="6000" dirty="0"/>
            </a:br>
            <a:r>
              <a:rPr kumimoji="1" lang="ja-JP" altLang="en-US" sz="6000" dirty="0"/>
              <a:t>・情報が</a:t>
            </a:r>
            <a:r>
              <a:rPr kumimoji="1" lang="en-US" altLang="ja-JP" sz="6000" dirty="0"/>
              <a:t>1</a:t>
            </a:r>
            <a:r>
              <a:rPr kumimoji="1" lang="ja-JP" altLang="en-US" sz="6000" dirty="0"/>
              <a:t>ヵ所にまとまっていない</a:t>
            </a:r>
            <a:br>
              <a:rPr kumimoji="1" lang="en-US" altLang="ja-JP" sz="6000" dirty="0"/>
            </a:br>
            <a:r>
              <a:rPr lang="ja-JP" altLang="en-US" sz="6000" dirty="0"/>
              <a:t>・勉強会の</a:t>
            </a:r>
            <a:r>
              <a:rPr lang="ja-JP" altLang="en-US" sz="6000" dirty="0">
                <a:latin typeface="HGP明朝B" panose="02020800000000000000" pitchFamily="18" charset="-128"/>
                <a:ea typeface="HGP明朝B" panose="02020800000000000000" pitchFamily="18" charset="-128"/>
              </a:rPr>
              <a:t>雰囲気</a:t>
            </a:r>
            <a:r>
              <a:rPr lang="ja-JP" altLang="en-US" sz="6000" dirty="0"/>
              <a:t>が分かりづらい</a:t>
            </a:r>
            <a:endParaRPr kumimoji="1" lang="ja-JP" altLang="en-US" sz="60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/>
              <a:t>課題まとめ</a:t>
            </a:r>
          </a:p>
        </p:txBody>
      </p:sp>
    </p:spTree>
    <p:extLst>
      <p:ext uri="{BB962C8B-B14F-4D97-AF65-F5344CB8AC3E}">
        <p14:creationId xmlns:p14="http://schemas.microsoft.com/office/powerpoint/2010/main" val="21540648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11500" dirty="0"/>
              <a:t>初心者</a:t>
            </a:r>
            <a:br>
              <a:rPr lang="en-US" altLang="ja-JP" sz="11500" dirty="0"/>
            </a:br>
            <a:r>
              <a:rPr lang="ja-JP" altLang="en-US" sz="11500" dirty="0"/>
              <a:t>つらい！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372052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3800" dirty="0" err="1"/>
              <a:t>って</a:t>
            </a:r>
            <a:r>
              <a:rPr kumimoji="1" lang="ja-JP" altLang="en-US" sz="13800" dirty="0"/>
              <a:t>ことで</a:t>
            </a:r>
          </a:p>
        </p:txBody>
      </p:sp>
    </p:spTree>
    <p:extLst>
      <p:ext uri="{BB962C8B-B14F-4D97-AF65-F5344CB8AC3E}">
        <p14:creationId xmlns:p14="http://schemas.microsoft.com/office/powerpoint/2010/main" val="35072796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ja-JP" altLang="en-US" sz="6600" dirty="0"/>
              <a:t>初心者でもわかる</a:t>
            </a:r>
            <a:br>
              <a:rPr kumimoji="1" lang="en-US" altLang="ja-JP" sz="6600" dirty="0"/>
            </a:br>
            <a:r>
              <a:rPr lang="ja-JP" altLang="en-US" sz="6600" b="1" dirty="0">
                <a:solidFill>
                  <a:srgbClr val="FF0000"/>
                </a:solidFill>
              </a:rPr>
              <a:t>名古屋特化な勉強会サイト</a:t>
            </a:r>
            <a:br>
              <a:rPr lang="en-US" altLang="ja-JP" sz="6600" b="1" dirty="0">
                <a:solidFill>
                  <a:srgbClr val="FF0000"/>
                </a:solidFill>
              </a:rPr>
            </a:br>
            <a:r>
              <a:rPr lang="ja-JP" altLang="en-US" sz="6600" dirty="0"/>
              <a:t>つくろうぜ！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67832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58800"/>
            <a:ext cx="12192000" cy="62992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ja-JP" altLang="en-US" sz="5400" dirty="0"/>
              <a:t>・名古屋の情報が一ヵ所にまとまってる！</a:t>
            </a:r>
            <a:br>
              <a:rPr lang="en-US" altLang="ja-JP" sz="5400" dirty="0"/>
            </a:br>
            <a:r>
              <a:rPr lang="ja-JP" altLang="en-US" sz="5400" dirty="0"/>
              <a:t>・勉強会の</a:t>
            </a:r>
            <a:r>
              <a:rPr lang="ja-JP" altLang="en-US" sz="5400" dirty="0"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雰囲気</a:t>
            </a:r>
            <a:r>
              <a:rPr lang="ja-JP" altLang="en-US" sz="5400" dirty="0"/>
              <a:t>が知りたい！</a:t>
            </a:r>
            <a:br>
              <a:rPr lang="en-US" altLang="ja-JP" sz="5400" dirty="0"/>
            </a:br>
            <a:r>
              <a:rPr lang="ja-JP" altLang="en-US" sz="5400" dirty="0"/>
              <a:t>・見</a:t>
            </a:r>
            <a:r>
              <a:rPr lang="ja-JP" altLang="en-US" sz="5400" dirty="0"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逃</a:t>
            </a:r>
            <a:r>
              <a:rPr lang="ja-JP" altLang="en-US" sz="5400" dirty="0"/>
              <a:t>さないように通知機能ほしい！</a:t>
            </a:r>
            <a:endParaRPr kumimoji="1" lang="ja-JP" altLang="en-US" sz="54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4477" y="52754"/>
            <a:ext cx="12192000" cy="174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/>
              <a:t>こんな機能ほしい</a:t>
            </a:r>
          </a:p>
        </p:txBody>
      </p:sp>
    </p:spTree>
    <p:extLst>
      <p:ext uri="{BB962C8B-B14F-4D97-AF65-F5344CB8AC3E}">
        <p14:creationId xmlns:p14="http://schemas.microsoft.com/office/powerpoint/2010/main" val="3514487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sz="11500" dirty="0"/>
              <a:t>Ruby</a:t>
            </a:r>
            <a:r>
              <a:rPr kumimoji="1" lang="ja-JP" altLang="en-US" sz="11500" dirty="0"/>
              <a:t>で</a:t>
            </a:r>
            <a:br>
              <a:rPr kumimoji="1" lang="en-US" altLang="ja-JP" sz="11500" dirty="0"/>
            </a:br>
            <a:r>
              <a:rPr kumimoji="1" lang="ja-JP" altLang="en-US" sz="11500" dirty="0"/>
              <a:t>全て対応しました！</a:t>
            </a:r>
          </a:p>
        </p:txBody>
      </p:sp>
    </p:spTree>
    <p:extLst>
      <p:ext uri="{BB962C8B-B14F-4D97-AF65-F5344CB8AC3E}">
        <p14:creationId xmlns:p14="http://schemas.microsoft.com/office/powerpoint/2010/main" val="2467366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1500" dirty="0"/>
              <a:t>名前どうしよう</a:t>
            </a:r>
          </a:p>
        </p:txBody>
      </p:sp>
    </p:spTree>
    <p:extLst>
      <p:ext uri="{BB962C8B-B14F-4D97-AF65-F5344CB8AC3E}">
        <p14:creationId xmlns:p14="http://schemas.microsoft.com/office/powerpoint/2010/main" val="2558943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11500" dirty="0"/>
              <a:t>名古屋特化だし</a:t>
            </a:r>
            <a:endParaRPr kumimoji="1" lang="ja-JP" altLang="en-US" sz="11500" dirty="0"/>
          </a:p>
        </p:txBody>
      </p:sp>
    </p:spTree>
    <p:extLst>
      <p:ext uri="{BB962C8B-B14F-4D97-AF65-F5344CB8AC3E}">
        <p14:creationId xmlns:p14="http://schemas.microsoft.com/office/powerpoint/2010/main" val="165435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24501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オンライン</a:t>
            </a:r>
            <a:r>
              <a:rPr kumimoji="1" lang="ja-JP" altLang="en-US" sz="6000" dirty="0"/>
              <a:t>ハッカソンを</a:t>
            </a:r>
            <a:r>
              <a:rPr kumimoji="1" lang="ja-JP" altLang="en-US" sz="6000" dirty="0">
                <a:latin typeface="HGS明朝E" panose="02020900000000000000" pitchFamily="18" charset="-128"/>
                <a:ea typeface="HGS明朝E" panose="02020900000000000000" pitchFamily="18" charset="-128"/>
              </a:rPr>
              <a:t>主催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6539"/>
            <a:ext cx="12186821" cy="685800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5070764" y="3453010"/>
            <a:ext cx="6675120" cy="28623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・参加者</a:t>
            </a:r>
            <a:r>
              <a:rPr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は</a:t>
            </a:r>
            <a:r>
              <a:rPr kumimoji="1" lang="en-US" altLang="ja-JP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19</a:t>
            </a:r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名</a:t>
            </a:r>
            <a:endParaRPr kumimoji="1" lang="en-US" altLang="ja-JP" sz="60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・成果発表会放送</a:t>
            </a:r>
            <a:endParaRPr kumimoji="1" lang="en-US" altLang="ja-JP" sz="6000" dirty="0">
              <a:latin typeface="あんずもじ始" panose="02000600000000000000" pitchFamily="2" charset="-128"/>
              <a:ea typeface="あんずもじ始" panose="02000600000000000000" pitchFamily="2" charset="-128"/>
            </a:endParaRPr>
          </a:p>
          <a:p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　はリスナー</a:t>
            </a:r>
            <a:r>
              <a:rPr kumimoji="1" lang="en-US" altLang="ja-JP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200</a:t>
            </a:r>
            <a:r>
              <a:rPr kumimoji="1" lang="ja-JP" altLang="en-US" sz="6000" dirty="0">
                <a:latin typeface="あんずもじ始" panose="02000600000000000000" pitchFamily="2" charset="-128"/>
                <a:ea typeface="あんずもじ始" panose="02000600000000000000" pitchFamily="2" charset="-128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1708056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dirty="0"/>
              <a:t>名古屋といえば？</a:t>
            </a:r>
          </a:p>
        </p:txBody>
      </p:sp>
    </p:spTree>
    <p:extLst>
      <p:ext uri="{BB962C8B-B14F-4D97-AF65-F5344CB8AC3E}">
        <p14:creationId xmlns:p14="http://schemas.microsoft.com/office/powerpoint/2010/main" val="3236399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13800" b="1" dirty="0"/>
              <a:t>関数型の聖地！</a:t>
            </a:r>
          </a:p>
        </p:txBody>
      </p:sp>
    </p:spTree>
    <p:extLst>
      <p:ext uri="{BB962C8B-B14F-4D97-AF65-F5344CB8AC3E}">
        <p14:creationId xmlns:p14="http://schemas.microsoft.com/office/powerpoint/2010/main" val="2129523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dirty="0" err="1"/>
              <a:t>って</a:t>
            </a:r>
            <a:r>
              <a:rPr kumimoji="1" lang="ja-JP" altLang="en-US" sz="9600" dirty="0"/>
              <a:t>ことで</a:t>
            </a:r>
            <a:br>
              <a:rPr kumimoji="1" lang="en-US" altLang="ja-JP" sz="9600" dirty="0"/>
            </a:br>
            <a:r>
              <a:rPr lang="ja-JP" altLang="en-US" sz="9600" dirty="0"/>
              <a:t>その名も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692780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09672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4600" dirty="0">
                <a:latin typeface="+mn-ea"/>
                <a:ea typeface="+mn-ea"/>
              </a:rPr>
              <a:t>λ</a:t>
            </a:r>
            <a:br>
              <a:rPr kumimoji="1" lang="en-US" altLang="ja-JP" sz="8800" dirty="0"/>
            </a:br>
            <a:endParaRPr kumimoji="1" lang="ja-JP" altLang="en-US" sz="88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-99011" y="1426929"/>
            <a:ext cx="12192000" cy="685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br>
              <a:rPr lang="en-US" altLang="ja-JP" sz="9600" dirty="0"/>
            </a:br>
            <a:r>
              <a:rPr lang="en-US" altLang="ja-JP" sz="9600" dirty="0"/>
              <a:t>lambda</a:t>
            </a:r>
            <a:endParaRPr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7426629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57020"/>
            <a:ext cx="12192000" cy="1185553"/>
          </a:xfrm>
        </p:spPr>
        <p:txBody>
          <a:bodyPr>
            <a:noAutofit/>
          </a:bodyPr>
          <a:lstStyle/>
          <a:p>
            <a:pPr algn="ctr"/>
            <a:br>
              <a:rPr kumimoji="1" lang="en-US" altLang="ja-JP" sz="21500" b="1" dirty="0"/>
            </a:br>
            <a:br>
              <a:rPr kumimoji="1" lang="en-US" altLang="ja-JP" sz="6600" b="1" dirty="0"/>
            </a:br>
            <a:br>
              <a:rPr lang="en-US" altLang="ja-JP" sz="21500" b="1" dirty="0">
                <a:hlinkClick r:id="rId2"/>
              </a:rPr>
            </a:br>
            <a:r>
              <a:rPr lang="en-US" altLang="ja-JP" sz="48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https://nagoya-benkyokai.com</a:t>
            </a:r>
            <a:endParaRPr kumimoji="1" lang="ja-JP" altLang="en-US" sz="21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1497417" y="1854015"/>
            <a:ext cx="9846683" cy="1569908"/>
            <a:chOff x="2345317" y="1979627"/>
            <a:chExt cx="6466134" cy="941614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  <p:sp>
        <p:nvSpPr>
          <p:cNvPr id="8" name="タイトル 1"/>
          <p:cNvSpPr txBox="1">
            <a:spLocks/>
          </p:cNvSpPr>
          <p:nvPr/>
        </p:nvSpPr>
        <p:spPr>
          <a:xfrm>
            <a:off x="0" y="0"/>
            <a:ext cx="12192000" cy="4477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br>
              <a:rPr lang="en-US" altLang="ja-JP" sz="9600" b="1" dirty="0">
                <a:hlinkClick r:id="rId2"/>
              </a:rPr>
            </a:br>
            <a:endParaRPr lang="ja-JP" alt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343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13800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まとめ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6631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名古屋の情報が</a:t>
            </a:r>
            <a:br>
              <a:rPr lang="en-US" altLang="ja-JP" sz="6000" dirty="0"/>
            </a:br>
            <a:r>
              <a:rPr lang="ja-JP" altLang="en-US" sz="6000" dirty="0"/>
              <a:t>一ヵ所にまとまってる！</a:t>
            </a:r>
            <a:br>
              <a:rPr lang="en-US" altLang="ja-JP" sz="6000" dirty="0"/>
            </a:br>
            <a:br>
              <a:rPr lang="en-US" altLang="ja-JP" sz="6600" dirty="0"/>
            </a:br>
            <a:r>
              <a:rPr lang="ja-JP" altLang="en-US" sz="9600" dirty="0"/>
              <a:t>　だけを見れば</a:t>
            </a:r>
            <a:r>
              <a:rPr lang="en-US" altLang="ja-JP" sz="9600" dirty="0"/>
              <a:t>OK</a:t>
            </a:r>
            <a:r>
              <a:rPr lang="ja-JP" altLang="en-US" sz="9600" dirty="0"/>
              <a:t>！</a:t>
            </a:r>
            <a:endParaRPr kumimoji="1" lang="ja-JP" altLang="en-US" sz="96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6" y="4067464"/>
            <a:ext cx="1118967" cy="135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53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8000" dirty="0"/>
              <a:t>ツイッターリストを見て</a:t>
            </a:r>
            <a:br>
              <a:rPr lang="en-US" altLang="ja-JP" sz="8000" dirty="0"/>
            </a:br>
            <a:r>
              <a:rPr lang="ja-JP" altLang="en-US" sz="8000" dirty="0"/>
              <a:t>勉強会の</a:t>
            </a:r>
            <a:r>
              <a:rPr lang="ja-JP" altLang="en-US" sz="8000" dirty="0">
                <a:latin typeface="HGS明朝E" panose="02020900000000000000" pitchFamily="18" charset="-128"/>
                <a:ea typeface="HGS明朝E" panose="02020900000000000000" pitchFamily="18" charset="-128"/>
              </a:rPr>
              <a:t>雰囲気</a:t>
            </a:r>
            <a:r>
              <a:rPr lang="ja-JP" altLang="en-US" sz="8000" dirty="0"/>
              <a:t>を知ろう！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210644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US" altLang="ja-JP" sz="8000" dirty="0">
                <a:solidFill>
                  <a:srgbClr val="0070C0"/>
                </a:solidFill>
              </a:rPr>
              <a:t>@</a:t>
            </a:r>
            <a:r>
              <a:rPr lang="en-US" altLang="ja-JP" sz="8000" dirty="0" err="1">
                <a:solidFill>
                  <a:srgbClr val="0070C0"/>
                </a:solidFill>
              </a:rPr>
              <a:t>nagoya_lambda</a:t>
            </a:r>
            <a:br>
              <a:rPr lang="en-US" altLang="ja-JP" sz="8000" dirty="0"/>
            </a:br>
            <a:r>
              <a:rPr lang="ja-JP" altLang="en-US" sz="8000" dirty="0" err="1"/>
              <a:t>で</a:t>
            </a:r>
            <a:r>
              <a:rPr lang="ja-JP" altLang="en-US" sz="8000" dirty="0" err="1">
                <a:latin typeface="HGP明朝B" panose="02020800000000000000" pitchFamily="18" charset="-128"/>
                <a:ea typeface="HGP明朝B" panose="02020800000000000000" pitchFamily="18" charset="-128"/>
              </a:rPr>
              <a:t>開</a:t>
            </a:r>
            <a:r>
              <a:rPr lang="ja-JP" altLang="en-US" sz="8000" dirty="0">
                <a:latin typeface="HGP明朝B" panose="02020800000000000000" pitchFamily="18" charset="-128"/>
                <a:ea typeface="HGP明朝B" panose="02020800000000000000" pitchFamily="18" charset="-128"/>
              </a:rPr>
              <a:t>催</a:t>
            </a:r>
            <a:r>
              <a:rPr lang="ja-JP" altLang="en-US" sz="8000" dirty="0"/>
              <a:t>される勉強会を</a:t>
            </a:r>
            <a:br>
              <a:rPr lang="en-US" altLang="ja-JP" sz="8000" dirty="0"/>
            </a:br>
            <a:r>
              <a:rPr lang="ja-JP" altLang="en-US" sz="8000" dirty="0"/>
              <a:t>ツイートしてます！</a:t>
            </a:r>
            <a:br>
              <a:rPr lang="en-US" altLang="ja-JP" sz="8000" dirty="0"/>
            </a:br>
            <a:br>
              <a:rPr lang="en-US" altLang="ja-JP" sz="4000" dirty="0"/>
            </a:br>
            <a:r>
              <a:rPr lang="ja-JP" altLang="en-US" sz="8000" dirty="0"/>
              <a:t>見</a:t>
            </a:r>
            <a:r>
              <a:rPr lang="ja-JP" altLang="en-US" sz="8000" dirty="0"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逃がし</a:t>
            </a:r>
            <a:r>
              <a:rPr lang="ja-JP" altLang="en-US" sz="8000" dirty="0"/>
              <a:t>も安心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84925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br>
              <a:rPr kumimoji="1" lang="en-US" altLang="ja-JP" sz="8800" dirty="0"/>
            </a:br>
            <a:r>
              <a:rPr kumimoji="1" lang="ja-JP" altLang="en-US" sz="8800" dirty="0"/>
              <a:t>使ってみてね！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1265187" y="1512930"/>
            <a:ext cx="9846683" cy="1569908"/>
            <a:chOff x="2345317" y="1979627"/>
            <a:chExt cx="6466134" cy="94161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0122" y="1979627"/>
              <a:ext cx="5731329" cy="941614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5317" y="2044931"/>
              <a:ext cx="734805" cy="811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32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9600" dirty="0"/>
              <a:t>では、本題</a:t>
            </a:r>
          </a:p>
        </p:txBody>
      </p:sp>
    </p:spTree>
    <p:extLst>
      <p:ext uri="{BB962C8B-B14F-4D97-AF65-F5344CB8AC3E}">
        <p14:creationId xmlns:p14="http://schemas.microsoft.com/office/powerpoint/2010/main" val="37661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ja-JP" altLang="en-US" sz="5400" dirty="0"/>
              <a:t>「</a:t>
            </a: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俺</a:t>
            </a:r>
            <a:r>
              <a:rPr lang="ja-JP" altLang="en-US" sz="5400" dirty="0"/>
              <a:t>の勉強会が</a:t>
            </a:r>
            <a:r>
              <a:rPr lang="ja-JP" altLang="en-US" sz="5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載</a:t>
            </a:r>
            <a:r>
              <a:rPr lang="ja-JP" altLang="en-US" sz="5400" dirty="0"/>
              <a:t>ってないんだけど</a:t>
            </a:r>
            <a:r>
              <a:rPr lang="ja-JP" altLang="en-US" sz="5400" dirty="0" err="1"/>
              <a:t>。。。</a:t>
            </a:r>
            <a:r>
              <a:rPr lang="ja-JP" altLang="en-US" sz="5400" dirty="0"/>
              <a:t>」</a:t>
            </a:r>
            <a:br>
              <a:rPr lang="en-US" altLang="ja-JP" sz="5400" dirty="0"/>
            </a:br>
            <a:r>
              <a:rPr lang="ja-JP" altLang="en-US" sz="6600" dirty="0"/>
              <a:t>などなど</a:t>
            </a:r>
            <a:br>
              <a:rPr lang="en-US" altLang="ja-JP" sz="6600" dirty="0"/>
            </a:br>
            <a:br>
              <a:rPr lang="en-US" altLang="ja-JP" sz="6600" dirty="0"/>
            </a:br>
            <a:r>
              <a:rPr lang="ja-JP" altLang="en-US" sz="6600" dirty="0"/>
              <a:t>感想・要望待ってます！</a:t>
            </a:r>
            <a:endParaRPr kumimoji="1" lang="ja-JP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21015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名古屋勉強会</a:t>
            </a:r>
            <a:br>
              <a:rPr kumimoji="1" lang="en-US" altLang="ja-JP" sz="8800" dirty="0"/>
            </a:br>
            <a:r>
              <a:rPr kumimoji="1" lang="ja-JP" altLang="en-US" sz="8800" dirty="0"/>
              <a:t>盛り上げて</a:t>
            </a:r>
            <a:r>
              <a:rPr lang="ja-JP" altLang="en-US" sz="8800" dirty="0" err="1"/>
              <a:t>こ</a:t>
            </a:r>
            <a:r>
              <a:rPr lang="ja-JP" altLang="en-US" sz="8800" dirty="0"/>
              <a:t>ー！！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6319280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800" dirty="0"/>
              <a:t>乙</a:t>
            </a:r>
          </a:p>
        </p:txBody>
      </p:sp>
    </p:spTree>
    <p:extLst>
      <p:ext uri="{BB962C8B-B14F-4D97-AF65-F5344CB8AC3E}">
        <p14:creationId xmlns:p14="http://schemas.microsoft.com/office/powerpoint/2010/main" val="1849198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33428" y="1055587"/>
            <a:ext cx="10972800" cy="1470025"/>
          </a:xfrm>
        </p:spPr>
        <p:txBody>
          <a:bodyPr>
            <a:prstTxWarp prst="textArchDown">
              <a:avLst>
                <a:gd name="adj" fmla="val 20806906"/>
              </a:avLst>
            </a:prstTxWarp>
            <a:noAutofit/>
          </a:bodyPr>
          <a:lstStyle/>
          <a:p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ゼロからはじめる名古屋勉強会</a:t>
            </a:r>
            <a:b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br>
              <a:rPr lang="en-US" altLang="ja-JP" sz="199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</a:b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r>
              <a:rPr lang="en-US" altLang="ja-JP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 NGK2016B </a:t>
            </a:r>
            <a:r>
              <a:rPr lang="ja-JP" altLang="en-US" sz="49600" dirty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7000"/>
                    </a:schemeClr>
                  </a:glow>
                </a:effectLst>
              </a:rPr>
              <a:t>～</a:t>
            </a:r>
            <a:endParaRPr lang="ja-JP" altLang="en-US" sz="59500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7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213221" y="5096948"/>
            <a:ext cx="6400800" cy="2016224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dirty="0"/>
              <a:t>シュール</a:t>
            </a:r>
          </a:p>
        </p:txBody>
      </p:sp>
    </p:spTree>
    <p:extLst>
      <p:ext uri="{BB962C8B-B14F-4D97-AF65-F5344CB8AC3E}">
        <p14:creationId xmlns:p14="http://schemas.microsoft.com/office/powerpoint/2010/main" val="6312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8000" dirty="0"/>
              <a:t>いえーい！</a:t>
            </a:r>
            <a:br>
              <a:rPr kumimoji="1" lang="en-US" altLang="ja-JP" sz="8000" dirty="0"/>
            </a:br>
            <a:r>
              <a:rPr kumimoji="1" lang="ja-JP" altLang="en-US" sz="8000" dirty="0"/>
              <a:t>動画みてるー？</a:t>
            </a:r>
          </a:p>
        </p:txBody>
      </p:sp>
    </p:spTree>
    <p:extLst>
      <p:ext uri="{BB962C8B-B14F-4D97-AF65-F5344CB8AC3E}">
        <p14:creationId xmlns:p14="http://schemas.microsoft.com/office/powerpoint/2010/main" val="239996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98938" y="422031"/>
            <a:ext cx="12192000" cy="685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勉強会ってどんなところ？</a:t>
            </a:r>
            <a:br>
              <a:rPr kumimoji="1" lang="en-US" altLang="ja-JP" dirty="0"/>
            </a:br>
            <a:r>
              <a:rPr lang="ja-JP" altLang="en-US" dirty="0"/>
              <a:t>気にはなってるけど、まだいったことない</a:t>
            </a:r>
            <a:br>
              <a:rPr lang="en-US" altLang="ja-JP" dirty="0"/>
            </a:br>
            <a:br>
              <a:rPr lang="en-US" altLang="ja-JP" sz="1000" dirty="0"/>
            </a:br>
            <a:r>
              <a:rPr lang="ja-JP" altLang="en-US" sz="5400" dirty="0"/>
              <a:t>そんな初心者の方へ！</a:t>
            </a:r>
            <a:endParaRPr kumimoji="1" lang="ja-JP" altLang="en-US" sz="5400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>
          <a:xfrm>
            <a:off x="64477" y="52754"/>
            <a:ext cx="12192000" cy="20456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あんずもじ始" panose="02000600000000000000" pitchFamily="2" charset="-128"/>
                <a:ea typeface="あんずもじ始" panose="02000600000000000000" pitchFamily="2" charset="-128"/>
                <a:cs typeface="+mj-cs"/>
              </a:defRPr>
            </a:lvl1pPr>
          </a:lstStyle>
          <a:p>
            <a:pPr algn="ctr"/>
            <a:r>
              <a:rPr lang="ja-JP" altLang="en-US" sz="6000" dirty="0"/>
              <a:t>今、動画見てる　あなた向け！</a:t>
            </a:r>
          </a:p>
        </p:txBody>
      </p:sp>
    </p:spTree>
    <p:extLst>
      <p:ext uri="{BB962C8B-B14F-4D97-AF65-F5344CB8AC3E}">
        <p14:creationId xmlns:p14="http://schemas.microsoft.com/office/powerpoint/2010/main" val="237939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2364</TotalTime>
  <Words>294</Words>
  <Application>Microsoft Office PowerPoint</Application>
  <PresentationFormat>ワイド画面</PresentationFormat>
  <Paragraphs>81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62</vt:i4>
      </vt:variant>
    </vt:vector>
  </HeadingPairs>
  <TitlesOfParts>
    <vt:vector size="75" baseType="lpstr">
      <vt:lpstr>HGPｺﾞｼｯｸE</vt:lpstr>
      <vt:lpstr>HGP創英角ｺﾞｼｯｸUB</vt:lpstr>
      <vt:lpstr>HGP創英角ﾎﾟｯﾌﾟ体</vt:lpstr>
      <vt:lpstr>HGP明朝B</vt:lpstr>
      <vt:lpstr>HGSｺﾞｼｯｸE</vt:lpstr>
      <vt:lpstr>HGSｺﾞｼｯｸM</vt:lpstr>
      <vt:lpstr>HGS明朝E</vt:lpstr>
      <vt:lpstr>あんずもじ始</vt:lpstr>
      <vt:lpstr>メイリオ</vt:lpstr>
      <vt:lpstr>游ゴシック</vt:lpstr>
      <vt:lpstr>Arial</vt:lpstr>
      <vt:lpstr>Office テーマ</vt:lpstr>
      <vt:lpstr>1_Office テーマ</vt:lpstr>
      <vt:lpstr>ゼロからはじめる名古屋勉強会   ～ NGK2016B ～</vt:lpstr>
      <vt:lpstr>シュールです！      </vt:lpstr>
      <vt:lpstr>PeerstPlayer</vt:lpstr>
      <vt:lpstr>配信王国</vt:lpstr>
      <vt:lpstr>オンラインハッカソンを主催</vt:lpstr>
      <vt:lpstr>では、本題</vt:lpstr>
      <vt:lpstr>ゼロからはじめる名古屋勉強会   ～ NGK2016B ～</vt:lpstr>
      <vt:lpstr>いえーい！ 動画みてるー？</vt:lpstr>
      <vt:lpstr>勉強会ってどんなところ？ 気にはなってるけど、まだいったことない  そんな初心者の方へ！</vt:lpstr>
      <vt:lpstr>・名古屋勉強会の面白さとは？ ・勉強会って探すの大変では？ ・ではどうやって探したらよいか？</vt:lpstr>
      <vt:lpstr>名古屋勉強会の面白さとは？</vt:lpstr>
      <vt:lpstr>１．熱い人達に出会える！  こういう人たちに会えるの ずっと楽しみにしてた</vt:lpstr>
      <vt:lpstr>2．あこがれの会社に行ける！</vt:lpstr>
      <vt:lpstr>３．いろんな世界が見える！</vt:lpstr>
      <vt:lpstr>プログラム、技術好きな人は ぜひ行くべき！</vt:lpstr>
      <vt:lpstr>でも、、、</vt:lpstr>
      <vt:lpstr>勉強会って 探すの難しくないですか？</vt:lpstr>
      <vt:lpstr>ぼくも勉強会探すのに 困ってた。。。</vt:lpstr>
      <vt:lpstr>こんなことありませんか？ episode1</vt:lpstr>
      <vt:lpstr>勉強会探すには 「         」ってサイトがあるらしい！</vt:lpstr>
      <vt:lpstr>PowerPoint プレゼンテーション</vt:lpstr>
      <vt:lpstr>PowerPoint プレゼンテーション</vt:lpstr>
      <vt:lpstr>残念！　東京でした！</vt:lpstr>
      <vt:lpstr>東京 東京 東京 東京</vt:lpstr>
      <vt:lpstr>名古屋の勉強会 どこいってしまったん？</vt:lpstr>
      <vt:lpstr>名古屋の勉強会 見つけづらい</vt:lpstr>
      <vt:lpstr>こんなことありませんか？ episode2</vt:lpstr>
      <vt:lpstr>今日はおやすみ！ おうちでtwitter!  まったり</vt:lpstr>
      <vt:lpstr>4/16 nlnagoya</vt:lpstr>
      <vt:lpstr>なんかめっちゃ面白そうな 勉強会やってる！ 見逃してた。。。行きたかった。。。</vt:lpstr>
      <vt:lpstr>見逃さないように ちゃんと調べるなら？</vt:lpstr>
      <vt:lpstr>名古屋で 検索</vt:lpstr>
      <vt:lpstr>え・・・？ つらい</vt:lpstr>
      <vt:lpstr>勉強会情報が1つに まとまってない</vt:lpstr>
      <vt:lpstr>こんなことありませんか？ episode3</vt:lpstr>
      <vt:lpstr>行ってみたい勉強会 見つけた！</vt:lpstr>
      <vt:lpstr>でも</vt:lpstr>
      <vt:lpstr>勉強会って どんな雰囲気なの？</vt:lpstr>
      <vt:lpstr>どんな人がいるの？</vt:lpstr>
      <vt:lpstr>初心者なぼくでも だいじょうぶ？</vt:lpstr>
      <vt:lpstr>勉強会の雰囲気が 分かりづらい</vt:lpstr>
      <vt:lpstr>・名古屋の情報が東京に埋もれる ・情報が1ヵ所にまとまっていない ・勉強会の雰囲気が分かりづらい</vt:lpstr>
      <vt:lpstr>初心者 つらい！</vt:lpstr>
      <vt:lpstr>ってことで</vt:lpstr>
      <vt:lpstr>初心者でもわかる 名古屋特化な勉強会サイト つくろうぜ！</vt:lpstr>
      <vt:lpstr>・名古屋の情報が一ヵ所にまとまってる！ ・勉強会の雰囲気が知りたい！ ・見逃さないように通知機能ほしい！</vt:lpstr>
      <vt:lpstr>Rubyで 全て対応しました！</vt:lpstr>
      <vt:lpstr>名前どうしよう</vt:lpstr>
      <vt:lpstr>名古屋特化だし</vt:lpstr>
      <vt:lpstr>名古屋といえば？</vt:lpstr>
      <vt:lpstr>関数型の聖地！</vt:lpstr>
      <vt:lpstr>ってことで その名も</vt:lpstr>
      <vt:lpstr>λ </vt:lpstr>
      <vt:lpstr>   https://nagoya-benkyokai.com</vt:lpstr>
      <vt:lpstr>まとめ</vt:lpstr>
      <vt:lpstr>名古屋の情報が 一ヵ所にまとまってる！  　だけを見ればOK！</vt:lpstr>
      <vt:lpstr>ツイッターリストを見て 勉強会の雰囲気を知ろう！</vt:lpstr>
      <vt:lpstr>@nagoya_lambda で開催される勉強会を ツイートしてます！  見逃がしも安心</vt:lpstr>
      <vt:lpstr> 使ってみてね！</vt:lpstr>
      <vt:lpstr>「俺の勉強会が載ってないんだけど。。。」 などなど  感想・要望待ってます！</vt:lpstr>
      <vt:lpstr>名古屋勉強会 盛り上げてこー！！</vt:lpstr>
      <vt:lpstr>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タイトル</dc:title>
  <dc:creator>しっかりシュール</dc:creator>
  <cp:lastModifiedBy>しっかりシュール</cp:lastModifiedBy>
  <cp:revision>82</cp:revision>
  <dcterms:created xsi:type="dcterms:W3CDTF">2016-12-02T12:40:08Z</dcterms:created>
  <dcterms:modified xsi:type="dcterms:W3CDTF">2016-12-17T08:50:37Z</dcterms:modified>
</cp:coreProperties>
</file>