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20" r:id="rId3"/>
    <p:sldId id="257" r:id="rId4"/>
    <p:sldId id="358" r:id="rId5"/>
    <p:sldId id="359" r:id="rId6"/>
    <p:sldId id="360" r:id="rId7"/>
    <p:sldId id="436" r:id="rId8"/>
    <p:sldId id="435" r:id="rId9"/>
    <p:sldId id="429" r:id="rId10"/>
    <p:sldId id="432" r:id="rId11"/>
    <p:sldId id="427" r:id="rId12"/>
    <p:sldId id="43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4" autoAdjust="0"/>
    <p:restoredTop sz="94660"/>
  </p:normalViewPr>
  <p:slideViewPr>
    <p:cSldViewPr snapToGrid="0">
      <p:cViewPr>
        <p:scale>
          <a:sx n="50" d="100"/>
          <a:sy n="50" d="100"/>
        </p:scale>
        <p:origin x="1275" y="1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54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94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03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085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配信王国とは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82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817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232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605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843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922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7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36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666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8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2017/2/1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95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94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65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3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56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56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31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2017/2/1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30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fld id="{BAAEF6DF-79F7-4F10-91C6-28346E4303D4}" type="datetimeFigureOut">
              <a:rPr lang="ja-JP" altLang="en-US" smtClean="0"/>
              <a:pPr/>
              <a:t>2017/2/1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fld id="{8DFB27AA-EC0E-47EB-8E27-EE77C5BB6B2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406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fld id="{AB2DDEA8-C72B-413B-B7EC-556D287C16D0}" type="datetimeFigureOut">
              <a:rPr lang="ja-JP" altLang="en-US" smtClean="0"/>
              <a:pPr/>
              <a:t>2017/2/1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fld id="{B5B3219C-6AD7-492B-B034-9C97C91A865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022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intent/tweet?lang=ja&amp;text=%e5%90%8d%e5%8f%a4%e5%b1%8b%e5%8b%89%e5%bc%b7%e4%bc%9a%ce%bb(https://nagoya-benkyokai.com)%20%e3%82%92%e5%85%ac%e9%96%8b%e3%81%97%e3%81%be%e3%81%97%e3%81%9f%ef%bc%81%20%0d%0a%e5%90%8d%e5%8f%a4%e5%b1%8b%e3%81%ab%e7%89%b9%e5%8c%96%e3%81%97%e3%81%9f%e5%8b%89%e5%bc%b7%e4%bc%9a%e6%83%85%e5%a0%b1%e3%82%b5%e3%82%a4%e3%83%88%e3%81%a7%e3%81%99%e3%80%82%e3%81%9c%e3%81%b2%e4%bd%bf%e3%81%a3%e3%81%a6%e3%81%bf%e3%81%a6%e3%81%8f%e3%81%a0%e3%81%95%e3%81%84%ef%bc%81%0d%0a@nagoya_lambda%e3%81%a7%e6%98%8e%e6%97%a5%e9%96%8b%e3%81%8b%e3%82%8c%e3%82%8b%e5%8b%89%e5%bc%b7%e4%bc%9a%e3%82%92%e7%b4%b9%e4%bb%8b%e3%81%97%e3%81%a6%e3%81%84%e3%81%be%e3%81%99%e3%80%82%0d%0a#NGK2016B&#xA;" TargetMode="External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33428" y="1055587"/>
            <a:ext cx="10972800" cy="1470025"/>
          </a:xfrm>
        </p:spPr>
        <p:txBody>
          <a:bodyPr>
            <a:prstTxWarp prst="textArchDown">
              <a:avLst>
                <a:gd name="adj" fmla="val 20806906"/>
              </a:avLst>
            </a:prstTxWarp>
            <a:noAutofit/>
          </a:bodyPr>
          <a:lstStyle/>
          <a:p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名古屋勉強会らむだ 公開から</a:t>
            </a: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1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か月経ちました</a:t>
            </a:r>
            <a:r>
              <a:rPr lang="en-US" altLang="ja-JP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/>
            </a:r>
            <a:br>
              <a:rPr lang="en-US" altLang="ja-JP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</a:br>
            <a:r>
              <a:rPr lang="en-US" altLang="ja-JP" sz="199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/>
            </a:r>
            <a:br>
              <a:rPr lang="en-US" altLang="ja-JP" sz="199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</a:br>
            <a:r>
              <a:rPr lang="en-US" altLang="ja-JP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</a:t>
            </a:r>
            <a:r>
              <a:rPr lang="ja-JP" altLang="en-US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～</a:t>
            </a:r>
            <a:r>
              <a:rPr lang="en-US" altLang="ja-JP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@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プログラミング駅伝</a:t>
            </a: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</a:t>
            </a:r>
            <a:r>
              <a:rPr lang="ja-JP" altLang="en-US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～</a:t>
            </a:r>
            <a:endParaRPr lang="ja-JP" altLang="en-US" sz="59500" dirty="0"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7000"/>
                  </a:schemeClr>
                </a:glo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13221" y="5096948"/>
            <a:ext cx="6400800" cy="2016224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dirty="0"/>
              <a:t>シュール</a:t>
            </a:r>
          </a:p>
        </p:txBody>
      </p:sp>
    </p:spTree>
    <p:extLst>
      <p:ext uri="{BB962C8B-B14F-4D97-AF65-F5344CB8AC3E}">
        <p14:creationId xmlns:p14="http://schemas.microsoft.com/office/powerpoint/2010/main" val="27923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08686" y="969367"/>
            <a:ext cx="4216400" cy="4927600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kumimoji="1" lang="ja-JP" altLang="en-US" sz="6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名古屋で</a:t>
            </a:r>
            <a:r>
              <a:rPr kumimoji="1" lang="en-US" altLang="ja-JP" sz="6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kumimoji="1" lang="en-US" altLang="ja-JP" sz="6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lang="ja-JP" altLang="en-US" sz="6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検索</a:t>
            </a:r>
            <a:r>
              <a:rPr lang="en-US" altLang="ja-JP" sz="6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/>
            </a:r>
            <a:br>
              <a:rPr lang="en-US" altLang="ja-JP" sz="6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lang="ja-JP" altLang="en-US" sz="6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つらい！</a:t>
            </a:r>
            <a:endParaRPr kumimoji="1" lang="ja-JP" altLang="en-US" sz="6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17" y="969367"/>
            <a:ext cx="3884069" cy="131663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" t="10203" r="11527" b="14228"/>
          <a:stretch/>
        </p:blipFill>
        <p:spPr>
          <a:xfrm>
            <a:off x="827315" y="2877996"/>
            <a:ext cx="4847771" cy="90714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93" y="4617585"/>
            <a:ext cx="2941093" cy="1407970"/>
          </a:xfrm>
          <a:prstGeom prst="rect">
            <a:avLst/>
          </a:prstGeom>
        </p:spPr>
      </p:pic>
      <p:sp>
        <p:nvSpPr>
          <p:cNvPr id="7" name="右中かっこ 6"/>
          <p:cNvSpPr/>
          <p:nvPr/>
        </p:nvSpPr>
        <p:spPr>
          <a:xfrm>
            <a:off x="6096000" y="740229"/>
            <a:ext cx="1807029" cy="534851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8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名古屋の情報が</a:t>
            </a:r>
            <a:r>
              <a:rPr lang="en-US" altLang="ja-JP" sz="6000" dirty="0"/>
              <a:t/>
            </a:r>
            <a:br>
              <a:rPr lang="en-US" altLang="ja-JP" sz="6000" dirty="0"/>
            </a:br>
            <a:r>
              <a:rPr lang="ja-JP" altLang="en-US" sz="6000" dirty="0"/>
              <a:t>一ヵ所にまとまってる！</a:t>
            </a:r>
            <a:r>
              <a:rPr lang="en-US" altLang="ja-JP" sz="6000" dirty="0"/>
              <a:t/>
            </a:r>
            <a:br>
              <a:rPr lang="en-US" altLang="ja-JP" sz="6000" dirty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lang="ja-JP" altLang="en-US" sz="9600" dirty="0"/>
              <a:t>　だけを見れば</a:t>
            </a:r>
            <a:r>
              <a:rPr lang="en-US" altLang="ja-JP" sz="9600" dirty="0"/>
              <a:t>OK</a:t>
            </a:r>
            <a:r>
              <a:rPr lang="ja-JP" altLang="en-US" sz="9600" dirty="0"/>
              <a:t>！</a:t>
            </a:r>
            <a:endParaRPr kumimoji="1" lang="ja-JP" altLang="en-US" sz="96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8" y="4032519"/>
            <a:ext cx="1118967" cy="13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6600" dirty="0"/>
              <a:t/>
            </a:r>
            <a:br>
              <a:rPr kumimoji="1" lang="en-US" altLang="ja-JP" sz="6600" dirty="0"/>
            </a:br>
            <a:r>
              <a:rPr kumimoji="1" lang="en-US" altLang="ja-JP" sz="6600" dirty="0"/>
              <a:t/>
            </a:r>
            <a:br>
              <a:rPr kumimoji="1" lang="en-US" altLang="ja-JP" sz="6600" dirty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kumimoji="1" lang="en-US" altLang="ja-JP" sz="6600" dirty="0"/>
              <a:t/>
            </a:r>
            <a:br>
              <a:rPr kumimoji="1" lang="en-US" altLang="ja-JP" sz="6600" dirty="0"/>
            </a:br>
            <a:endParaRPr kumimoji="1" lang="ja-JP" altLang="en-US" sz="66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21" y="1515361"/>
            <a:ext cx="4286923" cy="4286923"/>
          </a:xfrm>
          <a:prstGeom prst="rect">
            <a:avLst/>
          </a:prstGeom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562599" y="2221522"/>
            <a:ext cx="6336323" cy="358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600" dirty="0" smtClean="0"/>
              <a:t>シュールです！</a:t>
            </a:r>
            <a:endParaRPr lang="ja-JP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405371" y="1943986"/>
            <a:ext cx="10216661" cy="5996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4800" dirty="0">
                <a:solidFill>
                  <a:srgbClr val="0070C0"/>
                </a:solidFill>
              </a:rPr>
              <a:t>@shule517</a:t>
            </a: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lang="en-US" altLang="ja-JP" sz="6600" dirty="0"/>
              <a:t/>
            </a:r>
            <a:br>
              <a:rPr lang="en-US" altLang="ja-JP" sz="6600" dirty="0"/>
            </a:b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1208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76" y="1542553"/>
            <a:ext cx="7690500" cy="49231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12" y="2634216"/>
            <a:ext cx="2305440" cy="2305440"/>
          </a:xfrm>
          <a:prstGeom prst="rect">
            <a:avLst/>
          </a:prstGeom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9821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6000" dirty="0"/>
              <a:t>PeerstPlayer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3697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16" y="2283271"/>
            <a:ext cx="2689842" cy="2737451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24501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配信王国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450" y="1327170"/>
            <a:ext cx="8551340" cy="526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24501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オンライン</a:t>
            </a:r>
            <a:r>
              <a:rPr kumimoji="1" lang="ja-JP" altLang="en-US" sz="6000" dirty="0"/>
              <a:t>ハッカソンを</a:t>
            </a:r>
            <a:r>
              <a:rPr kumimoji="1" lang="ja-JP" altLang="en-US" sz="6000" dirty="0">
                <a:latin typeface="HGS明朝E" panose="02020900000000000000" pitchFamily="18" charset="-128"/>
                <a:ea typeface="HGS明朝E" panose="02020900000000000000" pitchFamily="18" charset="-128"/>
              </a:rPr>
              <a:t>主催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539"/>
            <a:ext cx="12186821" cy="6858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4495800" y="3453010"/>
            <a:ext cx="7250084" cy="2862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・参加者</a:t>
            </a:r>
            <a:r>
              <a:rPr lang="ja-JP" altLang="en-US" sz="60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は</a:t>
            </a:r>
            <a:r>
              <a:rPr kumimoji="1" lang="en-US" altLang="ja-JP" sz="60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19</a:t>
            </a:r>
            <a:r>
              <a:rPr kumimoji="1" lang="ja-JP" altLang="en-US" sz="60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名</a:t>
            </a:r>
            <a:endParaRPr kumimoji="1" lang="en-US" altLang="ja-JP" sz="6000" dirty="0">
              <a:latin typeface="あんずもじ始" panose="02000600000000000000" pitchFamily="2" charset="-128"/>
              <a:ea typeface="あんずもじ始" panose="02000600000000000000" pitchFamily="2" charset="-128"/>
            </a:endParaRPr>
          </a:p>
          <a:p>
            <a:r>
              <a:rPr kumimoji="1" lang="ja-JP" altLang="en-US" sz="60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・成果発表会放送</a:t>
            </a:r>
            <a:endParaRPr kumimoji="1" lang="en-US" altLang="ja-JP" sz="6000" dirty="0">
              <a:latin typeface="あんずもじ始" panose="02000600000000000000" pitchFamily="2" charset="-128"/>
              <a:ea typeface="あんずもじ始" panose="02000600000000000000" pitchFamily="2" charset="-128"/>
            </a:endParaRPr>
          </a:p>
          <a:p>
            <a:r>
              <a:rPr kumimoji="1" lang="ja-JP" altLang="en-US" sz="60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　はリスナー</a:t>
            </a:r>
            <a:r>
              <a:rPr kumimoji="1" lang="en-US" altLang="ja-JP" sz="60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200</a:t>
            </a:r>
            <a:r>
              <a:rPr kumimoji="1" lang="ja-JP" altLang="en-US" sz="60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17080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33428" y="1055587"/>
            <a:ext cx="10972800" cy="1470025"/>
          </a:xfrm>
        </p:spPr>
        <p:txBody>
          <a:bodyPr>
            <a:prstTxWarp prst="textArchDown">
              <a:avLst>
                <a:gd name="adj" fmla="val 20806906"/>
              </a:avLst>
            </a:prstTxWarp>
            <a:noAutofit/>
          </a:bodyPr>
          <a:lstStyle/>
          <a:p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名古屋勉強会らむだ 公開から</a:t>
            </a: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1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か月経ちました</a:t>
            </a:r>
            <a:r>
              <a:rPr lang="en-US" altLang="ja-JP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/>
            </a:r>
            <a:br>
              <a:rPr lang="en-US" altLang="ja-JP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</a:br>
            <a:r>
              <a:rPr lang="en-US" altLang="ja-JP" sz="199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/>
            </a:r>
            <a:br>
              <a:rPr lang="en-US" altLang="ja-JP" sz="199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</a:br>
            <a:r>
              <a:rPr lang="en-US" altLang="ja-JP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</a:t>
            </a:r>
            <a:r>
              <a:rPr lang="ja-JP" altLang="en-US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～</a:t>
            </a:r>
            <a:r>
              <a:rPr lang="en-US" altLang="ja-JP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@</a:t>
            </a:r>
            <a:r>
              <a:rPr lang="ja-JP" altLang="en-US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プログラミング駅伝</a:t>
            </a:r>
            <a:r>
              <a:rPr lang="en-US" altLang="ja-JP" sz="496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</a:t>
            </a:r>
            <a:r>
              <a:rPr lang="ja-JP" altLang="en-US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～</a:t>
            </a:r>
            <a:endParaRPr lang="ja-JP" altLang="en-US" sz="59500" dirty="0"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7000"/>
                  </a:schemeClr>
                </a:glo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13221" y="5096948"/>
            <a:ext cx="6400800" cy="2016224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dirty="0"/>
              <a:t>シュール</a:t>
            </a:r>
          </a:p>
        </p:txBody>
      </p:sp>
    </p:spTree>
    <p:extLst>
      <p:ext uri="{BB962C8B-B14F-4D97-AF65-F5344CB8AC3E}">
        <p14:creationId xmlns:p14="http://schemas.microsoft.com/office/powerpoint/2010/main" val="27303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57020"/>
            <a:ext cx="12192000" cy="1185553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21500" b="1" dirty="0"/>
              <a:t/>
            </a:r>
            <a:br>
              <a:rPr kumimoji="1" lang="en-US" altLang="ja-JP" sz="21500" b="1" dirty="0"/>
            </a:br>
            <a:r>
              <a:rPr kumimoji="1" lang="en-US" altLang="ja-JP" sz="6600" b="1" dirty="0"/>
              <a:t/>
            </a:r>
            <a:br>
              <a:rPr kumimoji="1" lang="en-US" altLang="ja-JP" sz="6600" b="1" dirty="0"/>
            </a:br>
            <a:r>
              <a:rPr lang="en-US" altLang="ja-JP" sz="21500" b="1" dirty="0">
                <a:hlinkClick r:id="rId2"/>
              </a:rPr>
              <a:t/>
            </a:r>
            <a:br>
              <a:rPr lang="en-US" altLang="ja-JP" sz="21500" b="1" dirty="0">
                <a:hlinkClick r:id="rId2"/>
              </a:rPr>
            </a:br>
            <a:r>
              <a:rPr lang="en-US" altLang="ja-JP" sz="4800" b="1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https://nagoya-benkyokai.com</a:t>
            </a:r>
            <a:endParaRPr kumimoji="1" lang="ja-JP" altLang="en-US" sz="2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1497417" y="1854015"/>
            <a:ext cx="9846683" cy="1569908"/>
            <a:chOff x="2345317" y="1979627"/>
            <a:chExt cx="6466134" cy="94161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0122" y="1979627"/>
              <a:ext cx="5731329" cy="941614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317" y="2044931"/>
              <a:ext cx="734805" cy="811007"/>
            </a:xfrm>
            <a:prstGeom prst="rect">
              <a:avLst/>
            </a:prstGeom>
          </p:spPr>
        </p:pic>
      </p:grpSp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9600" b="1" dirty="0">
                <a:hlinkClick r:id="rId2"/>
              </a:rPr>
              <a:t/>
            </a:r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8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857375" y="-176275"/>
            <a:ext cx="12192000" cy="1524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kumimoji="1" lang="ja-JP" altLang="en-US" sz="4800" dirty="0" smtClean="0"/>
              <a:t>勉強会を探すには</a:t>
            </a:r>
            <a:endParaRPr kumimoji="1" lang="ja-JP" altLang="en-US" sz="4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75" y="1347725"/>
            <a:ext cx="10837178" cy="803792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975" y="242044"/>
            <a:ext cx="3014834" cy="102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6495"/>
          </a:xfrm>
        </p:spPr>
        <p:txBody>
          <a:bodyPr>
            <a:normAutofit/>
          </a:bodyPr>
          <a:lstStyle/>
          <a:p>
            <a:pPr algn="ctr"/>
            <a:r>
              <a:rPr lang="ja-JP" altLang="en-US" sz="8800" dirty="0"/>
              <a:t>東京 東京 東京 東京</a:t>
            </a:r>
            <a:endParaRPr kumimoji="1" lang="ja-JP" altLang="en-US" sz="88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912849" y="2247033"/>
            <a:ext cx="7759107" cy="4540210"/>
            <a:chOff x="2056769" y="1474989"/>
            <a:chExt cx="6787420" cy="4220957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2056769" y="1474989"/>
              <a:ext cx="6787420" cy="3154129"/>
              <a:chOff x="2056769" y="1474989"/>
              <a:chExt cx="6787420" cy="3154129"/>
            </a:xfrm>
          </p:grpSpPr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6769" y="1474989"/>
                <a:ext cx="6711218" cy="1948594"/>
              </a:xfrm>
              <a:prstGeom prst="rect">
                <a:avLst/>
              </a:prstGeom>
            </p:spPr>
          </p:pic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6769" y="3311912"/>
                <a:ext cx="6787420" cy="1317206"/>
              </a:xfrm>
              <a:prstGeom prst="rect">
                <a:avLst/>
              </a:prstGeom>
            </p:spPr>
          </p:pic>
        </p:grp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920" y="4629118"/>
              <a:ext cx="6618687" cy="1066828"/>
            </a:xfrm>
            <a:prstGeom prst="rect">
              <a:avLst/>
            </a:prstGeom>
          </p:spPr>
        </p:pic>
      </p:grpSp>
      <p:sp>
        <p:nvSpPr>
          <p:cNvPr id="10" name="正方形/長方形 9"/>
          <p:cNvSpPr/>
          <p:nvPr/>
        </p:nvSpPr>
        <p:spPr>
          <a:xfrm>
            <a:off x="4724402" y="3841472"/>
            <a:ext cx="495298" cy="224342"/>
          </a:xfrm>
          <a:prstGeom prst="rect">
            <a:avLst/>
          </a:prstGeom>
          <a:noFill/>
          <a:ln w="31750" cap="rnd">
            <a:solidFill>
              <a:srgbClr val="FF0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767945" y="5138188"/>
            <a:ext cx="495298" cy="224342"/>
          </a:xfrm>
          <a:prstGeom prst="rect">
            <a:avLst/>
          </a:prstGeom>
          <a:noFill/>
          <a:ln w="31750" cap="rnd">
            <a:solidFill>
              <a:srgbClr val="FF0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767945" y="6509657"/>
            <a:ext cx="495298" cy="224342"/>
          </a:xfrm>
          <a:prstGeom prst="rect">
            <a:avLst/>
          </a:prstGeom>
          <a:noFill/>
          <a:ln w="31750" cap="rnd">
            <a:solidFill>
              <a:srgbClr val="FF0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73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bg2">
                <a:lumMod val="90000"/>
              </a:schemeClr>
            </a:gs>
            <a:gs pos="100000">
              <a:schemeClr val="bg2">
                <a:lumMod val="75000"/>
              </a:schemeClr>
            </a:gs>
          </a:gsLst>
        </a:gradFill>
        <a:ln>
          <a:solidFill>
            <a:schemeClr val="bg2">
              <a:lumMod val="75000"/>
            </a:schemeClr>
          </a:solidFill>
        </a:ln>
      </a:spPr>
      <a:bodyPr rtlCol="0" anchor="ctr"/>
      <a:lstStyle>
        <a:defPPr algn="ctr">
          <a:defRPr kumimoji="1" sz="2400" dirty="0" smtClean="0"/>
        </a:defPPr>
      </a:lstStyle>
      <a:style>
        <a:lnRef idx="1">
          <a:schemeClr val="accent1"/>
        </a:lnRef>
        <a:fillRef idx="1003">
          <a:schemeClr val="dk2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2384</TotalTime>
  <Words>57</Words>
  <Application>Microsoft Office PowerPoint</Application>
  <PresentationFormat>ワイド画面</PresentationFormat>
  <Paragraphs>19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HGP創英角ﾎﾟｯﾌﾟ体</vt:lpstr>
      <vt:lpstr>HGS明朝E</vt:lpstr>
      <vt:lpstr>あんずもじ始</vt:lpstr>
      <vt:lpstr>游ゴシック</vt:lpstr>
      <vt:lpstr>Arial</vt:lpstr>
      <vt:lpstr>Office テーマ</vt:lpstr>
      <vt:lpstr>1_Office テーマ</vt:lpstr>
      <vt:lpstr>名古屋勉強会らむだ 公開から1か月経ちました   ～ @プログラミング駅伝 ～</vt:lpstr>
      <vt:lpstr>      </vt:lpstr>
      <vt:lpstr>PeerstPlayer</vt:lpstr>
      <vt:lpstr>配信王国</vt:lpstr>
      <vt:lpstr>オンラインハッカソンを主催</vt:lpstr>
      <vt:lpstr>名古屋勉強会らむだ 公開から1か月経ちました   ～ @プログラミング駅伝 ～</vt:lpstr>
      <vt:lpstr>   https://nagoya-benkyokai.com</vt:lpstr>
      <vt:lpstr>勉強会を探すには</vt:lpstr>
      <vt:lpstr>東京 東京 東京 東京</vt:lpstr>
      <vt:lpstr>名古屋で 検索 つらい！</vt:lpstr>
      <vt:lpstr>名古屋の情報が 一ヵ所にまとまってる！  　だけを見ればOK！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しっかりシュール</dc:creator>
  <cp:lastModifiedBy>しっかりシュール</cp:lastModifiedBy>
  <cp:revision>85</cp:revision>
  <dcterms:created xsi:type="dcterms:W3CDTF">2016-12-02T12:40:08Z</dcterms:created>
  <dcterms:modified xsi:type="dcterms:W3CDTF">2017-02-01T12:49:12Z</dcterms:modified>
</cp:coreProperties>
</file>