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81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08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EEB9-8B5A-4B18-BFC3-D331D4E5B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3FFA8-67EC-406E-BA36-DE624FF1C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1E111-2186-483D-8D2E-B7317118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93FB-F154-43F4-B650-073C4C99DD1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81651-9004-464D-BEA6-9578CD0C2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133A4-8E49-4B4F-BA08-034ED175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0FDD-4F73-4312-81E6-9CFF454BF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A18E-175B-4764-8C8E-27F2A6CB5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9E631-4EC1-4171-8C2D-88CB59816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2AB3C-9D09-4981-AF4B-D7C91B6FB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93FB-F154-43F4-B650-073C4C99DD1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7BA1A-EF21-4A8B-9223-37EAF7B5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93569-AFE7-4F48-B8CC-A5ED9315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0FDD-4F73-4312-81E6-9CFF454BF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9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AEFD61-A21F-47FC-86AF-32D8C1DF9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63112-F5DD-4FE9-9669-C1C9AB59D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EDD3E-7D7E-4EC2-9084-034D81682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93FB-F154-43F4-B650-073C4C99DD1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A7186-B1A2-4E10-AB51-E0263C61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867B8-F83D-40C4-9ABD-D22D94B2B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0FDD-4F73-4312-81E6-9CFF454BF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4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CC38D-63F1-49E0-BFF5-CC0882503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5BC9-DDF7-4B91-906D-7C11AB900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4B9CF-D419-47D2-AA74-4DACD606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93FB-F154-43F4-B650-073C4C99DD1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DC29-4451-4465-B58A-2C370E7C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32A5F-E456-46EC-8766-A94AD6A5F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0FDD-4F73-4312-81E6-9CFF454BF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0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E3831-D929-4AE0-B40A-93255FFFB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63D82-D3FE-4B4F-BBC2-0DBA1F9BC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EA757-054C-4CB8-A00D-00076863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93FB-F154-43F4-B650-073C4C99DD1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4F588-AC35-45A0-BE70-A9825ACC4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24E6D-152A-4A5B-B0AB-3C8B95841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0FDD-4F73-4312-81E6-9CFF454BF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48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F22FA-0D93-4C77-A85D-6C7A76E8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BC190-93E8-4BAE-8887-51EEA1BE5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5A548-C5EA-4D4D-9B1E-64E0D949E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C4199-635C-4248-A157-4E5620DD5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93FB-F154-43F4-B650-073C4C99DD1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5B15E-C9E1-410D-9D8C-61EFB4A20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F67A6-4166-44DF-B97F-66BB322AA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0FDD-4F73-4312-81E6-9CFF454BF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5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3E0B-5851-452A-945D-9334475CB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40698-9F31-400A-98D8-B28D33383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11EA5-7148-4715-B649-A1C25BEA5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1B17B-0C6D-4E92-B042-48E4ADC54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9A580B-8805-471B-ACF7-021B12961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89D8E9-FEAA-4ABC-85E9-2F62EA243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93FB-F154-43F4-B650-073C4C99DD1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40C86A-3683-48CB-BA54-551BBAFF7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8A86F-7031-47F0-AA6B-C7C409CC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0FDD-4F73-4312-81E6-9CFF454BF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5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8786-9900-44BB-AF8C-0C528467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13E861-2AAA-4DEF-A3DC-F989FF8C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93FB-F154-43F4-B650-073C4C99DD1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F4EC1-4EFD-433A-AD9D-A0142DCFB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C9208-F99E-42AA-B99A-43DFA957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0FDD-4F73-4312-81E6-9CFF454BF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9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EBDED-0AC4-430F-8CDF-6796ABAB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93FB-F154-43F4-B650-073C4C99DD1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5B8130-88DB-4F80-8552-95B9EF509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93586-7D1A-4517-AB15-E86E196A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0FDD-4F73-4312-81E6-9CFF454BF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9FBD-A876-4AD2-9F44-02127F37E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61C87-E62D-4976-9CAC-F980A713A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55A7D-9B7F-47CA-B6C4-03CF9B93B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93140-F097-48B0-B7DA-BCC5450C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93FB-F154-43F4-B650-073C4C99DD1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4B121-977E-4F59-947E-D8F6DEB51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476EB-460D-4897-B212-FDFFDE7F8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0FDD-4F73-4312-81E6-9CFF454BF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0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30FFE-CFF7-46B8-86ED-838DA54E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E9F079-70F5-4C9E-AE73-216024886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E1C48-788B-4D60-AFC7-D8BE37DD1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80DFF-9F4F-4074-93F5-2CACE096D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93FB-F154-43F4-B650-073C4C99DD1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166B4-9EA0-46DF-92A0-276A8AC2F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8A8B5-DC50-4D0D-BAF7-4BB46668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0FDD-4F73-4312-81E6-9CFF454BF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0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8F3075-C682-4181-A2B3-A1FE3AEC6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D244B-5DAC-489C-8D14-2CE5A7A50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BE492-3611-4BE1-B370-7574C792E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393FB-F154-43F4-B650-073C4C99DD1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25871-B8C7-4C2B-AF40-FE140D315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E8AE3-755B-4E8C-8921-C3A1E0D0F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A0FDD-4F73-4312-81E6-9CFF454BF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6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311D5A2C-2ED2-40CC-BF25-DD16E8CFC976}"/>
              </a:ext>
            </a:extLst>
          </p:cNvPr>
          <p:cNvSpPr/>
          <p:nvPr/>
        </p:nvSpPr>
        <p:spPr>
          <a:xfrm>
            <a:off x="5400398" y="3695048"/>
            <a:ext cx="5065399" cy="237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C826EB0-FACB-4FFA-8A33-C53CC617A44A}"/>
              </a:ext>
            </a:extLst>
          </p:cNvPr>
          <p:cNvSpPr/>
          <p:nvPr/>
        </p:nvSpPr>
        <p:spPr>
          <a:xfrm>
            <a:off x="5400398" y="3932114"/>
            <a:ext cx="5065399" cy="237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C3BA446-07A0-46BA-ADF5-01CE6F27E0FB}"/>
              </a:ext>
            </a:extLst>
          </p:cNvPr>
          <p:cNvSpPr/>
          <p:nvPr/>
        </p:nvSpPr>
        <p:spPr>
          <a:xfrm>
            <a:off x="5400398" y="4169180"/>
            <a:ext cx="5065399" cy="237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ED4D885-5977-44DD-A6A2-A8C07277E093}"/>
              </a:ext>
            </a:extLst>
          </p:cNvPr>
          <p:cNvSpPr/>
          <p:nvPr/>
        </p:nvSpPr>
        <p:spPr>
          <a:xfrm>
            <a:off x="5400398" y="4406246"/>
            <a:ext cx="5065399" cy="237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D14396A-58C0-4ED7-A95B-73BEFF6B4AF0}"/>
              </a:ext>
            </a:extLst>
          </p:cNvPr>
          <p:cNvSpPr/>
          <p:nvPr/>
        </p:nvSpPr>
        <p:spPr>
          <a:xfrm>
            <a:off x="5400398" y="4643312"/>
            <a:ext cx="5065399" cy="237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A226BDE-A6BF-4B86-8B8C-F13DBD0E53C3}"/>
              </a:ext>
            </a:extLst>
          </p:cNvPr>
          <p:cNvSpPr/>
          <p:nvPr/>
        </p:nvSpPr>
        <p:spPr>
          <a:xfrm>
            <a:off x="5400398" y="4880378"/>
            <a:ext cx="5065399" cy="237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288E9B-2030-4B86-AF4E-064ABE3C9221}"/>
              </a:ext>
            </a:extLst>
          </p:cNvPr>
          <p:cNvSpPr/>
          <p:nvPr/>
        </p:nvSpPr>
        <p:spPr>
          <a:xfrm>
            <a:off x="1469347" y="472966"/>
            <a:ext cx="9253308" cy="571972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12C022-E843-45EB-9039-9F1BBC10FFFA}"/>
              </a:ext>
            </a:extLst>
          </p:cNvPr>
          <p:cNvGrpSpPr/>
          <p:nvPr/>
        </p:nvGrpSpPr>
        <p:grpSpPr>
          <a:xfrm>
            <a:off x="5396443" y="1089120"/>
            <a:ext cx="5070190" cy="4205628"/>
            <a:chOff x="5423338" y="712601"/>
            <a:chExt cx="5070190" cy="45341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01D8AB-344C-4831-9460-6F032B64EB87}"/>
                </a:ext>
              </a:extLst>
            </p:cNvPr>
            <p:cNvSpPr/>
            <p:nvPr/>
          </p:nvSpPr>
          <p:spPr>
            <a:xfrm>
              <a:off x="5428129" y="712601"/>
              <a:ext cx="5065399" cy="255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55DEAA-F73A-430C-A6BF-297991C03094}"/>
                </a:ext>
              </a:extLst>
            </p:cNvPr>
            <p:cNvSpPr/>
            <p:nvPr/>
          </p:nvSpPr>
          <p:spPr>
            <a:xfrm>
              <a:off x="5428129" y="968188"/>
              <a:ext cx="5065399" cy="255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A5CBA09-7F8C-4D01-9E9B-2686B1261798}"/>
                </a:ext>
              </a:extLst>
            </p:cNvPr>
            <p:cNvSpPr/>
            <p:nvPr/>
          </p:nvSpPr>
          <p:spPr>
            <a:xfrm>
              <a:off x="5428129" y="1223775"/>
              <a:ext cx="5065399" cy="255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BD4FDD-DA9A-4A1E-91C6-1177B0F05746}"/>
                </a:ext>
              </a:extLst>
            </p:cNvPr>
            <p:cNvSpPr/>
            <p:nvPr/>
          </p:nvSpPr>
          <p:spPr>
            <a:xfrm>
              <a:off x="5428129" y="1479362"/>
              <a:ext cx="5065399" cy="255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B541F81-527A-42DC-9AAE-5889CCDFBD73}"/>
                </a:ext>
              </a:extLst>
            </p:cNvPr>
            <p:cNvSpPr/>
            <p:nvPr/>
          </p:nvSpPr>
          <p:spPr>
            <a:xfrm>
              <a:off x="5423338" y="1734949"/>
              <a:ext cx="5065399" cy="255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F164683-4A85-438A-A3E2-73B333F63F48}"/>
                </a:ext>
              </a:extLst>
            </p:cNvPr>
            <p:cNvSpPr/>
            <p:nvPr/>
          </p:nvSpPr>
          <p:spPr>
            <a:xfrm>
              <a:off x="5423338" y="1990536"/>
              <a:ext cx="5065399" cy="255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9F318B-892B-4241-8793-81167E32C202}"/>
                </a:ext>
              </a:extLst>
            </p:cNvPr>
            <p:cNvSpPr/>
            <p:nvPr/>
          </p:nvSpPr>
          <p:spPr>
            <a:xfrm>
              <a:off x="5423338" y="2246123"/>
              <a:ext cx="5065399" cy="255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3A58FB-8B59-4B85-8048-B5E37A51A2D2}"/>
                </a:ext>
              </a:extLst>
            </p:cNvPr>
            <p:cNvSpPr/>
            <p:nvPr/>
          </p:nvSpPr>
          <p:spPr>
            <a:xfrm>
              <a:off x="5423338" y="2501710"/>
              <a:ext cx="5065399" cy="255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DFCBBBE-96CC-4FA4-A31D-58CDC647440F}"/>
                </a:ext>
              </a:extLst>
            </p:cNvPr>
            <p:cNvSpPr/>
            <p:nvPr/>
          </p:nvSpPr>
          <p:spPr>
            <a:xfrm>
              <a:off x="5423338" y="2757297"/>
              <a:ext cx="5065399" cy="255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8ED0426-ED7F-456D-B8E5-E5612D140B6B}"/>
                </a:ext>
              </a:extLst>
            </p:cNvPr>
            <p:cNvSpPr/>
            <p:nvPr/>
          </p:nvSpPr>
          <p:spPr>
            <a:xfrm>
              <a:off x="5423338" y="3012884"/>
              <a:ext cx="5065399" cy="255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628090D-266F-4F24-853A-DA6FF5E2C457}"/>
                </a:ext>
              </a:extLst>
            </p:cNvPr>
            <p:cNvSpPr/>
            <p:nvPr/>
          </p:nvSpPr>
          <p:spPr>
            <a:xfrm>
              <a:off x="5423338" y="3268471"/>
              <a:ext cx="5065399" cy="255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2D8AADC-6D5A-4B7E-933B-8D354766A404}"/>
                </a:ext>
              </a:extLst>
            </p:cNvPr>
            <p:cNvSpPr/>
            <p:nvPr/>
          </p:nvSpPr>
          <p:spPr>
            <a:xfrm>
              <a:off x="5423338" y="3524058"/>
              <a:ext cx="5065399" cy="255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C0300C5-C326-428A-A25C-05E3F1D7041F}"/>
                </a:ext>
              </a:extLst>
            </p:cNvPr>
            <p:cNvSpPr/>
            <p:nvPr/>
          </p:nvSpPr>
          <p:spPr>
            <a:xfrm>
              <a:off x="5423338" y="712601"/>
              <a:ext cx="5070190" cy="4534196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8EE55BB-FB4D-4392-81B9-29BCD6A2A58D}"/>
              </a:ext>
            </a:extLst>
          </p:cNvPr>
          <p:cNvSpPr txBox="1"/>
          <p:nvPr/>
        </p:nvSpPr>
        <p:spPr>
          <a:xfrm>
            <a:off x="5288866" y="632223"/>
            <a:ext cx="2290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chive" panose="02000506040000020004" pitchFamily="2" charset="0"/>
              </a:rPr>
              <a:t>Food Eaten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E8CE32-1AB2-40CA-8E39-C75E86887226}"/>
              </a:ext>
            </a:extLst>
          </p:cNvPr>
          <p:cNvSpPr txBox="1"/>
          <p:nvPr/>
        </p:nvSpPr>
        <p:spPr>
          <a:xfrm>
            <a:off x="8490708" y="632223"/>
            <a:ext cx="1739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chive" panose="02000506040000020004" pitchFamily="2" charset="0"/>
              </a:rPr>
              <a:t>Oct 17, 2020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F792EF4-B27F-4B80-82B6-7DA23AE4211C}"/>
              </a:ext>
            </a:extLst>
          </p:cNvPr>
          <p:cNvGrpSpPr/>
          <p:nvPr/>
        </p:nvGrpSpPr>
        <p:grpSpPr>
          <a:xfrm>
            <a:off x="5284384" y="5482111"/>
            <a:ext cx="1286745" cy="584688"/>
            <a:chOff x="5284384" y="5482111"/>
            <a:chExt cx="1286745" cy="58468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0D2099-D304-4DCE-A836-024EEB089353}"/>
                </a:ext>
              </a:extLst>
            </p:cNvPr>
            <p:cNvSpPr txBox="1"/>
            <p:nvPr/>
          </p:nvSpPr>
          <p:spPr>
            <a:xfrm>
              <a:off x="5284384" y="5666689"/>
              <a:ext cx="12867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  <a:latin typeface="Archive" panose="02000506040000020004" pitchFamily="2" charset="0"/>
                </a:rPr>
                <a:t>1890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2972161-A68F-4913-93F6-0CA4D8C6C506}"/>
                </a:ext>
              </a:extLst>
            </p:cNvPr>
            <p:cNvSpPr txBox="1"/>
            <p:nvPr/>
          </p:nvSpPr>
          <p:spPr>
            <a:xfrm>
              <a:off x="5284384" y="5482111"/>
              <a:ext cx="11970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Total Calories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95C2A68-45D1-4F78-9C09-2ACE5149821E}"/>
              </a:ext>
            </a:extLst>
          </p:cNvPr>
          <p:cNvGrpSpPr/>
          <p:nvPr/>
        </p:nvGrpSpPr>
        <p:grpSpPr>
          <a:xfrm>
            <a:off x="6642397" y="5482947"/>
            <a:ext cx="1421356" cy="584688"/>
            <a:chOff x="5284384" y="5482111"/>
            <a:chExt cx="1421356" cy="58468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356D2D8-5A53-4515-88AA-C2EC9BFB76A1}"/>
                </a:ext>
              </a:extLst>
            </p:cNvPr>
            <p:cNvSpPr txBox="1"/>
            <p:nvPr/>
          </p:nvSpPr>
          <p:spPr>
            <a:xfrm>
              <a:off x="5284384" y="5666689"/>
              <a:ext cx="12867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chive" panose="02000506040000020004" pitchFamily="2" charset="0"/>
                </a:rPr>
                <a:t>230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F4BFAB0-880A-4A6C-9D32-AF77565968FE}"/>
                </a:ext>
              </a:extLst>
            </p:cNvPr>
            <p:cNvSpPr txBox="1"/>
            <p:nvPr/>
          </p:nvSpPr>
          <p:spPr>
            <a:xfrm>
              <a:off x="5284384" y="5482111"/>
              <a:ext cx="14213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Remaining Calories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71FE094-95BD-4577-90A6-C0F2A2AD4ED4}"/>
              </a:ext>
            </a:extLst>
          </p:cNvPr>
          <p:cNvGrpSpPr/>
          <p:nvPr/>
        </p:nvGrpSpPr>
        <p:grpSpPr>
          <a:xfrm>
            <a:off x="8224672" y="5476536"/>
            <a:ext cx="695212" cy="584688"/>
            <a:chOff x="5284384" y="5482111"/>
            <a:chExt cx="831210" cy="58468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AE642E3-54D4-40BA-9B7A-8F41EA29D73C}"/>
                </a:ext>
              </a:extLst>
            </p:cNvPr>
            <p:cNvSpPr txBox="1"/>
            <p:nvPr/>
          </p:nvSpPr>
          <p:spPr>
            <a:xfrm>
              <a:off x="5284384" y="5666689"/>
              <a:ext cx="8312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chive" panose="02000506040000020004" pitchFamily="2" charset="0"/>
                </a:rPr>
                <a:t>75</a:t>
              </a:r>
              <a:r>
                <a:rPr lang="en-US" sz="1050" dirty="0">
                  <a:latin typeface="Archive" panose="02000506040000020004" pitchFamily="2" charset="0"/>
                </a:rPr>
                <a:t>%</a:t>
              </a:r>
              <a:endParaRPr lang="en-US" sz="2000" dirty="0">
                <a:latin typeface="Archive" panose="02000506040000020004" pitchFamily="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10FE6A8-4884-4C1C-926E-07976FE6D005}"/>
                </a:ext>
              </a:extLst>
            </p:cNvPr>
            <p:cNvSpPr txBox="1"/>
            <p:nvPr/>
          </p:nvSpPr>
          <p:spPr>
            <a:xfrm>
              <a:off x="5284384" y="5482111"/>
              <a:ext cx="6361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Fat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0E44B5A-C753-4F70-8D8E-98B89132AB48}"/>
              </a:ext>
            </a:extLst>
          </p:cNvPr>
          <p:cNvGrpSpPr/>
          <p:nvPr/>
        </p:nvGrpSpPr>
        <p:grpSpPr>
          <a:xfrm>
            <a:off x="8917664" y="5482947"/>
            <a:ext cx="695212" cy="584688"/>
            <a:chOff x="5284384" y="5482111"/>
            <a:chExt cx="831210" cy="58468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D16586E-5FFC-43EC-87C1-9A7E2F935732}"/>
                </a:ext>
              </a:extLst>
            </p:cNvPr>
            <p:cNvSpPr txBox="1"/>
            <p:nvPr/>
          </p:nvSpPr>
          <p:spPr>
            <a:xfrm>
              <a:off x="5284384" y="5666689"/>
              <a:ext cx="8312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chive" panose="02000506040000020004" pitchFamily="2" charset="0"/>
                </a:rPr>
                <a:t>5</a:t>
              </a:r>
              <a:r>
                <a:rPr lang="en-US" sz="1050" dirty="0">
                  <a:latin typeface="Archive" panose="02000506040000020004" pitchFamily="2" charset="0"/>
                </a:rPr>
                <a:t>%</a:t>
              </a:r>
              <a:endParaRPr lang="en-US" sz="2000" dirty="0">
                <a:latin typeface="Archive" panose="02000506040000020004" pitchFamily="2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4FB736-A870-4BC7-992C-9DFC8EAA34B0}"/>
                </a:ext>
              </a:extLst>
            </p:cNvPr>
            <p:cNvSpPr txBox="1"/>
            <p:nvPr/>
          </p:nvSpPr>
          <p:spPr>
            <a:xfrm>
              <a:off x="5284384" y="5482111"/>
              <a:ext cx="6361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Carbs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352D1B5-619B-40D9-8C42-ABB4B88CE445}"/>
              </a:ext>
            </a:extLst>
          </p:cNvPr>
          <p:cNvGrpSpPr/>
          <p:nvPr/>
        </p:nvGrpSpPr>
        <p:grpSpPr>
          <a:xfrm>
            <a:off x="9610656" y="5479557"/>
            <a:ext cx="775510" cy="584688"/>
            <a:chOff x="5284384" y="5482111"/>
            <a:chExt cx="927216" cy="58468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1D11A85-EFCA-49DC-B345-5FE13B487680}"/>
                </a:ext>
              </a:extLst>
            </p:cNvPr>
            <p:cNvSpPr txBox="1"/>
            <p:nvPr/>
          </p:nvSpPr>
          <p:spPr>
            <a:xfrm>
              <a:off x="5284384" y="5666689"/>
              <a:ext cx="9272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chive" panose="02000506040000020004" pitchFamily="2" charset="0"/>
                </a:rPr>
                <a:t>20</a:t>
              </a:r>
              <a:r>
                <a:rPr lang="en-US" sz="1050" dirty="0">
                  <a:latin typeface="Archive" panose="02000506040000020004" pitchFamily="2" charset="0"/>
                </a:rPr>
                <a:t>%</a:t>
              </a:r>
              <a:endParaRPr lang="en-US" sz="2000" dirty="0">
                <a:latin typeface="Archive" panose="02000506040000020004" pitchFamily="2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8A3F155-141D-44C1-B4B8-4B84BDDB5022}"/>
                </a:ext>
              </a:extLst>
            </p:cNvPr>
            <p:cNvSpPr txBox="1"/>
            <p:nvPr/>
          </p:nvSpPr>
          <p:spPr>
            <a:xfrm>
              <a:off x="5284384" y="5482111"/>
              <a:ext cx="7818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Protein</a:t>
              </a:r>
            </a:p>
          </p:txBody>
        </p:sp>
      </p:grp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508E6241-347A-4537-AD3F-3A537C18571E}"/>
              </a:ext>
            </a:extLst>
          </p:cNvPr>
          <p:cNvSpPr/>
          <p:nvPr/>
        </p:nvSpPr>
        <p:spPr>
          <a:xfrm rot="5400000">
            <a:off x="10213595" y="758364"/>
            <a:ext cx="188259" cy="15688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F5658242-FA19-4B3A-8DFE-DD8533708137}"/>
              </a:ext>
            </a:extLst>
          </p:cNvPr>
          <p:cNvSpPr/>
          <p:nvPr/>
        </p:nvSpPr>
        <p:spPr>
          <a:xfrm rot="16200000">
            <a:off x="8319501" y="744872"/>
            <a:ext cx="188259" cy="15688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2B84B94-C67C-4DED-9686-E77C70B59F9B}"/>
              </a:ext>
            </a:extLst>
          </p:cNvPr>
          <p:cNvSpPr txBox="1"/>
          <p:nvPr/>
        </p:nvSpPr>
        <p:spPr>
          <a:xfrm>
            <a:off x="1644713" y="623258"/>
            <a:ext cx="2290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chive" panose="02000506040000020004" pitchFamily="2" charset="0"/>
              </a:rPr>
              <a:t>Calorie tracker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712037C-47C9-488C-92DF-68719D114F61}"/>
              </a:ext>
            </a:extLst>
          </p:cNvPr>
          <p:cNvSpPr/>
          <p:nvPr/>
        </p:nvSpPr>
        <p:spPr>
          <a:xfrm>
            <a:off x="1725367" y="1457263"/>
            <a:ext cx="1613334" cy="3430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 Item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633F392-B785-4921-A4B7-93FC42BAF269}"/>
              </a:ext>
            </a:extLst>
          </p:cNvPr>
          <p:cNvSpPr/>
          <p:nvPr/>
        </p:nvSpPr>
        <p:spPr>
          <a:xfrm>
            <a:off x="1725367" y="2626659"/>
            <a:ext cx="3415053" cy="303445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4DBB3CD-3BB6-4B9C-BBB3-A00EED609EE6}"/>
              </a:ext>
            </a:extLst>
          </p:cNvPr>
          <p:cNvSpPr/>
          <p:nvPr/>
        </p:nvSpPr>
        <p:spPr>
          <a:xfrm>
            <a:off x="1725366" y="1918851"/>
            <a:ext cx="1613333" cy="3430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Item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9690258-9B9E-4137-815D-E12B6215FA4E}"/>
              </a:ext>
            </a:extLst>
          </p:cNvPr>
          <p:cNvSpPr/>
          <p:nvPr/>
        </p:nvSpPr>
        <p:spPr>
          <a:xfrm>
            <a:off x="3523131" y="1453470"/>
            <a:ext cx="1613334" cy="3430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 Item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38204B4-B4B7-46E2-A49B-5FC1C0BA9BA0}"/>
              </a:ext>
            </a:extLst>
          </p:cNvPr>
          <p:cNvSpPr/>
          <p:nvPr/>
        </p:nvSpPr>
        <p:spPr>
          <a:xfrm>
            <a:off x="3523131" y="1918850"/>
            <a:ext cx="1613334" cy="3430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Delete Item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326C2A8-17B4-4F1D-BE63-E5FB29ACD783}"/>
              </a:ext>
            </a:extLst>
          </p:cNvPr>
          <p:cNvGrpSpPr/>
          <p:nvPr/>
        </p:nvGrpSpPr>
        <p:grpSpPr>
          <a:xfrm>
            <a:off x="5417392" y="1114053"/>
            <a:ext cx="4999595" cy="212133"/>
            <a:chOff x="5417392" y="1114053"/>
            <a:chExt cx="4999595" cy="212133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52D0A6FD-B0BC-4A7F-9DAB-1F1C4A1C91A1}"/>
                </a:ext>
              </a:extLst>
            </p:cNvPr>
            <p:cNvSpPr/>
            <p:nvPr/>
          </p:nvSpPr>
          <p:spPr>
            <a:xfrm>
              <a:off x="9198726" y="1136775"/>
              <a:ext cx="408233" cy="13447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Add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2563ABEA-7FC4-4677-97DC-E55F9D249616}"/>
                </a:ext>
              </a:extLst>
            </p:cNvPr>
            <p:cNvSpPr/>
            <p:nvPr/>
          </p:nvSpPr>
          <p:spPr>
            <a:xfrm>
              <a:off x="9661615" y="1136775"/>
              <a:ext cx="408233" cy="13447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Del</a:t>
              </a:r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65B41A0B-713F-47A0-9C1F-C00FD63171A4}"/>
                </a:ext>
              </a:extLst>
            </p:cNvPr>
            <p:cNvSpPr/>
            <p:nvPr/>
          </p:nvSpPr>
          <p:spPr>
            <a:xfrm>
              <a:off x="10139083" y="1157254"/>
              <a:ext cx="125505" cy="109782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0E732140-B460-4AF2-976E-E739A530EF97}"/>
                </a:ext>
              </a:extLst>
            </p:cNvPr>
            <p:cNvSpPr/>
            <p:nvPr/>
          </p:nvSpPr>
          <p:spPr>
            <a:xfrm rot="10800000">
              <a:off x="10291482" y="1157254"/>
              <a:ext cx="125505" cy="109782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D252AB2-AE09-4E5E-9A6C-D1634BF97311}"/>
                </a:ext>
              </a:extLst>
            </p:cNvPr>
            <p:cNvSpPr/>
            <p:nvPr/>
          </p:nvSpPr>
          <p:spPr>
            <a:xfrm>
              <a:off x="5417392" y="1114297"/>
              <a:ext cx="1696102" cy="2118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Tortilla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CA9E57A-5242-4EE1-9B6E-ED4FF8720690}"/>
                </a:ext>
              </a:extLst>
            </p:cNvPr>
            <p:cNvSpPr/>
            <p:nvPr/>
          </p:nvSpPr>
          <p:spPr>
            <a:xfrm>
              <a:off x="7114728" y="1114053"/>
              <a:ext cx="680086" cy="2118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5g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5FD683D-C5A2-4FC5-B757-337CFEA0E3CC}"/>
                </a:ext>
              </a:extLst>
            </p:cNvPr>
            <p:cNvSpPr/>
            <p:nvPr/>
          </p:nvSpPr>
          <p:spPr>
            <a:xfrm>
              <a:off x="7792694" y="1114135"/>
              <a:ext cx="680086" cy="2118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2g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14B274F-6EA3-4762-86A2-879FB7682AA8}"/>
                </a:ext>
              </a:extLst>
            </p:cNvPr>
            <p:cNvSpPr/>
            <p:nvPr/>
          </p:nvSpPr>
          <p:spPr>
            <a:xfrm>
              <a:off x="8473034" y="1114053"/>
              <a:ext cx="680086" cy="2118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4g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B804FEA-4397-4068-A137-9802CBD0DCB6}"/>
              </a:ext>
            </a:extLst>
          </p:cNvPr>
          <p:cNvGrpSpPr/>
          <p:nvPr/>
        </p:nvGrpSpPr>
        <p:grpSpPr>
          <a:xfrm>
            <a:off x="5407264" y="1586194"/>
            <a:ext cx="4999595" cy="212133"/>
            <a:chOff x="5417392" y="1114053"/>
            <a:chExt cx="4999595" cy="212133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FC11E2DE-D578-4054-8277-0FB63BC69BC6}"/>
                </a:ext>
              </a:extLst>
            </p:cNvPr>
            <p:cNvSpPr/>
            <p:nvPr/>
          </p:nvSpPr>
          <p:spPr>
            <a:xfrm>
              <a:off x="9198726" y="1136775"/>
              <a:ext cx="408233" cy="13447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Add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28733612-747D-47CD-8701-28DE8326D357}"/>
                </a:ext>
              </a:extLst>
            </p:cNvPr>
            <p:cNvSpPr/>
            <p:nvPr/>
          </p:nvSpPr>
          <p:spPr>
            <a:xfrm>
              <a:off x="9661615" y="1136775"/>
              <a:ext cx="408233" cy="13447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Del</a:t>
              </a:r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34F0F6FD-85C9-427C-A724-E3F28F0AC66F}"/>
                </a:ext>
              </a:extLst>
            </p:cNvPr>
            <p:cNvSpPr/>
            <p:nvPr/>
          </p:nvSpPr>
          <p:spPr>
            <a:xfrm>
              <a:off x="10139083" y="1157254"/>
              <a:ext cx="125505" cy="109782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B2818218-6916-4B4D-9F46-3746A710DDB0}"/>
                </a:ext>
              </a:extLst>
            </p:cNvPr>
            <p:cNvSpPr/>
            <p:nvPr/>
          </p:nvSpPr>
          <p:spPr>
            <a:xfrm rot="10800000">
              <a:off x="10291482" y="1157254"/>
              <a:ext cx="125505" cy="109782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8318191-8D39-4BD2-AB64-73AE97266B73}"/>
                </a:ext>
              </a:extLst>
            </p:cNvPr>
            <p:cNvSpPr/>
            <p:nvPr/>
          </p:nvSpPr>
          <p:spPr>
            <a:xfrm>
              <a:off x="5417392" y="1114297"/>
              <a:ext cx="1696102" cy="2118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err="1">
                  <a:solidFill>
                    <a:schemeClr val="tx1"/>
                  </a:solidFill>
                </a:rPr>
                <a:t>Udon</a:t>
              </a:r>
              <a:r>
                <a:rPr lang="en-US" sz="800" dirty="0">
                  <a:solidFill>
                    <a:schemeClr val="tx1"/>
                  </a:solidFill>
                </a:rPr>
                <a:t> Noodles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B3E40C2-D58D-42FF-912A-0788BCCB76FB}"/>
                </a:ext>
              </a:extLst>
            </p:cNvPr>
            <p:cNvSpPr/>
            <p:nvPr/>
          </p:nvSpPr>
          <p:spPr>
            <a:xfrm>
              <a:off x="7114728" y="1114053"/>
              <a:ext cx="680086" cy="2118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5g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0FE63B1-311A-4FB5-BCC9-921F24BCAFE3}"/>
                </a:ext>
              </a:extLst>
            </p:cNvPr>
            <p:cNvSpPr/>
            <p:nvPr/>
          </p:nvSpPr>
          <p:spPr>
            <a:xfrm>
              <a:off x="7792694" y="1114135"/>
              <a:ext cx="680086" cy="2118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2g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44F28C6-8EC5-4489-8C57-C6A7D8838F2A}"/>
                </a:ext>
              </a:extLst>
            </p:cNvPr>
            <p:cNvSpPr/>
            <p:nvPr/>
          </p:nvSpPr>
          <p:spPr>
            <a:xfrm>
              <a:off x="8473034" y="1114053"/>
              <a:ext cx="680086" cy="2118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4g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9EB8936-2548-4A36-AC9B-924DA25E55B5}"/>
              </a:ext>
            </a:extLst>
          </p:cNvPr>
          <p:cNvGrpSpPr/>
          <p:nvPr/>
        </p:nvGrpSpPr>
        <p:grpSpPr>
          <a:xfrm>
            <a:off x="5410198" y="1355091"/>
            <a:ext cx="4999595" cy="212133"/>
            <a:chOff x="5417392" y="1114053"/>
            <a:chExt cx="4999595" cy="212133"/>
          </a:xfrm>
        </p:grpSpPr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9FA3A639-D2CB-4F0E-A16F-7F3FC1CA45B2}"/>
                </a:ext>
              </a:extLst>
            </p:cNvPr>
            <p:cNvSpPr/>
            <p:nvPr/>
          </p:nvSpPr>
          <p:spPr>
            <a:xfrm>
              <a:off x="9198726" y="1136775"/>
              <a:ext cx="408233" cy="13447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Add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B028A9D3-D977-4CB2-83AC-D8EA3E8EED74}"/>
                </a:ext>
              </a:extLst>
            </p:cNvPr>
            <p:cNvSpPr/>
            <p:nvPr/>
          </p:nvSpPr>
          <p:spPr>
            <a:xfrm>
              <a:off x="9661615" y="1136775"/>
              <a:ext cx="408233" cy="13447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Del</a:t>
              </a:r>
            </a:p>
          </p:txBody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0479D5F7-9A74-411A-A04C-31ECD2D30BE1}"/>
                </a:ext>
              </a:extLst>
            </p:cNvPr>
            <p:cNvSpPr/>
            <p:nvPr/>
          </p:nvSpPr>
          <p:spPr>
            <a:xfrm>
              <a:off x="10139083" y="1157254"/>
              <a:ext cx="125505" cy="109782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8C866090-6ADE-4634-AD64-B8EE75C5F72D}"/>
                </a:ext>
              </a:extLst>
            </p:cNvPr>
            <p:cNvSpPr/>
            <p:nvPr/>
          </p:nvSpPr>
          <p:spPr>
            <a:xfrm rot="10800000">
              <a:off x="10291482" y="1157254"/>
              <a:ext cx="125505" cy="109782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29B8F00-1DA3-4B45-86CB-0931F71834CC}"/>
                </a:ext>
              </a:extLst>
            </p:cNvPr>
            <p:cNvSpPr/>
            <p:nvPr/>
          </p:nvSpPr>
          <p:spPr>
            <a:xfrm>
              <a:off x="5417392" y="1114297"/>
              <a:ext cx="1696102" cy="2118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Hot Dog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2949C34-C4B1-4E56-8E2B-4D36B131338F}"/>
                </a:ext>
              </a:extLst>
            </p:cNvPr>
            <p:cNvSpPr/>
            <p:nvPr/>
          </p:nvSpPr>
          <p:spPr>
            <a:xfrm>
              <a:off x="7114728" y="1114053"/>
              <a:ext cx="680086" cy="2118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5g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7A0C4AD-FA65-4F42-AE4F-693990BDFAC2}"/>
                </a:ext>
              </a:extLst>
            </p:cNvPr>
            <p:cNvSpPr/>
            <p:nvPr/>
          </p:nvSpPr>
          <p:spPr>
            <a:xfrm>
              <a:off x="7792694" y="1114135"/>
              <a:ext cx="680086" cy="2118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2g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BCFA12E-0AD7-42BB-92F2-3E52801861AF}"/>
                </a:ext>
              </a:extLst>
            </p:cNvPr>
            <p:cNvSpPr/>
            <p:nvPr/>
          </p:nvSpPr>
          <p:spPr>
            <a:xfrm>
              <a:off x="8473034" y="1114053"/>
              <a:ext cx="680086" cy="2118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4g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3A6890F-E759-4B1C-AE28-BCB894E1C9B4}"/>
              </a:ext>
            </a:extLst>
          </p:cNvPr>
          <p:cNvGrpSpPr/>
          <p:nvPr/>
        </p:nvGrpSpPr>
        <p:grpSpPr>
          <a:xfrm>
            <a:off x="5403946" y="2053493"/>
            <a:ext cx="4999595" cy="212133"/>
            <a:chOff x="5417392" y="1114053"/>
            <a:chExt cx="4999595" cy="212133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8060E1D-321B-41E7-9D6E-7D2CA30234A7}"/>
                </a:ext>
              </a:extLst>
            </p:cNvPr>
            <p:cNvSpPr/>
            <p:nvPr/>
          </p:nvSpPr>
          <p:spPr>
            <a:xfrm>
              <a:off x="9198726" y="1136775"/>
              <a:ext cx="408233" cy="13447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Add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5ED0D967-D4B2-4A14-8322-FB5AC177C53A}"/>
                </a:ext>
              </a:extLst>
            </p:cNvPr>
            <p:cNvSpPr/>
            <p:nvPr/>
          </p:nvSpPr>
          <p:spPr>
            <a:xfrm>
              <a:off x="9661615" y="1136775"/>
              <a:ext cx="408233" cy="13447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Del</a:t>
              </a:r>
            </a:p>
          </p:txBody>
        </p:sp>
        <p:sp>
          <p:nvSpPr>
            <p:cNvPr id="117" name="Isosceles Triangle 116">
              <a:extLst>
                <a:ext uri="{FF2B5EF4-FFF2-40B4-BE49-F238E27FC236}">
                  <a16:creationId xmlns:a16="http://schemas.microsoft.com/office/drawing/2014/main" id="{5A6405FA-7683-46DA-8A69-3401557B6740}"/>
                </a:ext>
              </a:extLst>
            </p:cNvPr>
            <p:cNvSpPr/>
            <p:nvPr/>
          </p:nvSpPr>
          <p:spPr>
            <a:xfrm>
              <a:off x="10139083" y="1157254"/>
              <a:ext cx="125505" cy="109782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Isosceles Triangle 117">
              <a:extLst>
                <a:ext uri="{FF2B5EF4-FFF2-40B4-BE49-F238E27FC236}">
                  <a16:creationId xmlns:a16="http://schemas.microsoft.com/office/drawing/2014/main" id="{68CD30D9-39D3-47E2-A3D8-384CDD4754EC}"/>
                </a:ext>
              </a:extLst>
            </p:cNvPr>
            <p:cNvSpPr/>
            <p:nvPr/>
          </p:nvSpPr>
          <p:spPr>
            <a:xfrm rot="10800000">
              <a:off x="10291482" y="1157254"/>
              <a:ext cx="125505" cy="109782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46CBA71-2BB9-4B67-ADCE-A01D13C19D32}"/>
                </a:ext>
              </a:extLst>
            </p:cNvPr>
            <p:cNvSpPr/>
            <p:nvPr/>
          </p:nvSpPr>
          <p:spPr>
            <a:xfrm>
              <a:off x="5417392" y="1114297"/>
              <a:ext cx="1696102" cy="2118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Watermelon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FDB3DBF-BF16-45A6-8E99-C1A23D13DB73}"/>
                </a:ext>
              </a:extLst>
            </p:cNvPr>
            <p:cNvSpPr/>
            <p:nvPr/>
          </p:nvSpPr>
          <p:spPr>
            <a:xfrm>
              <a:off x="7114728" y="1114053"/>
              <a:ext cx="680086" cy="2118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5g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52A75F9-91CD-41F5-B4DB-BDEA51932274}"/>
                </a:ext>
              </a:extLst>
            </p:cNvPr>
            <p:cNvSpPr/>
            <p:nvPr/>
          </p:nvSpPr>
          <p:spPr>
            <a:xfrm>
              <a:off x="7792694" y="1114135"/>
              <a:ext cx="680086" cy="2118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2g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208B511-28ED-41B3-B70F-1C67A3F3402A}"/>
                </a:ext>
              </a:extLst>
            </p:cNvPr>
            <p:cNvSpPr/>
            <p:nvPr/>
          </p:nvSpPr>
          <p:spPr>
            <a:xfrm>
              <a:off x="8473034" y="1114053"/>
              <a:ext cx="680086" cy="2118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4g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52C4518-136B-4A2E-8158-BE54AC1B92F3}"/>
              </a:ext>
            </a:extLst>
          </p:cNvPr>
          <p:cNvGrpSpPr/>
          <p:nvPr/>
        </p:nvGrpSpPr>
        <p:grpSpPr>
          <a:xfrm>
            <a:off x="5401234" y="1828815"/>
            <a:ext cx="4999595" cy="212133"/>
            <a:chOff x="5417392" y="1114053"/>
            <a:chExt cx="4999595" cy="212133"/>
          </a:xfrm>
        </p:grpSpPr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EEC7DF6-E46D-426D-937C-8EC74A786733}"/>
                </a:ext>
              </a:extLst>
            </p:cNvPr>
            <p:cNvSpPr/>
            <p:nvPr/>
          </p:nvSpPr>
          <p:spPr>
            <a:xfrm>
              <a:off x="9198726" y="1136775"/>
              <a:ext cx="408233" cy="13447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Add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443008E0-292D-45EA-A733-C29035D1F919}"/>
                </a:ext>
              </a:extLst>
            </p:cNvPr>
            <p:cNvSpPr/>
            <p:nvPr/>
          </p:nvSpPr>
          <p:spPr>
            <a:xfrm>
              <a:off x="9661615" y="1136775"/>
              <a:ext cx="408233" cy="13447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Del</a:t>
              </a:r>
            </a:p>
          </p:txBody>
        </p:sp>
        <p:sp>
          <p:nvSpPr>
            <p:cNvPr id="128" name="Isosceles Triangle 127">
              <a:extLst>
                <a:ext uri="{FF2B5EF4-FFF2-40B4-BE49-F238E27FC236}">
                  <a16:creationId xmlns:a16="http://schemas.microsoft.com/office/drawing/2014/main" id="{1C66A138-BF38-48D7-BB04-A21089995E16}"/>
                </a:ext>
              </a:extLst>
            </p:cNvPr>
            <p:cNvSpPr/>
            <p:nvPr/>
          </p:nvSpPr>
          <p:spPr>
            <a:xfrm>
              <a:off x="10139083" y="1157254"/>
              <a:ext cx="125505" cy="109782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DDCE6BF2-863A-46BC-A029-60A287CBE84F}"/>
                </a:ext>
              </a:extLst>
            </p:cNvPr>
            <p:cNvSpPr/>
            <p:nvPr/>
          </p:nvSpPr>
          <p:spPr>
            <a:xfrm rot="10800000">
              <a:off x="10291482" y="1157254"/>
              <a:ext cx="125505" cy="109782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36DE618-2E85-4A94-92DB-38002855EA2B}"/>
                </a:ext>
              </a:extLst>
            </p:cNvPr>
            <p:cNvSpPr/>
            <p:nvPr/>
          </p:nvSpPr>
          <p:spPr>
            <a:xfrm>
              <a:off x="5417392" y="1114297"/>
              <a:ext cx="1696102" cy="2118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Cheese Stick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C093150-7737-46AB-984A-5C8BD891C51F}"/>
                </a:ext>
              </a:extLst>
            </p:cNvPr>
            <p:cNvSpPr/>
            <p:nvPr/>
          </p:nvSpPr>
          <p:spPr>
            <a:xfrm>
              <a:off x="7114728" y="1114053"/>
              <a:ext cx="680086" cy="2118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5g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9215CED6-7858-4E30-B849-4AA8932C83F1}"/>
                </a:ext>
              </a:extLst>
            </p:cNvPr>
            <p:cNvSpPr/>
            <p:nvPr/>
          </p:nvSpPr>
          <p:spPr>
            <a:xfrm>
              <a:off x="7792694" y="1114135"/>
              <a:ext cx="680086" cy="2118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2g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88C62A38-81F0-4FF4-95D3-76C38A3FA747}"/>
                </a:ext>
              </a:extLst>
            </p:cNvPr>
            <p:cNvSpPr/>
            <p:nvPr/>
          </p:nvSpPr>
          <p:spPr>
            <a:xfrm>
              <a:off x="8473034" y="1114053"/>
              <a:ext cx="680086" cy="2118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4g</a:t>
              </a: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8B07C1B-4493-4D89-B8B2-1C3162BE7078}"/>
              </a:ext>
            </a:extLst>
          </p:cNvPr>
          <p:cNvGrpSpPr/>
          <p:nvPr/>
        </p:nvGrpSpPr>
        <p:grpSpPr>
          <a:xfrm>
            <a:off x="1924815" y="3090541"/>
            <a:ext cx="3019220" cy="2029688"/>
            <a:chOff x="1924815" y="2991933"/>
            <a:chExt cx="3019220" cy="2029688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40488F72-E598-4824-BCA4-8D87666F16C6}"/>
                </a:ext>
              </a:extLst>
            </p:cNvPr>
            <p:cNvSpPr/>
            <p:nvPr/>
          </p:nvSpPr>
          <p:spPr>
            <a:xfrm>
              <a:off x="1927879" y="3169224"/>
              <a:ext cx="3016156" cy="25977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12B4B069-00F2-43A6-A2E6-632CDED6A7FB}"/>
                </a:ext>
              </a:extLst>
            </p:cNvPr>
            <p:cNvSpPr/>
            <p:nvPr/>
          </p:nvSpPr>
          <p:spPr>
            <a:xfrm>
              <a:off x="1924815" y="3695048"/>
              <a:ext cx="1413884" cy="25977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9FBB72F-F32D-4F62-A7F2-8A9B6F8ED14E}"/>
                </a:ext>
              </a:extLst>
            </p:cNvPr>
            <p:cNvSpPr/>
            <p:nvPr/>
          </p:nvSpPr>
          <p:spPr>
            <a:xfrm>
              <a:off x="3523131" y="3695048"/>
              <a:ext cx="1413884" cy="25977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8B829D6-1501-4565-89A5-C249F4FC8F93}"/>
                </a:ext>
              </a:extLst>
            </p:cNvPr>
            <p:cNvSpPr/>
            <p:nvPr/>
          </p:nvSpPr>
          <p:spPr>
            <a:xfrm>
              <a:off x="1924815" y="4230030"/>
              <a:ext cx="1413884" cy="25977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62D415D-C47C-4218-80B2-0A619DDBC20F}"/>
                </a:ext>
              </a:extLst>
            </p:cNvPr>
            <p:cNvSpPr/>
            <p:nvPr/>
          </p:nvSpPr>
          <p:spPr>
            <a:xfrm>
              <a:off x="3523131" y="4230030"/>
              <a:ext cx="1413884" cy="25977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D7645FF-F7A1-41A8-9C33-69B53B72AF45}"/>
                </a:ext>
              </a:extLst>
            </p:cNvPr>
            <p:cNvSpPr/>
            <p:nvPr/>
          </p:nvSpPr>
          <p:spPr>
            <a:xfrm>
              <a:off x="1924815" y="4761845"/>
              <a:ext cx="1413884" cy="25977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5A992FF5-1664-451E-BB8E-2B22BA3523D3}"/>
                </a:ext>
              </a:extLst>
            </p:cNvPr>
            <p:cNvSpPr/>
            <p:nvPr/>
          </p:nvSpPr>
          <p:spPr>
            <a:xfrm>
              <a:off x="3523131" y="4761845"/>
              <a:ext cx="1413884" cy="25977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C73E38D0-4C3E-4E4E-BD7D-52737BDDC493}"/>
                </a:ext>
              </a:extLst>
            </p:cNvPr>
            <p:cNvSpPr/>
            <p:nvPr/>
          </p:nvSpPr>
          <p:spPr>
            <a:xfrm>
              <a:off x="1924815" y="2991933"/>
              <a:ext cx="1413884" cy="167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Name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4035B6E-DABA-40BA-B62D-22E46DB1189E}"/>
                </a:ext>
              </a:extLst>
            </p:cNvPr>
            <p:cNvSpPr/>
            <p:nvPr/>
          </p:nvSpPr>
          <p:spPr>
            <a:xfrm>
              <a:off x="1924815" y="3510014"/>
              <a:ext cx="1413884" cy="167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Portion Size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C3D3A3FB-0C2D-4605-9F90-DC7558EE4B49}"/>
                </a:ext>
              </a:extLst>
            </p:cNvPr>
            <p:cNvSpPr/>
            <p:nvPr/>
          </p:nvSpPr>
          <p:spPr>
            <a:xfrm>
              <a:off x="3523131" y="3512767"/>
              <a:ext cx="1413884" cy="167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Fat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3BCE5127-76B1-44BC-9E6F-45ACAACD44A1}"/>
                </a:ext>
              </a:extLst>
            </p:cNvPr>
            <p:cNvSpPr/>
            <p:nvPr/>
          </p:nvSpPr>
          <p:spPr>
            <a:xfrm>
              <a:off x="1924815" y="4049806"/>
              <a:ext cx="1413884" cy="167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Carbs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40FBFB16-38D7-42C7-BDB5-E5491D4B08EE}"/>
                </a:ext>
              </a:extLst>
            </p:cNvPr>
            <p:cNvSpPr/>
            <p:nvPr/>
          </p:nvSpPr>
          <p:spPr>
            <a:xfrm>
              <a:off x="3523131" y="4045709"/>
              <a:ext cx="1413884" cy="167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Fiber</a:t>
              </a: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908129C8-26C2-42DD-9DCE-78EED059B15F}"/>
                </a:ext>
              </a:extLst>
            </p:cNvPr>
            <p:cNvSpPr/>
            <p:nvPr/>
          </p:nvSpPr>
          <p:spPr>
            <a:xfrm>
              <a:off x="1924815" y="4580006"/>
              <a:ext cx="1413884" cy="167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Sodium</a:t>
              </a: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B43A9D45-B51C-4E3F-9773-197B99C1C31E}"/>
                </a:ext>
              </a:extLst>
            </p:cNvPr>
            <p:cNvSpPr/>
            <p:nvPr/>
          </p:nvSpPr>
          <p:spPr>
            <a:xfrm>
              <a:off x="3523131" y="4574107"/>
              <a:ext cx="1413884" cy="167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Protein</a:t>
              </a:r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7127DE57-9F45-4C74-90D7-322FD73348A1}"/>
              </a:ext>
            </a:extLst>
          </p:cNvPr>
          <p:cNvSpPr txBox="1"/>
          <p:nvPr/>
        </p:nvSpPr>
        <p:spPr>
          <a:xfrm>
            <a:off x="1819385" y="2678817"/>
            <a:ext cx="3124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chive" panose="02000506040000020004" pitchFamily="2" charset="0"/>
              </a:rPr>
              <a:t>New Item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362FEEA6-70FA-4A2F-B3DB-40ADB9281221}"/>
              </a:ext>
            </a:extLst>
          </p:cNvPr>
          <p:cNvSpPr/>
          <p:nvPr/>
        </p:nvSpPr>
        <p:spPr>
          <a:xfrm>
            <a:off x="2208979" y="5285165"/>
            <a:ext cx="1413884" cy="167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Add to Database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20F2AEA0-D67F-4C3A-8A13-8C94C15F586F}"/>
              </a:ext>
            </a:extLst>
          </p:cNvPr>
          <p:cNvSpPr/>
          <p:nvPr/>
        </p:nvSpPr>
        <p:spPr>
          <a:xfrm>
            <a:off x="2041356" y="5285166"/>
            <a:ext cx="167937" cy="1679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736E66EF-78F8-4CA1-A3ED-1B05CCF79835}"/>
              </a:ext>
            </a:extLst>
          </p:cNvPr>
          <p:cNvSpPr/>
          <p:nvPr/>
        </p:nvSpPr>
        <p:spPr>
          <a:xfrm>
            <a:off x="2079862" y="5323012"/>
            <a:ext cx="92244" cy="922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5CA8F39-2226-42FD-8294-3E212C86B609}"/>
              </a:ext>
            </a:extLst>
          </p:cNvPr>
          <p:cNvSpPr/>
          <p:nvPr/>
        </p:nvSpPr>
        <p:spPr>
          <a:xfrm>
            <a:off x="3765629" y="5258486"/>
            <a:ext cx="1171386" cy="26802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7830A869-533C-4FE2-B731-AA671322D330}"/>
              </a:ext>
            </a:extLst>
          </p:cNvPr>
          <p:cNvGrpSpPr/>
          <p:nvPr/>
        </p:nvGrpSpPr>
        <p:grpSpPr>
          <a:xfrm>
            <a:off x="10246967" y="5552938"/>
            <a:ext cx="204962" cy="407076"/>
            <a:chOff x="10251753" y="5487959"/>
            <a:chExt cx="204962" cy="407076"/>
          </a:xfrm>
        </p:grpSpPr>
        <p:sp>
          <p:nvSpPr>
            <p:cNvPr id="196" name="Isosceles Triangle 195">
              <a:extLst>
                <a:ext uri="{FF2B5EF4-FFF2-40B4-BE49-F238E27FC236}">
                  <a16:creationId xmlns:a16="http://schemas.microsoft.com/office/drawing/2014/main" id="{6C3299FC-863B-4DE1-94A5-8D7A5EAD82F8}"/>
                </a:ext>
              </a:extLst>
            </p:cNvPr>
            <p:cNvSpPr/>
            <p:nvPr/>
          </p:nvSpPr>
          <p:spPr>
            <a:xfrm>
              <a:off x="10251753" y="5487959"/>
              <a:ext cx="204962" cy="17928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Isosceles Triangle 197">
              <a:extLst>
                <a:ext uri="{FF2B5EF4-FFF2-40B4-BE49-F238E27FC236}">
                  <a16:creationId xmlns:a16="http://schemas.microsoft.com/office/drawing/2014/main" id="{965CE7EB-3311-444F-A749-F0A016C7EFD1}"/>
                </a:ext>
              </a:extLst>
            </p:cNvPr>
            <p:cNvSpPr/>
            <p:nvPr/>
          </p:nvSpPr>
          <p:spPr>
            <a:xfrm rot="10800000">
              <a:off x="10251753" y="5715750"/>
              <a:ext cx="204962" cy="17928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2942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4C20EFF-C348-4F0E-A029-7FC56A30F92B}"/>
              </a:ext>
            </a:extLst>
          </p:cNvPr>
          <p:cNvGrpSpPr/>
          <p:nvPr/>
        </p:nvGrpSpPr>
        <p:grpSpPr>
          <a:xfrm>
            <a:off x="1469347" y="472966"/>
            <a:ext cx="9253308" cy="5719729"/>
            <a:chOff x="1469347" y="472966"/>
            <a:chExt cx="9253308" cy="5719729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11D5A2C-2ED2-40CC-BF25-DD16E8CFC976}"/>
                </a:ext>
              </a:extLst>
            </p:cNvPr>
            <p:cNvSpPr/>
            <p:nvPr/>
          </p:nvSpPr>
          <p:spPr>
            <a:xfrm>
              <a:off x="5400398" y="3695048"/>
              <a:ext cx="5065399" cy="237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AC826EB0-FACB-4FFA-8A33-C53CC617A44A}"/>
                </a:ext>
              </a:extLst>
            </p:cNvPr>
            <p:cNvSpPr/>
            <p:nvPr/>
          </p:nvSpPr>
          <p:spPr>
            <a:xfrm>
              <a:off x="5400398" y="3932114"/>
              <a:ext cx="5065399" cy="2370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0C3BA446-07A0-46BA-ADF5-01CE6F27E0FB}"/>
                </a:ext>
              </a:extLst>
            </p:cNvPr>
            <p:cNvSpPr/>
            <p:nvPr/>
          </p:nvSpPr>
          <p:spPr>
            <a:xfrm>
              <a:off x="5400398" y="4169180"/>
              <a:ext cx="5065399" cy="237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ED4D885-5977-44DD-A6A2-A8C07277E093}"/>
                </a:ext>
              </a:extLst>
            </p:cNvPr>
            <p:cNvSpPr/>
            <p:nvPr/>
          </p:nvSpPr>
          <p:spPr>
            <a:xfrm>
              <a:off x="5400398" y="4406246"/>
              <a:ext cx="5065399" cy="2370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3D14396A-58C0-4ED7-A95B-73BEFF6B4AF0}"/>
                </a:ext>
              </a:extLst>
            </p:cNvPr>
            <p:cNvSpPr/>
            <p:nvPr/>
          </p:nvSpPr>
          <p:spPr>
            <a:xfrm>
              <a:off x="5400398" y="4643312"/>
              <a:ext cx="5065399" cy="237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A226BDE-A6BF-4B86-8B8C-F13DBD0E53C3}"/>
                </a:ext>
              </a:extLst>
            </p:cNvPr>
            <p:cNvSpPr/>
            <p:nvPr/>
          </p:nvSpPr>
          <p:spPr>
            <a:xfrm>
              <a:off x="5400398" y="4880378"/>
              <a:ext cx="5065399" cy="2370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7288E9B-2030-4B86-AF4E-064ABE3C9221}"/>
                </a:ext>
              </a:extLst>
            </p:cNvPr>
            <p:cNvSpPr/>
            <p:nvPr/>
          </p:nvSpPr>
          <p:spPr>
            <a:xfrm>
              <a:off x="1469347" y="472966"/>
              <a:ext cx="9253308" cy="5719729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E12C022-E843-45EB-9039-9F1BBC10FFFA}"/>
                </a:ext>
              </a:extLst>
            </p:cNvPr>
            <p:cNvGrpSpPr/>
            <p:nvPr/>
          </p:nvGrpSpPr>
          <p:grpSpPr>
            <a:xfrm>
              <a:off x="5396443" y="1089120"/>
              <a:ext cx="5070190" cy="4205628"/>
              <a:chOff x="5423338" y="712601"/>
              <a:chExt cx="5070190" cy="453419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A01D8AB-344C-4831-9460-6F032B64EB87}"/>
                  </a:ext>
                </a:extLst>
              </p:cNvPr>
              <p:cNvSpPr/>
              <p:nvPr/>
            </p:nvSpPr>
            <p:spPr>
              <a:xfrm>
                <a:off x="5428129" y="712601"/>
                <a:ext cx="5065399" cy="2555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C55DEAA-F73A-430C-A6BF-297991C03094}"/>
                  </a:ext>
                </a:extLst>
              </p:cNvPr>
              <p:cNvSpPr/>
              <p:nvPr/>
            </p:nvSpPr>
            <p:spPr>
              <a:xfrm>
                <a:off x="5428129" y="968188"/>
                <a:ext cx="5065399" cy="2555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A5CBA09-7F8C-4D01-9E9B-2686B1261798}"/>
                  </a:ext>
                </a:extLst>
              </p:cNvPr>
              <p:cNvSpPr/>
              <p:nvPr/>
            </p:nvSpPr>
            <p:spPr>
              <a:xfrm>
                <a:off x="5428129" y="1223775"/>
                <a:ext cx="5065399" cy="2555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BBD4FDD-DA9A-4A1E-91C6-1177B0F05746}"/>
                  </a:ext>
                </a:extLst>
              </p:cNvPr>
              <p:cNvSpPr/>
              <p:nvPr/>
            </p:nvSpPr>
            <p:spPr>
              <a:xfrm>
                <a:off x="5428129" y="1479362"/>
                <a:ext cx="5065399" cy="2555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B541F81-527A-42DC-9AAE-5889CCDFBD73}"/>
                  </a:ext>
                </a:extLst>
              </p:cNvPr>
              <p:cNvSpPr/>
              <p:nvPr/>
            </p:nvSpPr>
            <p:spPr>
              <a:xfrm>
                <a:off x="5423338" y="1734949"/>
                <a:ext cx="5065399" cy="2555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F164683-4A85-438A-A3E2-73B333F63F48}"/>
                  </a:ext>
                </a:extLst>
              </p:cNvPr>
              <p:cNvSpPr/>
              <p:nvPr/>
            </p:nvSpPr>
            <p:spPr>
              <a:xfrm>
                <a:off x="5423338" y="1990536"/>
                <a:ext cx="5065399" cy="2555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9F318B-892B-4241-8793-81167E32C202}"/>
                  </a:ext>
                </a:extLst>
              </p:cNvPr>
              <p:cNvSpPr/>
              <p:nvPr/>
            </p:nvSpPr>
            <p:spPr>
              <a:xfrm>
                <a:off x="5423338" y="2246123"/>
                <a:ext cx="5065399" cy="2555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03A58FB-8B59-4B85-8048-B5E37A51A2D2}"/>
                  </a:ext>
                </a:extLst>
              </p:cNvPr>
              <p:cNvSpPr/>
              <p:nvPr/>
            </p:nvSpPr>
            <p:spPr>
              <a:xfrm>
                <a:off x="5423338" y="2501710"/>
                <a:ext cx="5065399" cy="2555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DFCBBBE-96CC-4FA4-A31D-58CDC647440F}"/>
                  </a:ext>
                </a:extLst>
              </p:cNvPr>
              <p:cNvSpPr/>
              <p:nvPr/>
            </p:nvSpPr>
            <p:spPr>
              <a:xfrm>
                <a:off x="5423338" y="2757297"/>
                <a:ext cx="5065399" cy="2555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8ED0426-ED7F-456D-B8E5-E5612D140B6B}"/>
                  </a:ext>
                </a:extLst>
              </p:cNvPr>
              <p:cNvSpPr/>
              <p:nvPr/>
            </p:nvSpPr>
            <p:spPr>
              <a:xfrm>
                <a:off x="5423338" y="3012884"/>
                <a:ext cx="5065399" cy="2555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628090D-266F-4F24-853A-DA6FF5E2C457}"/>
                  </a:ext>
                </a:extLst>
              </p:cNvPr>
              <p:cNvSpPr/>
              <p:nvPr/>
            </p:nvSpPr>
            <p:spPr>
              <a:xfrm>
                <a:off x="5423338" y="3268471"/>
                <a:ext cx="5065399" cy="2555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2D8AADC-6D5A-4B7E-933B-8D354766A404}"/>
                  </a:ext>
                </a:extLst>
              </p:cNvPr>
              <p:cNvSpPr/>
              <p:nvPr/>
            </p:nvSpPr>
            <p:spPr>
              <a:xfrm>
                <a:off x="5423338" y="3524058"/>
                <a:ext cx="5065399" cy="2555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C0300C5-C326-428A-A25C-05E3F1D7041F}"/>
                  </a:ext>
                </a:extLst>
              </p:cNvPr>
              <p:cNvSpPr/>
              <p:nvPr/>
            </p:nvSpPr>
            <p:spPr>
              <a:xfrm>
                <a:off x="5423338" y="712601"/>
                <a:ext cx="5070190" cy="4534196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8EE55BB-FB4D-4392-81B9-29BCD6A2A58D}"/>
                </a:ext>
              </a:extLst>
            </p:cNvPr>
            <p:cNvSpPr txBox="1"/>
            <p:nvPr/>
          </p:nvSpPr>
          <p:spPr>
            <a:xfrm>
              <a:off x="5288866" y="632223"/>
              <a:ext cx="22904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chive" panose="02000506040000020004" pitchFamily="2" charset="0"/>
                </a:rPr>
                <a:t>Food Eaten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CE8CE32-1AB2-40CA-8E39-C75E86887226}"/>
                </a:ext>
              </a:extLst>
            </p:cNvPr>
            <p:cNvSpPr txBox="1"/>
            <p:nvPr/>
          </p:nvSpPr>
          <p:spPr>
            <a:xfrm>
              <a:off x="8490708" y="632223"/>
              <a:ext cx="17399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chive" panose="02000506040000020004" pitchFamily="2" charset="0"/>
                </a:rPr>
                <a:t>Oct 17, 2020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F792EF4-B27F-4B80-82B6-7DA23AE4211C}"/>
                </a:ext>
              </a:extLst>
            </p:cNvPr>
            <p:cNvGrpSpPr/>
            <p:nvPr/>
          </p:nvGrpSpPr>
          <p:grpSpPr>
            <a:xfrm>
              <a:off x="5284384" y="5482111"/>
              <a:ext cx="1286745" cy="584688"/>
              <a:chOff x="5284384" y="5482111"/>
              <a:chExt cx="1286745" cy="584688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C0D2099-D304-4DCE-A836-024EEB089353}"/>
                  </a:ext>
                </a:extLst>
              </p:cNvPr>
              <p:cNvSpPr txBox="1"/>
              <p:nvPr/>
            </p:nvSpPr>
            <p:spPr>
              <a:xfrm>
                <a:off x="5284384" y="5666689"/>
                <a:ext cx="12867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B050"/>
                    </a:solidFill>
                    <a:latin typeface="Archive" panose="02000506040000020004" pitchFamily="2" charset="0"/>
                  </a:rPr>
                  <a:t>1890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2972161-A68F-4913-93F6-0CA4D8C6C506}"/>
                  </a:ext>
                </a:extLst>
              </p:cNvPr>
              <p:cNvSpPr txBox="1"/>
              <p:nvPr/>
            </p:nvSpPr>
            <p:spPr>
              <a:xfrm>
                <a:off x="5284384" y="5482111"/>
                <a:ext cx="119709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Total Calories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95C2A68-45D1-4F78-9C09-2ACE5149821E}"/>
                </a:ext>
              </a:extLst>
            </p:cNvPr>
            <p:cNvGrpSpPr/>
            <p:nvPr/>
          </p:nvGrpSpPr>
          <p:grpSpPr>
            <a:xfrm>
              <a:off x="6642397" y="5482947"/>
              <a:ext cx="1421356" cy="584688"/>
              <a:chOff x="5284384" y="5482111"/>
              <a:chExt cx="1421356" cy="584688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356D2D8-5A53-4515-88AA-C2EC9BFB76A1}"/>
                  </a:ext>
                </a:extLst>
              </p:cNvPr>
              <p:cNvSpPr txBox="1"/>
              <p:nvPr/>
            </p:nvSpPr>
            <p:spPr>
              <a:xfrm>
                <a:off x="5284384" y="5666689"/>
                <a:ext cx="12867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chive" panose="02000506040000020004" pitchFamily="2" charset="0"/>
                  </a:rPr>
                  <a:t>230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F4BFAB0-880A-4A6C-9D32-AF77565968FE}"/>
                  </a:ext>
                </a:extLst>
              </p:cNvPr>
              <p:cNvSpPr txBox="1"/>
              <p:nvPr/>
            </p:nvSpPr>
            <p:spPr>
              <a:xfrm>
                <a:off x="5284384" y="5482111"/>
                <a:ext cx="14213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Remaining Calories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71FE094-95BD-4577-90A6-C0F2A2AD4ED4}"/>
                </a:ext>
              </a:extLst>
            </p:cNvPr>
            <p:cNvGrpSpPr/>
            <p:nvPr/>
          </p:nvGrpSpPr>
          <p:grpSpPr>
            <a:xfrm>
              <a:off x="8224672" y="5476536"/>
              <a:ext cx="695212" cy="584688"/>
              <a:chOff x="5284384" y="5482111"/>
              <a:chExt cx="831210" cy="584688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AE642E3-54D4-40BA-9B7A-8F41EA29D73C}"/>
                  </a:ext>
                </a:extLst>
              </p:cNvPr>
              <p:cNvSpPr txBox="1"/>
              <p:nvPr/>
            </p:nvSpPr>
            <p:spPr>
              <a:xfrm>
                <a:off x="5284384" y="5666689"/>
                <a:ext cx="8312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chive" panose="02000506040000020004" pitchFamily="2" charset="0"/>
                  </a:rPr>
                  <a:t>75</a:t>
                </a:r>
                <a:r>
                  <a:rPr lang="en-US" sz="1050" dirty="0">
                    <a:latin typeface="Archive" panose="02000506040000020004" pitchFamily="2" charset="0"/>
                  </a:rPr>
                  <a:t>%</a:t>
                </a:r>
                <a:endParaRPr lang="en-US" sz="2000" dirty="0">
                  <a:latin typeface="Archive" panose="02000506040000020004" pitchFamily="2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10FE6A8-4884-4C1C-926E-07976FE6D005}"/>
                  </a:ext>
                </a:extLst>
              </p:cNvPr>
              <p:cNvSpPr txBox="1"/>
              <p:nvPr/>
            </p:nvSpPr>
            <p:spPr>
              <a:xfrm>
                <a:off x="5284384" y="5482111"/>
                <a:ext cx="63615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Fat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0E44B5A-C753-4F70-8D8E-98B89132AB48}"/>
                </a:ext>
              </a:extLst>
            </p:cNvPr>
            <p:cNvGrpSpPr/>
            <p:nvPr/>
          </p:nvGrpSpPr>
          <p:grpSpPr>
            <a:xfrm>
              <a:off x="8917664" y="5482947"/>
              <a:ext cx="695212" cy="584688"/>
              <a:chOff x="5284384" y="5482111"/>
              <a:chExt cx="831210" cy="584688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D16586E-5FFC-43EC-87C1-9A7E2F935732}"/>
                  </a:ext>
                </a:extLst>
              </p:cNvPr>
              <p:cNvSpPr txBox="1"/>
              <p:nvPr/>
            </p:nvSpPr>
            <p:spPr>
              <a:xfrm>
                <a:off x="5284384" y="5666689"/>
                <a:ext cx="8312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chive" panose="02000506040000020004" pitchFamily="2" charset="0"/>
                  </a:rPr>
                  <a:t>5</a:t>
                </a:r>
                <a:r>
                  <a:rPr lang="en-US" sz="1050" dirty="0">
                    <a:latin typeface="Archive" panose="02000506040000020004" pitchFamily="2" charset="0"/>
                  </a:rPr>
                  <a:t>%</a:t>
                </a:r>
                <a:endParaRPr lang="en-US" sz="2000" dirty="0">
                  <a:latin typeface="Archive" panose="02000506040000020004" pitchFamily="2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D4FB736-A870-4BC7-992C-9DFC8EAA34B0}"/>
                  </a:ext>
                </a:extLst>
              </p:cNvPr>
              <p:cNvSpPr txBox="1"/>
              <p:nvPr/>
            </p:nvSpPr>
            <p:spPr>
              <a:xfrm>
                <a:off x="5284384" y="5482111"/>
                <a:ext cx="63615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Carbs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352D1B5-619B-40D9-8C42-ABB4B88CE445}"/>
                </a:ext>
              </a:extLst>
            </p:cNvPr>
            <p:cNvGrpSpPr/>
            <p:nvPr/>
          </p:nvGrpSpPr>
          <p:grpSpPr>
            <a:xfrm>
              <a:off x="9610656" y="5479557"/>
              <a:ext cx="775510" cy="584688"/>
              <a:chOff x="5284384" y="5482111"/>
              <a:chExt cx="927216" cy="584688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1D11A85-EFCA-49DC-B345-5FE13B487680}"/>
                  </a:ext>
                </a:extLst>
              </p:cNvPr>
              <p:cNvSpPr txBox="1"/>
              <p:nvPr/>
            </p:nvSpPr>
            <p:spPr>
              <a:xfrm>
                <a:off x="5284384" y="5666689"/>
                <a:ext cx="9272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chive" panose="02000506040000020004" pitchFamily="2" charset="0"/>
                  </a:rPr>
                  <a:t>20</a:t>
                </a:r>
                <a:r>
                  <a:rPr lang="en-US" sz="1050" dirty="0">
                    <a:latin typeface="Archive" panose="02000506040000020004" pitchFamily="2" charset="0"/>
                  </a:rPr>
                  <a:t>%</a:t>
                </a:r>
                <a:endParaRPr lang="en-US" sz="2000" dirty="0">
                  <a:latin typeface="Archive" panose="02000506040000020004" pitchFamily="2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8A3F155-141D-44C1-B4B8-4B84BDDB5022}"/>
                  </a:ext>
                </a:extLst>
              </p:cNvPr>
              <p:cNvSpPr txBox="1"/>
              <p:nvPr/>
            </p:nvSpPr>
            <p:spPr>
              <a:xfrm>
                <a:off x="5284384" y="5482111"/>
                <a:ext cx="78185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Protein</a:t>
                </a:r>
              </a:p>
            </p:txBody>
          </p:sp>
        </p:grp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508E6241-347A-4537-AD3F-3A537C18571E}"/>
                </a:ext>
              </a:extLst>
            </p:cNvPr>
            <p:cNvSpPr/>
            <p:nvPr/>
          </p:nvSpPr>
          <p:spPr>
            <a:xfrm rot="5400000">
              <a:off x="10213595" y="758364"/>
              <a:ext cx="188259" cy="15688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F5658242-FA19-4B3A-8DFE-DD8533708137}"/>
                </a:ext>
              </a:extLst>
            </p:cNvPr>
            <p:cNvSpPr/>
            <p:nvPr/>
          </p:nvSpPr>
          <p:spPr>
            <a:xfrm rot="16200000">
              <a:off x="8319501" y="744872"/>
              <a:ext cx="188259" cy="15688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2B84B94-C67C-4DED-9686-E77C70B59F9B}"/>
                </a:ext>
              </a:extLst>
            </p:cNvPr>
            <p:cNvSpPr txBox="1"/>
            <p:nvPr/>
          </p:nvSpPr>
          <p:spPr>
            <a:xfrm>
              <a:off x="1644713" y="623258"/>
              <a:ext cx="22904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chive" panose="02000506040000020004" pitchFamily="2" charset="0"/>
                </a:rPr>
                <a:t>Calorie tracker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712037C-47C9-488C-92DF-68719D114F61}"/>
                </a:ext>
              </a:extLst>
            </p:cNvPr>
            <p:cNvSpPr/>
            <p:nvPr/>
          </p:nvSpPr>
          <p:spPr>
            <a:xfrm>
              <a:off x="1725367" y="1457263"/>
              <a:ext cx="1613334" cy="3430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New Item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633F392-B785-4921-A4B7-93FC42BAF269}"/>
                </a:ext>
              </a:extLst>
            </p:cNvPr>
            <p:cNvSpPr/>
            <p:nvPr/>
          </p:nvSpPr>
          <p:spPr>
            <a:xfrm>
              <a:off x="1725367" y="2626659"/>
              <a:ext cx="3415053" cy="3034455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4DBB3CD-3BB6-4B9C-BBB3-A00EED609EE6}"/>
                </a:ext>
              </a:extLst>
            </p:cNvPr>
            <p:cNvSpPr/>
            <p:nvPr/>
          </p:nvSpPr>
          <p:spPr>
            <a:xfrm>
              <a:off x="1725366" y="1918851"/>
              <a:ext cx="1613333" cy="3430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Edit Item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9690258-9B9E-4137-815D-E12B6215FA4E}"/>
                </a:ext>
              </a:extLst>
            </p:cNvPr>
            <p:cNvSpPr/>
            <p:nvPr/>
          </p:nvSpPr>
          <p:spPr>
            <a:xfrm>
              <a:off x="3523131" y="1453470"/>
              <a:ext cx="1613334" cy="3430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 Item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38204B4-B4B7-46E2-A49B-5FC1C0BA9BA0}"/>
                </a:ext>
              </a:extLst>
            </p:cNvPr>
            <p:cNvSpPr/>
            <p:nvPr/>
          </p:nvSpPr>
          <p:spPr>
            <a:xfrm>
              <a:off x="3523131" y="1918850"/>
              <a:ext cx="1613334" cy="3430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Delete Item</a:t>
              </a: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326C2A8-17B4-4F1D-BE63-E5FB29ACD783}"/>
                </a:ext>
              </a:extLst>
            </p:cNvPr>
            <p:cNvGrpSpPr/>
            <p:nvPr/>
          </p:nvGrpSpPr>
          <p:grpSpPr>
            <a:xfrm>
              <a:off x="5417392" y="1114053"/>
              <a:ext cx="4999595" cy="212133"/>
              <a:chOff x="5417392" y="1114053"/>
              <a:chExt cx="4999595" cy="212133"/>
            </a:xfrm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52D0A6FD-B0BC-4A7F-9DAB-1F1C4A1C91A1}"/>
                  </a:ext>
                </a:extLst>
              </p:cNvPr>
              <p:cNvSpPr/>
              <p:nvPr/>
            </p:nvSpPr>
            <p:spPr>
              <a:xfrm>
                <a:off x="9198726" y="1136775"/>
                <a:ext cx="408233" cy="13447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Add</a:t>
                </a:r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2563ABEA-7FC4-4677-97DC-E55F9D249616}"/>
                  </a:ext>
                </a:extLst>
              </p:cNvPr>
              <p:cNvSpPr/>
              <p:nvPr/>
            </p:nvSpPr>
            <p:spPr>
              <a:xfrm>
                <a:off x="9661615" y="1136775"/>
                <a:ext cx="408233" cy="13447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Del</a:t>
                </a:r>
              </a:p>
            </p:txBody>
          </p:sp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65B41A0B-713F-47A0-9C1F-C00FD63171A4}"/>
                  </a:ext>
                </a:extLst>
              </p:cNvPr>
              <p:cNvSpPr/>
              <p:nvPr/>
            </p:nvSpPr>
            <p:spPr>
              <a:xfrm>
                <a:off x="10139083" y="1157254"/>
                <a:ext cx="125505" cy="109782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Isosceles Triangle 71">
                <a:extLst>
                  <a:ext uri="{FF2B5EF4-FFF2-40B4-BE49-F238E27FC236}">
                    <a16:creationId xmlns:a16="http://schemas.microsoft.com/office/drawing/2014/main" id="{0E732140-B460-4AF2-976E-E739A530EF97}"/>
                  </a:ext>
                </a:extLst>
              </p:cNvPr>
              <p:cNvSpPr/>
              <p:nvPr/>
            </p:nvSpPr>
            <p:spPr>
              <a:xfrm rot="10800000">
                <a:off x="10291482" y="1157254"/>
                <a:ext cx="125505" cy="109782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AD252AB2-AE09-4E5E-9A6C-D1634BF97311}"/>
                  </a:ext>
                </a:extLst>
              </p:cNvPr>
              <p:cNvSpPr/>
              <p:nvPr/>
            </p:nvSpPr>
            <p:spPr>
              <a:xfrm>
                <a:off x="5417392" y="1114297"/>
                <a:ext cx="1696102" cy="2118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>
                    <a:solidFill>
                      <a:schemeClr val="tx1"/>
                    </a:solidFill>
                  </a:rPr>
                  <a:t>Tortilla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CA9E57A-5242-4EE1-9B6E-ED4FF8720690}"/>
                  </a:ext>
                </a:extLst>
              </p:cNvPr>
              <p:cNvSpPr/>
              <p:nvPr/>
            </p:nvSpPr>
            <p:spPr>
              <a:xfrm>
                <a:off x="7114728" y="1114053"/>
                <a:ext cx="680086" cy="2118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>
                    <a:solidFill>
                      <a:schemeClr val="tx1"/>
                    </a:solidFill>
                  </a:rPr>
                  <a:t>5g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5FD683D-C5A2-4FC5-B757-337CFEA0E3CC}"/>
                  </a:ext>
                </a:extLst>
              </p:cNvPr>
              <p:cNvSpPr/>
              <p:nvPr/>
            </p:nvSpPr>
            <p:spPr>
              <a:xfrm>
                <a:off x="7792694" y="1114135"/>
                <a:ext cx="680086" cy="2118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>
                    <a:solidFill>
                      <a:schemeClr val="tx1"/>
                    </a:solidFill>
                  </a:rPr>
                  <a:t>2g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814B274F-6EA3-4762-86A2-879FB7682AA8}"/>
                  </a:ext>
                </a:extLst>
              </p:cNvPr>
              <p:cNvSpPr/>
              <p:nvPr/>
            </p:nvSpPr>
            <p:spPr>
              <a:xfrm>
                <a:off x="8473034" y="1114053"/>
                <a:ext cx="680086" cy="2118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>
                    <a:solidFill>
                      <a:schemeClr val="tx1"/>
                    </a:solidFill>
                  </a:rPr>
                  <a:t>4g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AB804FEA-4397-4068-A137-9802CBD0DCB6}"/>
                </a:ext>
              </a:extLst>
            </p:cNvPr>
            <p:cNvGrpSpPr/>
            <p:nvPr/>
          </p:nvGrpSpPr>
          <p:grpSpPr>
            <a:xfrm>
              <a:off x="5407264" y="1586194"/>
              <a:ext cx="4999595" cy="212133"/>
              <a:chOff x="5417392" y="1114053"/>
              <a:chExt cx="4999595" cy="212133"/>
            </a:xfrm>
          </p:grpSpPr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FC11E2DE-D578-4054-8277-0FB63BC69BC6}"/>
                  </a:ext>
                </a:extLst>
              </p:cNvPr>
              <p:cNvSpPr/>
              <p:nvPr/>
            </p:nvSpPr>
            <p:spPr>
              <a:xfrm>
                <a:off x="9198726" y="1136775"/>
                <a:ext cx="408233" cy="13447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Add</a:t>
                </a:r>
              </a:p>
            </p:txBody>
          </p: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28733612-747D-47CD-8701-28DE8326D357}"/>
                  </a:ext>
                </a:extLst>
              </p:cNvPr>
              <p:cNvSpPr/>
              <p:nvPr/>
            </p:nvSpPr>
            <p:spPr>
              <a:xfrm>
                <a:off x="9661615" y="1136775"/>
                <a:ext cx="408233" cy="13447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Del</a:t>
                </a:r>
              </a:p>
            </p:txBody>
          </p:sp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id="{34F0F6FD-85C9-427C-A724-E3F28F0AC66F}"/>
                  </a:ext>
                </a:extLst>
              </p:cNvPr>
              <p:cNvSpPr/>
              <p:nvPr/>
            </p:nvSpPr>
            <p:spPr>
              <a:xfrm>
                <a:off x="10139083" y="1157254"/>
                <a:ext cx="125505" cy="109782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Isosceles Triangle 90">
                <a:extLst>
                  <a:ext uri="{FF2B5EF4-FFF2-40B4-BE49-F238E27FC236}">
                    <a16:creationId xmlns:a16="http://schemas.microsoft.com/office/drawing/2014/main" id="{B2818218-6916-4B4D-9F46-3746A710DDB0}"/>
                  </a:ext>
                </a:extLst>
              </p:cNvPr>
              <p:cNvSpPr/>
              <p:nvPr/>
            </p:nvSpPr>
            <p:spPr>
              <a:xfrm rot="10800000">
                <a:off x="10291482" y="1157254"/>
                <a:ext cx="125505" cy="109782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A8318191-8D39-4BD2-AB64-73AE97266B73}"/>
                  </a:ext>
                </a:extLst>
              </p:cNvPr>
              <p:cNvSpPr/>
              <p:nvPr/>
            </p:nvSpPr>
            <p:spPr>
              <a:xfrm>
                <a:off x="5417392" y="1114297"/>
                <a:ext cx="1696102" cy="2118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solidFill>
                      <a:schemeClr val="tx1"/>
                    </a:solidFill>
                  </a:rPr>
                  <a:t>Udon</a:t>
                </a:r>
                <a:r>
                  <a:rPr lang="en-US" sz="800" dirty="0">
                    <a:solidFill>
                      <a:schemeClr val="tx1"/>
                    </a:solidFill>
                  </a:rPr>
                  <a:t> Noodles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B3E40C2-D58D-42FF-912A-0788BCCB76FB}"/>
                  </a:ext>
                </a:extLst>
              </p:cNvPr>
              <p:cNvSpPr/>
              <p:nvPr/>
            </p:nvSpPr>
            <p:spPr>
              <a:xfrm>
                <a:off x="7114728" y="1114053"/>
                <a:ext cx="680086" cy="2118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>
                    <a:solidFill>
                      <a:schemeClr val="tx1"/>
                    </a:solidFill>
                  </a:rPr>
                  <a:t>5g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30FE63B1-311A-4FB5-BCC9-921F24BCAFE3}"/>
                  </a:ext>
                </a:extLst>
              </p:cNvPr>
              <p:cNvSpPr/>
              <p:nvPr/>
            </p:nvSpPr>
            <p:spPr>
              <a:xfrm>
                <a:off x="7792694" y="1114135"/>
                <a:ext cx="680086" cy="2118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>
                    <a:solidFill>
                      <a:schemeClr val="tx1"/>
                    </a:solidFill>
                  </a:rPr>
                  <a:t>2g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944F28C6-8EC5-4489-8C57-C6A7D8838F2A}"/>
                  </a:ext>
                </a:extLst>
              </p:cNvPr>
              <p:cNvSpPr/>
              <p:nvPr/>
            </p:nvSpPr>
            <p:spPr>
              <a:xfrm>
                <a:off x="8473034" y="1114053"/>
                <a:ext cx="680086" cy="2118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>
                    <a:solidFill>
                      <a:schemeClr val="tx1"/>
                    </a:solidFill>
                  </a:rPr>
                  <a:t>4g</a:t>
                </a: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E9EB8936-2548-4A36-AC9B-924DA25E55B5}"/>
                </a:ext>
              </a:extLst>
            </p:cNvPr>
            <p:cNvGrpSpPr/>
            <p:nvPr/>
          </p:nvGrpSpPr>
          <p:grpSpPr>
            <a:xfrm>
              <a:off x="5410198" y="1355091"/>
              <a:ext cx="4999595" cy="212133"/>
              <a:chOff x="5417392" y="1114053"/>
              <a:chExt cx="4999595" cy="212133"/>
            </a:xfrm>
          </p:grpSpPr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9FA3A639-D2CB-4F0E-A16F-7F3FC1CA45B2}"/>
                  </a:ext>
                </a:extLst>
              </p:cNvPr>
              <p:cNvSpPr/>
              <p:nvPr/>
            </p:nvSpPr>
            <p:spPr>
              <a:xfrm>
                <a:off x="9198726" y="1136775"/>
                <a:ext cx="408233" cy="13447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Add</a:t>
                </a:r>
              </a:p>
            </p:txBody>
          </p:sp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B028A9D3-D977-4CB2-83AC-D8EA3E8EED74}"/>
                  </a:ext>
                </a:extLst>
              </p:cNvPr>
              <p:cNvSpPr/>
              <p:nvPr/>
            </p:nvSpPr>
            <p:spPr>
              <a:xfrm>
                <a:off x="9661615" y="1136775"/>
                <a:ext cx="408233" cy="13447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Del</a:t>
                </a:r>
              </a:p>
            </p:txBody>
          </p:sp>
          <p:sp>
            <p:nvSpPr>
              <p:cNvPr id="99" name="Isosceles Triangle 98">
                <a:extLst>
                  <a:ext uri="{FF2B5EF4-FFF2-40B4-BE49-F238E27FC236}">
                    <a16:creationId xmlns:a16="http://schemas.microsoft.com/office/drawing/2014/main" id="{0479D5F7-9A74-411A-A04C-31ECD2D30BE1}"/>
                  </a:ext>
                </a:extLst>
              </p:cNvPr>
              <p:cNvSpPr/>
              <p:nvPr/>
            </p:nvSpPr>
            <p:spPr>
              <a:xfrm>
                <a:off x="10139083" y="1157254"/>
                <a:ext cx="125505" cy="109782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Isosceles Triangle 99">
                <a:extLst>
                  <a:ext uri="{FF2B5EF4-FFF2-40B4-BE49-F238E27FC236}">
                    <a16:creationId xmlns:a16="http://schemas.microsoft.com/office/drawing/2014/main" id="{8C866090-6ADE-4634-AD64-B8EE75C5F72D}"/>
                  </a:ext>
                </a:extLst>
              </p:cNvPr>
              <p:cNvSpPr/>
              <p:nvPr/>
            </p:nvSpPr>
            <p:spPr>
              <a:xfrm rot="10800000">
                <a:off x="10291482" y="1157254"/>
                <a:ext cx="125505" cy="109782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229B8F00-1DA3-4B45-86CB-0931F71834CC}"/>
                  </a:ext>
                </a:extLst>
              </p:cNvPr>
              <p:cNvSpPr/>
              <p:nvPr/>
            </p:nvSpPr>
            <p:spPr>
              <a:xfrm>
                <a:off x="5417392" y="1114297"/>
                <a:ext cx="1696102" cy="2118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>
                    <a:solidFill>
                      <a:schemeClr val="tx1"/>
                    </a:solidFill>
                  </a:rPr>
                  <a:t>Hot Dog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72949C34-C4B1-4E56-8E2B-4D36B131338F}"/>
                  </a:ext>
                </a:extLst>
              </p:cNvPr>
              <p:cNvSpPr/>
              <p:nvPr/>
            </p:nvSpPr>
            <p:spPr>
              <a:xfrm>
                <a:off x="7114728" y="1114053"/>
                <a:ext cx="680086" cy="2118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>
                    <a:solidFill>
                      <a:schemeClr val="tx1"/>
                    </a:solidFill>
                  </a:rPr>
                  <a:t>5g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A7A0C4AD-FA65-4F42-AE4F-693990BDFAC2}"/>
                  </a:ext>
                </a:extLst>
              </p:cNvPr>
              <p:cNvSpPr/>
              <p:nvPr/>
            </p:nvSpPr>
            <p:spPr>
              <a:xfrm>
                <a:off x="7792694" y="1114135"/>
                <a:ext cx="680086" cy="2118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>
                    <a:solidFill>
                      <a:schemeClr val="tx1"/>
                    </a:solidFill>
                  </a:rPr>
                  <a:t>2g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BCFA12E-0AD7-42BB-92F2-3E52801861AF}"/>
                  </a:ext>
                </a:extLst>
              </p:cNvPr>
              <p:cNvSpPr/>
              <p:nvPr/>
            </p:nvSpPr>
            <p:spPr>
              <a:xfrm>
                <a:off x="8473034" y="1114053"/>
                <a:ext cx="680086" cy="2118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>
                    <a:solidFill>
                      <a:schemeClr val="tx1"/>
                    </a:solidFill>
                  </a:rPr>
                  <a:t>4g</a:t>
                </a: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D3A6890F-E759-4B1C-AE28-BCB894E1C9B4}"/>
                </a:ext>
              </a:extLst>
            </p:cNvPr>
            <p:cNvGrpSpPr/>
            <p:nvPr/>
          </p:nvGrpSpPr>
          <p:grpSpPr>
            <a:xfrm>
              <a:off x="5403946" y="2053493"/>
              <a:ext cx="4999595" cy="212133"/>
              <a:chOff x="5417392" y="1114053"/>
              <a:chExt cx="4999595" cy="212133"/>
            </a:xfrm>
          </p:grpSpPr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58060E1D-321B-41E7-9D6E-7D2CA30234A7}"/>
                  </a:ext>
                </a:extLst>
              </p:cNvPr>
              <p:cNvSpPr/>
              <p:nvPr/>
            </p:nvSpPr>
            <p:spPr>
              <a:xfrm>
                <a:off x="9198726" y="1136775"/>
                <a:ext cx="408233" cy="13447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Add</a:t>
                </a:r>
              </a:p>
            </p:txBody>
          </p:sp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5ED0D967-D4B2-4A14-8322-FB5AC177C53A}"/>
                  </a:ext>
                </a:extLst>
              </p:cNvPr>
              <p:cNvSpPr/>
              <p:nvPr/>
            </p:nvSpPr>
            <p:spPr>
              <a:xfrm>
                <a:off x="9661615" y="1136775"/>
                <a:ext cx="408233" cy="13447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Del</a:t>
                </a:r>
              </a:p>
            </p:txBody>
          </p:sp>
          <p:sp>
            <p:nvSpPr>
              <p:cNvPr id="117" name="Isosceles Triangle 116">
                <a:extLst>
                  <a:ext uri="{FF2B5EF4-FFF2-40B4-BE49-F238E27FC236}">
                    <a16:creationId xmlns:a16="http://schemas.microsoft.com/office/drawing/2014/main" id="{5A6405FA-7683-46DA-8A69-3401557B6740}"/>
                  </a:ext>
                </a:extLst>
              </p:cNvPr>
              <p:cNvSpPr/>
              <p:nvPr/>
            </p:nvSpPr>
            <p:spPr>
              <a:xfrm>
                <a:off x="10139083" y="1157254"/>
                <a:ext cx="125505" cy="109782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Isosceles Triangle 117">
                <a:extLst>
                  <a:ext uri="{FF2B5EF4-FFF2-40B4-BE49-F238E27FC236}">
                    <a16:creationId xmlns:a16="http://schemas.microsoft.com/office/drawing/2014/main" id="{68CD30D9-39D3-47E2-A3D8-384CDD4754EC}"/>
                  </a:ext>
                </a:extLst>
              </p:cNvPr>
              <p:cNvSpPr/>
              <p:nvPr/>
            </p:nvSpPr>
            <p:spPr>
              <a:xfrm rot="10800000">
                <a:off x="10291482" y="1157254"/>
                <a:ext cx="125505" cy="109782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446CBA71-2BB9-4B67-ADCE-A01D13C19D32}"/>
                  </a:ext>
                </a:extLst>
              </p:cNvPr>
              <p:cNvSpPr/>
              <p:nvPr/>
            </p:nvSpPr>
            <p:spPr>
              <a:xfrm>
                <a:off x="5417392" y="1114297"/>
                <a:ext cx="1696102" cy="2118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>
                    <a:solidFill>
                      <a:schemeClr val="tx1"/>
                    </a:solidFill>
                  </a:rPr>
                  <a:t>Watermelon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FFDB3DBF-BF16-45A6-8E99-C1A23D13DB73}"/>
                  </a:ext>
                </a:extLst>
              </p:cNvPr>
              <p:cNvSpPr/>
              <p:nvPr/>
            </p:nvSpPr>
            <p:spPr>
              <a:xfrm>
                <a:off x="7114728" y="1114053"/>
                <a:ext cx="680086" cy="2118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>
                    <a:solidFill>
                      <a:schemeClr val="tx1"/>
                    </a:solidFill>
                  </a:rPr>
                  <a:t>5g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D52A75F9-91CD-41F5-B4DB-BDEA51932274}"/>
                  </a:ext>
                </a:extLst>
              </p:cNvPr>
              <p:cNvSpPr/>
              <p:nvPr/>
            </p:nvSpPr>
            <p:spPr>
              <a:xfrm>
                <a:off x="7792694" y="1114135"/>
                <a:ext cx="680086" cy="2118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>
                    <a:solidFill>
                      <a:schemeClr val="tx1"/>
                    </a:solidFill>
                  </a:rPr>
                  <a:t>2g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F208B511-28ED-41B3-B70F-1C67A3F3402A}"/>
                  </a:ext>
                </a:extLst>
              </p:cNvPr>
              <p:cNvSpPr/>
              <p:nvPr/>
            </p:nvSpPr>
            <p:spPr>
              <a:xfrm>
                <a:off x="8473034" y="1114053"/>
                <a:ext cx="680086" cy="2118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>
                    <a:solidFill>
                      <a:schemeClr val="tx1"/>
                    </a:solidFill>
                  </a:rPr>
                  <a:t>4g</a:t>
                </a:r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152C4518-136B-4A2E-8158-BE54AC1B92F3}"/>
                </a:ext>
              </a:extLst>
            </p:cNvPr>
            <p:cNvGrpSpPr/>
            <p:nvPr/>
          </p:nvGrpSpPr>
          <p:grpSpPr>
            <a:xfrm>
              <a:off x="5401234" y="1828815"/>
              <a:ext cx="4999595" cy="212133"/>
              <a:chOff x="5417392" y="1114053"/>
              <a:chExt cx="4999595" cy="212133"/>
            </a:xfrm>
          </p:grpSpPr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5EEC7DF6-E46D-426D-937C-8EC74A786733}"/>
                  </a:ext>
                </a:extLst>
              </p:cNvPr>
              <p:cNvSpPr/>
              <p:nvPr/>
            </p:nvSpPr>
            <p:spPr>
              <a:xfrm>
                <a:off x="9198726" y="1136775"/>
                <a:ext cx="408233" cy="13447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Add</a:t>
                </a:r>
              </a:p>
            </p:txBody>
          </p:sp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443008E0-292D-45EA-A733-C29035D1F919}"/>
                  </a:ext>
                </a:extLst>
              </p:cNvPr>
              <p:cNvSpPr/>
              <p:nvPr/>
            </p:nvSpPr>
            <p:spPr>
              <a:xfrm>
                <a:off x="9661615" y="1136775"/>
                <a:ext cx="408233" cy="13447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Del</a:t>
                </a:r>
              </a:p>
            </p:txBody>
          </p:sp>
          <p:sp>
            <p:nvSpPr>
              <p:cNvPr id="128" name="Isosceles Triangle 127">
                <a:extLst>
                  <a:ext uri="{FF2B5EF4-FFF2-40B4-BE49-F238E27FC236}">
                    <a16:creationId xmlns:a16="http://schemas.microsoft.com/office/drawing/2014/main" id="{1C66A138-BF38-48D7-BB04-A21089995E16}"/>
                  </a:ext>
                </a:extLst>
              </p:cNvPr>
              <p:cNvSpPr/>
              <p:nvPr/>
            </p:nvSpPr>
            <p:spPr>
              <a:xfrm>
                <a:off x="10139083" y="1157254"/>
                <a:ext cx="125505" cy="109782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Isosceles Triangle 128">
                <a:extLst>
                  <a:ext uri="{FF2B5EF4-FFF2-40B4-BE49-F238E27FC236}">
                    <a16:creationId xmlns:a16="http://schemas.microsoft.com/office/drawing/2014/main" id="{DDCE6BF2-863A-46BC-A029-60A287CBE84F}"/>
                  </a:ext>
                </a:extLst>
              </p:cNvPr>
              <p:cNvSpPr/>
              <p:nvPr/>
            </p:nvSpPr>
            <p:spPr>
              <a:xfrm rot="10800000">
                <a:off x="10291482" y="1157254"/>
                <a:ext cx="125505" cy="109782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936DE618-2E85-4A94-92DB-38002855EA2B}"/>
                  </a:ext>
                </a:extLst>
              </p:cNvPr>
              <p:cNvSpPr/>
              <p:nvPr/>
            </p:nvSpPr>
            <p:spPr>
              <a:xfrm>
                <a:off x="5417392" y="1114297"/>
                <a:ext cx="1696102" cy="2118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>
                    <a:solidFill>
                      <a:schemeClr val="tx1"/>
                    </a:solidFill>
                  </a:rPr>
                  <a:t>Cheese Stick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4C093150-7737-46AB-984A-5C8BD891C51F}"/>
                  </a:ext>
                </a:extLst>
              </p:cNvPr>
              <p:cNvSpPr/>
              <p:nvPr/>
            </p:nvSpPr>
            <p:spPr>
              <a:xfrm>
                <a:off x="7114728" y="1114053"/>
                <a:ext cx="680086" cy="2118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>
                    <a:solidFill>
                      <a:schemeClr val="tx1"/>
                    </a:solidFill>
                  </a:rPr>
                  <a:t>5g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215CED6-7858-4E30-B849-4AA8932C83F1}"/>
                  </a:ext>
                </a:extLst>
              </p:cNvPr>
              <p:cNvSpPr/>
              <p:nvPr/>
            </p:nvSpPr>
            <p:spPr>
              <a:xfrm>
                <a:off x="7792694" y="1114135"/>
                <a:ext cx="680086" cy="2118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>
                    <a:solidFill>
                      <a:schemeClr val="tx1"/>
                    </a:solidFill>
                  </a:rPr>
                  <a:t>2g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8C62A38-81F0-4FF4-95D3-76C38A3FA747}"/>
                  </a:ext>
                </a:extLst>
              </p:cNvPr>
              <p:cNvSpPr/>
              <p:nvPr/>
            </p:nvSpPr>
            <p:spPr>
              <a:xfrm>
                <a:off x="8473034" y="1114053"/>
                <a:ext cx="680086" cy="2118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>
                    <a:solidFill>
                      <a:schemeClr val="tx1"/>
                    </a:solidFill>
                  </a:rPr>
                  <a:t>4g</a:t>
                </a: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B8B07C1B-4493-4D89-B8B2-1C3162BE7078}"/>
                </a:ext>
              </a:extLst>
            </p:cNvPr>
            <p:cNvGrpSpPr/>
            <p:nvPr/>
          </p:nvGrpSpPr>
          <p:grpSpPr>
            <a:xfrm>
              <a:off x="1924815" y="3090541"/>
              <a:ext cx="3019220" cy="2029688"/>
              <a:chOff x="1924815" y="2991933"/>
              <a:chExt cx="3019220" cy="2029688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40488F72-E598-4824-BCA4-8D87666F16C6}"/>
                  </a:ext>
                </a:extLst>
              </p:cNvPr>
              <p:cNvSpPr/>
              <p:nvPr/>
            </p:nvSpPr>
            <p:spPr>
              <a:xfrm>
                <a:off x="1927879" y="3169224"/>
                <a:ext cx="3016156" cy="259776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12B4B069-00F2-43A6-A2E6-632CDED6A7FB}"/>
                  </a:ext>
                </a:extLst>
              </p:cNvPr>
              <p:cNvSpPr/>
              <p:nvPr/>
            </p:nvSpPr>
            <p:spPr>
              <a:xfrm>
                <a:off x="1924815" y="3695048"/>
                <a:ext cx="1413884" cy="259776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99FBB72F-F32D-4F62-A7F2-8A9B6F8ED14E}"/>
                  </a:ext>
                </a:extLst>
              </p:cNvPr>
              <p:cNvSpPr/>
              <p:nvPr/>
            </p:nvSpPr>
            <p:spPr>
              <a:xfrm>
                <a:off x="3523131" y="3695048"/>
                <a:ext cx="1413884" cy="259776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A8B829D6-1501-4565-89A5-C249F4FC8F93}"/>
                  </a:ext>
                </a:extLst>
              </p:cNvPr>
              <p:cNvSpPr/>
              <p:nvPr/>
            </p:nvSpPr>
            <p:spPr>
              <a:xfrm>
                <a:off x="1924815" y="4230030"/>
                <a:ext cx="1413884" cy="259776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C62D415D-C47C-4218-80B2-0A619DDBC20F}"/>
                  </a:ext>
                </a:extLst>
              </p:cNvPr>
              <p:cNvSpPr/>
              <p:nvPr/>
            </p:nvSpPr>
            <p:spPr>
              <a:xfrm>
                <a:off x="3523131" y="4230030"/>
                <a:ext cx="1413884" cy="259776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AD7645FF-F7A1-41A8-9C33-69B53B72AF45}"/>
                  </a:ext>
                </a:extLst>
              </p:cNvPr>
              <p:cNvSpPr/>
              <p:nvPr/>
            </p:nvSpPr>
            <p:spPr>
              <a:xfrm>
                <a:off x="1924815" y="4761845"/>
                <a:ext cx="1413884" cy="259776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5A992FF5-1664-451E-BB8E-2B22BA3523D3}"/>
                  </a:ext>
                </a:extLst>
              </p:cNvPr>
              <p:cNvSpPr/>
              <p:nvPr/>
            </p:nvSpPr>
            <p:spPr>
              <a:xfrm>
                <a:off x="3523131" y="4761845"/>
                <a:ext cx="1413884" cy="259776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C73E38D0-4C3E-4E4E-BD7D-52737BDDC493}"/>
                  </a:ext>
                </a:extLst>
              </p:cNvPr>
              <p:cNvSpPr/>
              <p:nvPr/>
            </p:nvSpPr>
            <p:spPr>
              <a:xfrm>
                <a:off x="1924815" y="2991933"/>
                <a:ext cx="1413884" cy="1679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</a:rPr>
                  <a:t>Name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74035B6E-DABA-40BA-B62D-22E46DB1189E}"/>
                  </a:ext>
                </a:extLst>
              </p:cNvPr>
              <p:cNvSpPr/>
              <p:nvPr/>
            </p:nvSpPr>
            <p:spPr>
              <a:xfrm>
                <a:off x="1924815" y="3510014"/>
                <a:ext cx="1413884" cy="1679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</a:rPr>
                  <a:t>Portion Size</a:t>
                </a: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C3D3A3FB-0C2D-4605-9F90-DC7558EE4B49}"/>
                  </a:ext>
                </a:extLst>
              </p:cNvPr>
              <p:cNvSpPr/>
              <p:nvPr/>
            </p:nvSpPr>
            <p:spPr>
              <a:xfrm>
                <a:off x="3523131" y="3512767"/>
                <a:ext cx="1413884" cy="1679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</a:rPr>
                  <a:t>Fat</a:t>
                </a: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3BCE5127-76B1-44BC-9E6F-45ACAACD44A1}"/>
                  </a:ext>
                </a:extLst>
              </p:cNvPr>
              <p:cNvSpPr/>
              <p:nvPr/>
            </p:nvSpPr>
            <p:spPr>
              <a:xfrm>
                <a:off x="1924815" y="4049806"/>
                <a:ext cx="1413884" cy="1679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</a:rPr>
                  <a:t>Carbs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40FBFB16-38D7-42C7-BDB5-E5491D4B08EE}"/>
                  </a:ext>
                </a:extLst>
              </p:cNvPr>
              <p:cNvSpPr/>
              <p:nvPr/>
            </p:nvSpPr>
            <p:spPr>
              <a:xfrm>
                <a:off x="3523131" y="4045709"/>
                <a:ext cx="1413884" cy="1679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</a:rPr>
                  <a:t>Fiber</a:t>
                </a: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908129C8-26C2-42DD-9DCE-78EED059B15F}"/>
                  </a:ext>
                </a:extLst>
              </p:cNvPr>
              <p:cNvSpPr/>
              <p:nvPr/>
            </p:nvSpPr>
            <p:spPr>
              <a:xfrm>
                <a:off x="1924815" y="4580006"/>
                <a:ext cx="1413884" cy="1679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</a:rPr>
                  <a:t>Sodium</a:t>
                </a: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B43A9D45-B51C-4E3F-9773-197B99C1C31E}"/>
                  </a:ext>
                </a:extLst>
              </p:cNvPr>
              <p:cNvSpPr/>
              <p:nvPr/>
            </p:nvSpPr>
            <p:spPr>
              <a:xfrm>
                <a:off x="3523131" y="4574107"/>
                <a:ext cx="1413884" cy="1679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</a:rPr>
                  <a:t>Protein</a:t>
                </a:r>
              </a:p>
            </p:txBody>
          </p:sp>
        </p:grp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7127DE57-9F45-4C74-90D7-322FD73348A1}"/>
                </a:ext>
              </a:extLst>
            </p:cNvPr>
            <p:cNvSpPr txBox="1"/>
            <p:nvPr/>
          </p:nvSpPr>
          <p:spPr>
            <a:xfrm>
              <a:off x="1819385" y="2678817"/>
              <a:ext cx="31246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chive" panose="02000506040000020004" pitchFamily="2" charset="0"/>
                </a:rPr>
                <a:t>New Item</a:t>
              </a: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362FEEA6-70FA-4A2F-B3DB-40ADB9281221}"/>
                </a:ext>
              </a:extLst>
            </p:cNvPr>
            <p:cNvSpPr/>
            <p:nvPr/>
          </p:nvSpPr>
          <p:spPr>
            <a:xfrm>
              <a:off x="2208979" y="5285165"/>
              <a:ext cx="1413884" cy="167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Add to Database</a:t>
              </a:r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20F2AEA0-D67F-4C3A-8A13-8C94C15F586F}"/>
                </a:ext>
              </a:extLst>
            </p:cNvPr>
            <p:cNvSpPr/>
            <p:nvPr/>
          </p:nvSpPr>
          <p:spPr>
            <a:xfrm>
              <a:off x="2041356" y="5285166"/>
              <a:ext cx="167937" cy="1679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736E66EF-78F8-4CA1-A3ED-1B05CCF79835}"/>
                </a:ext>
              </a:extLst>
            </p:cNvPr>
            <p:cNvSpPr/>
            <p:nvPr/>
          </p:nvSpPr>
          <p:spPr>
            <a:xfrm>
              <a:off x="2079862" y="5323012"/>
              <a:ext cx="92244" cy="922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05CA8F39-2226-42FD-8294-3E212C86B609}"/>
                </a:ext>
              </a:extLst>
            </p:cNvPr>
            <p:cNvSpPr/>
            <p:nvPr/>
          </p:nvSpPr>
          <p:spPr>
            <a:xfrm>
              <a:off x="3765629" y="5258486"/>
              <a:ext cx="1171386" cy="2680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Add</a:t>
              </a:r>
            </a:p>
          </p:txBody>
        </p: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7830A869-533C-4FE2-B731-AA671322D330}"/>
                </a:ext>
              </a:extLst>
            </p:cNvPr>
            <p:cNvGrpSpPr/>
            <p:nvPr/>
          </p:nvGrpSpPr>
          <p:grpSpPr>
            <a:xfrm>
              <a:off x="10246967" y="5552938"/>
              <a:ext cx="204962" cy="407076"/>
              <a:chOff x="10251753" y="5487959"/>
              <a:chExt cx="204962" cy="407076"/>
            </a:xfrm>
          </p:grpSpPr>
          <p:sp>
            <p:nvSpPr>
              <p:cNvPr id="196" name="Isosceles Triangle 195">
                <a:extLst>
                  <a:ext uri="{FF2B5EF4-FFF2-40B4-BE49-F238E27FC236}">
                    <a16:creationId xmlns:a16="http://schemas.microsoft.com/office/drawing/2014/main" id="{6C3299FC-863B-4DE1-94A5-8D7A5EAD82F8}"/>
                  </a:ext>
                </a:extLst>
              </p:cNvPr>
              <p:cNvSpPr/>
              <p:nvPr/>
            </p:nvSpPr>
            <p:spPr>
              <a:xfrm>
                <a:off x="10251753" y="5487959"/>
                <a:ext cx="204962" cy="17928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Isosceles Triangle 197">
                <a:extLst>
                  <a:ext uri="{FF2B5EF4-FFF2-40B4-BE49-F238E27FC236}">
                    <a16:creationId xmlns:a16="http://schemas.microsoft.com/office/drawing/2014/main" id="{965CE7EB-3311-444F-A749-F0A016C7EFD1}"/>
                  </a:ext>
                </a:extLst>
              </p:cNvPr>
              <p:cNvSpPr/>
              <p:nvPr/>
            </p:nvSpPr>
            <p:spPr>
              <a:xfrm rot="10800000">
                <a:off x="10251753" y="5715750"/>
                <a:ext cx="204962" cy="17928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83E8B47-682F-416B-B65B-2012AF771467}"/>
              </a:ext>
            </a:extLst>
          </p:cNvPr>
          <p:cNvGrpSpPr/>
          <p:nvPr/>
        </p:nvGrpSpPr>
        <p:grpSpPr>
          <a:xfrm>
            <a:off x="10466633" y="551972"/>
            <a:ext cx="4119616" cy="846320"/>
            <a:chOff x="10466633" y="551972"/>
            <a:chExt cx="4119616" cy="84632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B9FBE75-4ED0-45BC-A4C5-03B027C0F297}"/>
                </a:ext>
              </a:extLst>
            </p:cNvPr>
            <p:cNvCxnSpPr>
              <a:cxnSpLocks/>
              <a:stCxn id="15" idx="1"/>
              <a:endCxn id="6" idx="3"/>
            </p:cNvCxnSpPr>
            <p:nvPr/>
          </p:nvCxnSpPr>
          <p:spPr>
            <a:xfrm flipH="1">
              <a:off x="10466633" y="975132"/>
              <a:ext cx="1535166" cy="2325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03A8EBB-8768-479E-A6B0-2BCA242EAF89}"/>
                </a:ext>
              </a:extLst>
            </p:cNvPr>
            <p:cNvSpPr/>
            <p:nvPr/>
          </p:nvSpPr>
          <p:spPr>
            <a:xfrm>
              <a:off x="12001799" y="551972"/>
              <a:ext cx="2584450" cy="846320"/>
            </a:xfrm>
            <a:prstGeom prst="roundRect">
              <a:avLst/>
            </a:prstGeom>
            <a:solidFill>
              <a:schemeClr val="bg1"/>
            </a:solidFill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FoodOperator</a:t>
              </a:r>
              <a:r>
                <a:rPr lang="en-US" dirty="0">
                  <a:solidFill>
                    <a:schemeClr val="tx1"/>
                  </a:solidFill>
                </a:rPr>
                <a:t> interface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State Pattern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1ACFF4B-2C00-4ADE-932C-9CD59EF05505}"/>
              </a:ext>
            </a:extLst>
          </p:cNvPr>
          <p:cNvGrpSpPr/>
          <p:nvPr/>
        </p:nvGrpSpPr>
        <p:grpSpPr>
          <a:xfrm>
            <a:off x="6571129" y="2171029"/>
            <a:ext cx="8435208" cy="1305340"/>
            <a:chOff x="6151041" y="92952"/>
            <a:chExt cx="8435208" cy="1305340"/>
          </a:xfrm>
        </p:grpSpPr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6470142D-6013-4A5D-9196-95E835AC6084}"/>
                </a:ext>
              </a:extLst>
            </p:cNvPr>
            <p:cNvCxnSpPr>
              <a:cxnSpLocks/>
              <a:stCxn id="136" idx="1"/>
            </p:cNvCxnSpPr>
            <p:nvPr/>
          </p:nvCxnSpPr>
          <p:spPr>
            <a:xfrm flipH="1" flipV="1">
              <a:off x="6151041" y="92952"/>
              <a:ext cx="5850758" cy="88218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BEDF96AC-B671-418C-9A75-6E6078EB9E75}"/>
                </a:ext>
              </a:extLst>
            </p:cNvPr>
            <p:cNvSpPr/>
            <p:nvPr/>
          </p:nvSpPr>
          <p:spPr>
            <a:xfrm>
              <a:off x="12001799" y="551972"/>
              <a:ext cx="2584450" cy="846320"/>
            </a:xfrm>
            <a:prstGeom prst="roundRect">
              <a:avLst/>
            </a:prstGeom>
            <a:solidFill>
              <a:schemeClr val="bg1"/>
            </a:solidFill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Food Hierarchy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Composite Pattern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E430D11-2FDC-4859-B0F2-0471D5F00A41}"/>
              </a:ext>
            </a:extLst>
          </p:cNvPr>
          <p:cNvGrpSpPr/>
          <p:nvPr/>
        </p:nvGrpSpPr>
        <p:grpSpPr>
          <a:xfrm>
            <a:off x="10572750" y="5031710"/>
            <a:ext cx="4412333" cy="846320"/>
            <a:chOff x="10173916" y="551972"/>
            <a:chExt cx="4412333" cy="846320"/>
          </a:xfrm>
        </p:grpSpPr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97F719D-B5DD-4D42-9341-6F4B57CD5F72}"/>
                </a:ext>
              </a:extLst>
            </p:cNvPr>
            <p:cNvCxnSpPr>
              <a:cxnSpLocks/>
              <a:stCxn id="140" idx="1"/>
            </p:cNvCxnSpPr>
            <p:nvPr/>
          </p:nvCxnSpPr>
          <p:spPr>
            <a:xfrm flipH="1">
              <a:off x="10173916" y="975132"/>
              <a:ext cx="1827883" cy="24587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9ADAC2D4-E782-4329-AD1A-3F2321C3E4F1}"/>
                </a:ext>
              </a:extLst>
            </p:cNvPr>
            <p:cNvSpPr/>
            <p:nvPr/>
          </p:nvSpPr>
          <p:spPr>
            <a:xfrm>
              <a:off x="12001799" y="551972"/>
              <a:ext cx="2584450" cy="846320"/>
            </a:xfrm>
            <a:prstGeom prst="roundRect">
              <a:avLst/>
            </a:prstGeom>
            <a:solidFill>
              <a:schemeClr val="bg1"/>
            </a:solidFill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StatisticsPanel</a:t>
              </a:r>
              <a:r>
                <a:rPr lang="en-US" dirty="0">
                  <a:solidFill>
                    <a:schemeClr val="tx1"/>
                  </a:solidFill>
                </a:rPr>
                <a:t> interface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State Pattern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070057AE-8B6E-4D52-9859-CF7E984CEB79}"/>
              </a:ext>
            </a:extLst>
          </p:cNvPr>
          <p:cNvSpPr/>
          <p:nvPr/>
        </p:nvSpPr>
        <p:spPr>
          <a:xfrm>
            <a:off x="8137966" y="5398169"/>
            <a:ext cx="2434784" cy="73064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54920"/>
                      <a:gd name="connsiteY0" fmla="*/ 0 h 1256648"/>
                      <a:gd name="connsiteX1" fmla="*/ 632091 w 1954920"/>
                      <a:gd name="connsiteY1" fmla="*/ 0 h 1256648"/>
                      <a:gd name="connsiteX2" fmla="*/ 1225083 w 1954920"/>
                      <a:gd name="connsiteY2" fmla="*/ 0 h 1256648"/>
                      <a:gd name="connsiteX3" fmla="*/ 1954920 w 1954920"/>
                      <a:gd name="connsiteY3" fmla="*/ 0 h 1256648"/>
                      <a:gd name="connsiteX4" fmla="*/ 1954920 w 1954920"/>
                      <a:gd name="connsiteY4" fmla="*/ 615758 h 1256648"/>
                      <a:gd name="connsiteX5" fmla="*/ 1954920 w 1954920"/>
                      <a:gd name="connsiteY5" fmla="*/ 1256648 h 1256648"/>
                      <a:gd name="connsiteX6" fmla="*/ 1342378 w 1954920"/>
                      <a:gd name="connsiteY6" fmla="*/ 1256648 h 1256648"/>
                      <a:gd name="connsiteX7" fmla="*/ 729837 w 1954920"/>
                      <a:gd name="connsiteY7" fmla="*/ 1256648 h 1256648"/>
                      <a:gd name="connsiteX8" fmla="*/ 0 w 1954920"/>
                      <a:gd name="connsiteY8" fmla="*/ 1256648 h 1256648"/>
                      <a:gd name="connsiteX9" fmla="*/ 0 w 1954920"/>
                      <a:gd name="connsiteY9" fmla="*/ 666023 h 1256648"/>
                      <a:gd name="connsiteX10" fmla="*/ 0 w 1954920"/>
                      <a:gd name="connsiteY10" fmla="*/ 0 h 12566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954920" h="1256648" extrusionOk="0">
                        <a:moveTo>
                          <a:pt x="0" y="0"/>
                        </a:moveTo>
                        <a:cubicBezTo>
                          <a:pt x="310478" y="-2521"/>
                          <a:pt x="374145" y="-13236"/>
                          <a:pt x="632091" y="0"/>
                        </a:cubicBezTo>
                        <a:cubicBezTo>
                          <a:pt x="890037" y="13236"/>
                          <a:pt x="1040519" y="18804"/>
                          <a:pt x="1225083" y="0"/>
                        </a:cubicBezTo>
                        <a:cubicBezTo>
                          <a:pt x="1409647" y="-18804"/>
                          <a:pt x="1611270" y="14140"/>
                          <a:pt x="1954920" y="0"/>
                        </a:cubicBezTo>
                        <a:cubicBezTo>
                          <a:pt x="1948508" y="281756"/>
                          <a:pt x="1965983" y="401522"/>
                          <a:pt x="1954920" y="615758"/>
                        </a:cubicBezTo>
                        <a:cubicBezTo>
                          <a:pt x="1943857" y="829994"/>
                          <a:pt x="1984617" y="1052266"/>
                          <a:pt x="1954920" y="1256648"/>
                        </a:cubicBezTo>
                        <a:cubicBezTo>
                          <a:pt x="1681686" y="1285133"/>
                          <a:pt x="1627605" y="1264629"/>
                          <a:pt x="1342378" y="1256648"/>
                        </a:cubicBezTo>
                        <a:cubicBezTo>
                          <a:pt x="1057151" y="1248667"/>
                          <a:pt x="878063" y="1283479"/>
                          <a:pt x="729837" y="1256648"/>
                        </a:cubicBezTo>
                        <a:cubicBezTo>
                          <a:pt x="581611" y="1229817"/>
                          <a:pt x="306602" y="1287767"/>
                          <a:pt x="0" y="1256648"/>
                        </a:cubicBezTo>
                        <a:cubicBezTo>
                          <a:pt x="-699" y="965596"/>
                          <a:pt x="9680" y="940840"/>
                          <a:pt x="0" y="666023"/>
                        </a:cubicBezTo>
                        <a:cubicBezTo>
                          <a:pt x="-9680" y="391206"/>
                          <a:pt x="-7612" y="2981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1ED1F812-9F1D-4083-A82E-513B4714F835}"/>
              </a:ext>
            </a:extLst>
          </p:cNvPr>
          <p:cNvGrpSpPr/>
          <p:nvPr/>
        </p:nvGrpSpPr>
        <p:grpSpPr>
          <a:xfrm>
            <a:off x="-1925700" y="917443"/>
            <a:ext cx="3716871" cy="1761374"/>
            <a:chOff x="12001799" y="551972"/>
            <a:chExt cx="3716871" cy="1761374"/>
          </a:xfrm>
        </p:grpSpPr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2AEA9BB2-1E18-4E72-ACBA-D51F35369D71}"/>
                </a:ext>
              </a:extLst>
            </p:cNvPr>
            <p:cNvCxnSpPr>
              <a:cxnSpLocks/>
              <a:stCxn id="146" idx="3"/>
            </p:cNvCxnSpPr>
            <p:nvPr/>
          </p:nvCxnSpPr>
          <p:spPr>
            <a:xfrm>
              <a:off x="14586249" y="975132"/>
              <a:ext cx="1132421" cy="133821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7C541BAA-B181-4B31-AFE2-FD12D4130AF7}"/>
                </a:ext>
              </a:extLst>
            </p:cNvPr>
            <p:cNvSpPr/>
            <p:nvPr/>
          </p:nvSpPr>
          <p:spPr>
            <a:xfrm>
              <a:off x="12001799" y="551972"/>
              <a:ext cx="2584450" cy="846320"/>
            </a:xfrm>
            <a:prstGeom prst="roundRect">
              <a:avLst/>
            </a:prstGeom>
            <a:solidFill>
              <a:schemeClr val="bg1"/>
            </a:solidFill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ActionPanel</a:t>
              </a:r>
              <a:r>
                <a:rPr lang="en-US" dirty="0">
                  <a:solidFill>
                    <a:schemeClr val="tx1"/>
                  </a:solidFill>
                </a:rPr>
                <a:t> interface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State Pattern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479AA5B2-428A-40CB-A9EA-7F339801C54E}"/>
              </a:ext>
            </a:extLst>
          </p:cNvPr>
          <p:cNvSpPr/>
          <p:nvPr/>
        </p:nvSpPr>
        <p:spPr>
          <a:xfrm>
            <a:off x="1600914" y="2521949"/>
            <a:ext cx="3645624" cy="321921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54920"/>
                      <a:gd name="connsiteY0" fmla="*/ 0 h 1256648"/>
                      <a:gd name="connsiteX1" fmla="*/ 632091 w 1954920"/>
                      <a:gd name="connsiteY1" fmla="*/ 0 h 1256648"/>
                      <a:gd name="connsiteX2" fmla="*/ 1225083 w 1954920"/>
                      <a:gd name="connsiteY2" fmla="*/ 0 h 1256648"/>
                      <a:gd name="connsiteX3" fmla="*/ 1954920 w 1954920"/>
                      <a:gd name="connsiteY3" fmla="*/ 0 h 1256648"/>
                      <a:gd name="connsiteX4" fmla="*/ 1954920 w 1954920"/>
                      <a:gd name="connsiteY4" fmla="*/ 615758 h 1256648"/>
                      <a:gd name="connsiteX5" fmla="*/ 1954920 w 1954920"/>
                      <a:gd name="connsiteY5" fmla="*/ 1256648 h 1256648"/>
                      <a:gd name="connsiteX6" fmla="*/ 1342378 w 1954920"/>
                      <a:gd name="connsiteY6" fmla="*/ 1256648 h 1256648"/>
                      <a:gd name="connsiteX7" fmla="*/ 729837 w 1954920"/>
                      <a:gd name="connsiteY7" fmla="*/ 1256648 h 1256648"/>
                      <a:gd name="connsiteX8" fmla="*/ 0 w 1954920"/>
                      <a:gd name="connsiteY8" fmla="*/ 1256648 h 1256648"/>
                      <a:gd name="connsiteX9" fmla="*/ 0 w 1954920"/>
                      <a:gd name="connsiteY9" fmla="*/ 666023 h 1256648"/>
                      <a:gd name="connsiteX10" fmla="*/ 0 w 1954920"/>
                      <a:gd name="connsiteY10" fmla="*/ 0 h 12566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954920" h="1256648" extrusionOk="0">
                        <a:moveTo>
                          <a:pt x="0" y="0"/>
                        </a:moveTo>
                        <a:cubicBezTo>
                          <a:pt x="310478" y="-2521"/>
                          <a:pt x="374145" y="-13236"/>
                          <a:pt x="632091" y="0"/>
                        </a:cubicBezTo>
                        <a:cubicBezTo>
                          <a:pt x="890037" y="13236"/>
                          <a:pt x="1040519" y="18804"/>
                          <a:pt x="1225083" y="0"/>
                        </a:cubicBezTo>
                        <a:cubicBezTo>
                          <a:pt x="1409647" y="-18804"/>
                          <a:pt x="1611270" y="14140"/>
                          <a:pt x="1954920" y="0"/>
                        </a:cubicBezTo>
                        <a:cubicBezTo>
                          <a:pt x="1948508" y="281756"/>
                          <a:pt x="1965983" y="401522"/>
                          <a:pt x="1954920" y="615758"/>
                        </a:cubicBezTo>
                        <a:cubicBezTo>
                          <a:pt x="1943857" y="829994"/>
                          <a:pt x="1984617" y="1052266"/>
                          <a:pt x="1954920" y="1256648"/>
                        </a:cubicBezTo>
                        <a:cubicBezTo>
                          <a:pt x="1681686" y="1285133"/>
                          <a:pt x="1627605" y="1264629"/>
                          <a:pt x="1342378" y="1256648"/>
                        </a:cubicBezTo>
                        <a:cubicBezTo>
                          <a:pt x="1057151" y="1248667"/>
                          <a:pt x="878063" y="1283479"/>
                          <a:pt x="729837" y="1256648"/>
                        </a:cubicBezTo>
                        <a:cubicBezTo>
                          <a:pt x="581611" y="1229817"/>
                          <a:pt x="306602" y="1287767"/>
                          <a:pt x="0" y="1256648"/>
                        </a:cubicBezTo>
                        <a:cubicBezTo>
                          <a:pt x="-699" y="965596"/>
                          <a:pt x="9680" y="940840"/>
                          <a:pt x="0" y="666023"/>
                        </a:cubicBezTo>
                        <a:cubicBezTo>
                          <a:pt x="-9680" y="391206"/>
                          <a:pt x="-7612" y="2981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7DF40B9-DE9C-43EE-B549-FAF5EF674C4C}"/>
              </a:ext>
            </a:extLst>
          </p:cNvPr>
          <p:cNvSpPr/>
          <p:nvPr/>
        </p:nvSpPr>
        <p:spPr>
          <a:xfrm>
            <a:off x="2915921" y="-1132747"/>
            <a:ext cx="2584450" cy="846320"/>
          </a:xfrm>
          <a:prstGeom prst="roundRect">
            <a:avLst/>
          </a:prstGeom>
          <a:solidFill>
            <a:schemeClr val="bg1"/>
          </a:solidFill>
          <a:ln w="444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Implement Undo with Memento Pattern?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EE5141E-4FDF-4CE6-8E3E-9A074A56643F}"/>
              </a:ext>
            </a:extLst>
          </p:cNvPr>
          <p:cNvGrpSpPr/>
          <p:nvPr/>
        </p:nvGrpSpPr>
        <p:grpSpPr>
          <a:xfrm>
            <a:off x="5927757" y="6066799"/>
            <a:ext cx="3103230" cy="2521390"/>
            <a:chOff x="11483019" y="-1123098"/>
            <a:chExt cx="3103230" cy="2521390"/>
          </a:xfrm>
        </p:grpSpPr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E8824B14-59C7-4296-9885-8ECD5EBB0015}"/>
                </a:ext>
              </a:extLst>
            </p:cNvPr>
            <p:cNvCxnSpPr>
              <a:cxnSpLocks/>
              <a:stCxn id="155" idx="0"/>
              <a:endCxn id="34" idx="2"/>
            </p:cNvCxnSpPr>
            <p:nvPr/>
          </p:nvCxnSpPr>
          <p:spPr>
            <a:xfrm flipH="1" flipV="1">
              <a:off x="11483019" y="-1123098"/>
              <a:ext cx="1811005" cy="167507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822B42BA-AED5-4E86-A678-9DEE587E6437}"/>
                </a:ext>
              </a:extLst>
            </p:cNvPr>
            <p:cNvSpPr/>
            <p:nvPr/>
          </p:nvSpPr>
          <p:spPr>
            <a:xfrm>
              <a:off x="12001799" y="551972"/>
              <a:ext cx="2584450" cy="846320"/>
            </a:xfrm>
            <a:prstGeom prst="roundRect">
              <a:avLst/>
            </a:prstGeom>
            <a:solidFill>
              <a:schemeClr val="bg1"/>
            </a:solidFill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Observers waiting for </a:t>
              </a:r>
              <a:r>
                <a:rPr lang="en-US" dirty="0" err="1">
                  <a:solidFill>
                    <a:schemeClr val="tx1"/>
                  </a:solidFill>
                </a:rPr>
                <a:t>FoodList</a:t>
              </a:r>
              <a:r>
                <a:rPr lang="en-US" dirty="0">
                  <a:solidFill>
                    <a:schemeClr val="tx1"/>
                  </a:solidFill>
                </a:rPr>
                <a:t> to update</a:t>
              </a:r>
            </a:p>
          </p:txBody>
        </p:sp>
      </p:grp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57823C0-D9E1-4E41-8D8B-21D57274D268}"/>
              </a:ext>
            </a:extLst>
          </p:cNvPr>
          <p:cNvCxnSpPr>
            <a:cxnSpLocks/>
            <a:stCxn id="155" idx="0"/>
          </p:cNvCxnSpPr>
          <p:nvPr/>
        </p:nvCxnSpPr>
        <p:spPr>
          <a:xfrm flipH="1" flipV="1">
            <a:off x="6970333" y="6061224"/>
            <a:ext cx="768429" cy="168064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EA08CB0-D490-4C62-AA30-0CD9CC32A88A}"/>
              </a:ext>
            </a:extLst>
          </p:cNvPr>
          <p:cNvCxnSpPr>
            <a:cxnSpLocks/>
            <a:stCxn id="155" idx="0"/>
          </p:cNvCxnSpPr>
          <p:nvPr/>
        </p:nvCxnSpPr>
        <p:spPr>
          <a:xfrm flipV="1">
            <a:off x="7738762" y="6148657"/>
            <a:ext cx="734018" cy="159321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3C0FF3F-F3D4-4E9A-AE78-0EAB68D5DF42}"/>
              </a:ext>
            </a:extLst>
          </p:cNvPr>
          <p:cNvGrpSpPr/>
          <p:nvPr/>
        </p:nvGrpSpPr>
        <p:grpSpPr>
          <a:xfrm>
            <a:off x="8157512" y="-1072039"/>
            <a:ext cx="2584450" cy="1834142"/>
            <a:chOff x="10321874" y="348828"/>
            <a:chExt cx="2584450" cy="1834142"/>
          </a:xfrm>
        </p:grpSpPr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C01DA50A-DCDE-4FF9-A5E4-4FA152594497}"/>
                </a:ext>
              </a:extLst>
            </p:cNvPr>
            <p:cNvCxnSpPr>
              <a:cxnSpLocks/>
              <a:stCxn id="165" idx="2"/>
            </p:cNvCxnSpPr>
            <p:nvPr/>
          </p:nvCxnSpPr>
          <p:spPr>
            <a:xfrm flipH="1">
              <a:off x="11053224" y="1195148"/>
              <a:ext cx="560875" cy="98782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9C1DCDBB-2D2A-4387-A0A0-F1D8219D5AE3}"/>
                </a:ext>
              </a:extLst>
            </p:cNvPr>
            <p:cNvSpPr/>
            <p:nvPr/>
          </p:nvSpPr>
          <p:spPr>
            <a:xfrm>
              <a:off x="10321874" y="348828"/>
              <a:ext cx="2584450" cy="846320"/>
            </a:xfrm>
            <a:prstGeom prst="roundRect">
              <a:avLst/>
            </a:prstGeom>
            <a:solidFill>
              <a:schemeClr val="bg1"/>
            </a:solidFill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FoodList</a:t>
              </a:r>
              <a:r>
                <a:rPr lang="en-US" dirty="0">
                  <a:solidFill>
                    <a:schemeClr val="tx1"/>
                  </a:solidFill>
                </a:rPr>
                <a:t> is Observer waiting for Date to change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346B9CDB-9C9C-4639-A0C4-56EB60264FF8}"/>
              </a:ext>
            </a:extLst>
          </p:cNvPr>
          <p:cNvGrpSpPr/>
          <p:nvPr/>
        </p:nvGrpSpPr>
        <p:grpSpPr>
          <a:xfrm>
            <a:off x="10255073" y="1586608"/>
            <a:ext cx="4119616" cy="846320"/>
            <a:chOff x="10466633" y="551972"/>
            <a:chExt cx="4119616" cy="846320"/>
          </a:xfrm>
        </p:grpSpPr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133EFC39-F0F7-4CB6-AB4D-0971F8A12CA9}"/>
                </a:ext>
              </a:extLst>
            </p:cNvPr>
            <p:cNvCxnSpPr>
              <a:cxnSpLocks/>
              <a:stCxn id="171" idx="1"/>
            </p:cNvCxnSpPr>
            <p:nvPr/>
          </p:nvCxnSpPr>
          <p:spPr>
            <a:xfrm flipH="1">
              <a:off x="10466633" y="975132"/>
              <a:ext cx="1535166" cy="2325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E9D61718-3426-4AB2-8857-DCA97677323F}"/>
                </a:ext>
              </a:extLst>
            </p:cNvPr>
            <p:cNvSpPr/>
            <p:nvPr/>
          </p:nvSpPr>
          <p:spPr>
            <a:xfrm>
              <a:off x="12001799" y="551972"/>
              <a:ext cx="2584450" cy="846320"/>
            </a:xfrm>
            <a:prstGeom prst="roundRect">
              <a:avLst/>
            </a:prstGeom>
            <a:solidFill>
              <a:schemeClr val="bg1"/>
            </a:solidFill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Food buttons interface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Decorator Pattern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881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68B438B8-55AF-460D-8B67-1A194364CC4F}"/>
              </a:ext>
            </a:extLst>
          </p:cNvPr>
          <p:cNvSpPr/>
          <p:nvPr/>
        </p:nvSpPr>
        <p:spPr>
          <a:xfrm rot="5400000">
            <a:off x="1027386" y="2898081"/>
            <a:ext cx="1022350" cy="386693"/>
          </a:xfrm>
          <a:prstGeom prst="triangle">
            <a:avLst/>
          </a:prstGeom>
          <a:solidFill>
            <a:schemeClr val="tx1"/>
          </a:solidFill>
          <a:ln w="5715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C167224-AE9B-4DFC-A2A2-E686EB0384F0}"/>
              </a:ext>
            </a:extLst>
          </p:cNvPr>
          <p:cNvSpPr/>
          <p:nvPr/>
        </p:nvSpPr>
        <p:spPr>
          <a:xfrm rot="16200000">
            <a:off x="30437" y="2898080"/>
            <a:ext cx="1022350" cy="386693"/>
          </a:xfrm>
          <a:prstGeom prst="triangle">
            <a:avLst/>
          </a:prstGeom>
          <a:solidFill>
            <a:schemeClr val="tx1"/>
          </a:solidFill>
          <a:ln w="5715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lus Sign 4">
            <a:extLst>
              <a:ext uri="{FF2B5EF4-FFF2-40B4-BE49-F238E27FC236}">
                <a16:creationId xmlns:a16="http://schemas.microsoft.com/office/drawing/2014/main" id="{054591FC-EBEF-490F-9263-9C854038A315}"/>
              </a:ext>
            </a:extLst>
          </p:cNvPr>
          <p:cNvSpPr/>
          <p:nvPr/>
        </p:nvSpPr>
        <p:spPr>
          <a:xfrm>
            <a:off x="2218960" y="122954"/>
            <a:ext cx="1981200" cy="1981200"/>
          </a:xfrm>
          <a:prstGeom prst="mathPlus">
            <a:avLst>
              <a:gd name="adj1" fmla="val 1330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56C8A3-AC73-4F6C-9900-20BE0F7F7A3F}"/>
              </a:ext>
            </a:extLst>
          </p:cNvPr>
          <p:cNvGrpSpPr/>
          <p:nvPr/>
        </p:nvGrpSpPr>
        <p:grpSpPr>
          <a:xfrm>
            <a:off x="400050" y="397534"/>
            <a:ext cx="1644321" cy="1634466"/>
            <a:chOff x="247650" y="1517650"/>
            <a:chExt cx="1644321" cy="163446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AFCA1BA-12F2-4C16-A98E-63F77B83DA20}"/>
                </a:ext>
              </a:extLst>
            </p:cNvPr>
            <p:cNvSpPr/>
            <p:nvPr/>
          </p:nvSpPr>
          <p:spPr>
            <a:xfrm>
              <a:off x="247650" y="1517650"/>
              <a:ext cx="1143000" cy="1143000"/>
            </a:xfrm>
            <a:prstGeom prst="ellipse">
              <a:avLst/>
            </a:prstGeom>
            <a:noFill/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16DDA28-884A-4433-92E9-20BF07D80E86}"/>
                </a:ext>
              </a:extLst>
            </p:cNvPr>
            <p:cNvCxnSpPr/>
            <p:nvPr/>
          </p:nvCxnSpPr>
          <p:spPr>
            <a:xfrm>
              <a:off x="1192815" y="2452960"/>
              <a:ext cx="699156" cy="699156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E8DA61B-9543-4438-A0E5-3633B8DB1AB5}"/>
              </a:ext>
            </a:extLst>
          </p:cNvPr>
          <p:cNvGrpSpPr/>
          <p:nvPr/>
        </p:nvGrpSpPr>
        <p:grpSpPr>
          <a:xfrm>
            <a:off x="6255610" y="1416048"/>
            <a:ext cx="3032151" cy="3374679"/>
            <a:chOff x="6255610" y="1416048"/>
            <a:chExt cx="3032151" cy="3374679"/>
          </a:xfrm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35D9D407-AF42-431D-B741-40F9F25A8FB0}"/>
                </a:ext>
              </a:extLst>
            </p:cNvPr>
            <p:cNvSpPr/>
            <p:nvPr/>
          </p:nvSpPr>
          <p:spPr>
            <a:xfrm rot="13500000">
              <a:off x="6160468" y="3506318"/>
              <a:ext cx="1379551" cy="118926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6C1901B-83B5-4D7A-A2BF-C8F04EDD68D9}"/>
                </a:ext>
              </a:extLst>
            </p:cNvPr>
            <p:cNvSpPr/>
            <p:nvPr/>
          </p:nvSpPr>
          <p:spPr>
            <a:xfrm rot="18900000">
              <a:off x="6934191" y="2192426"/>
              <a:ext cx="2268174" cy="13809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FF6500B-3086-4B2B-AFD8-D98211727709}"/>
                </a:ext>
              </a:extLst>
            </p:cNvPr>
            <p:cNvCxnSpPr>
              <a:cxnSpLocks/>
            </p:cNvCxnSpPr>
            <p:nvPr/>
          </p:nvCxnSpPr>
          <p:spPr>
            <a:xfrm>
              <a:off x="6523218" y="4143122"/>
              <a:ext cx="320543" cy="320543"/>
            </a:xfrm>
            <a:prstGeom prst="line">
              <a:avLst/>
            </a:prstGeom>
            <a:ln w="889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8D1F253-8FF6-4170-8706-9FC2C8AAC421}"/>
                </a:ext>
              </a:extLst>
            </p:cNvPr>
            <p:cNvCxnSpPr>
              <a:cxnSpLocks/>
            </p:cNvCxnSpPr>
            <p:nvPr/>
          </p:nvCxnSpPr>
          <p:spPr>
            <a:xfrm>
              <a:off x="6813494" y="3167033"/>
              <a:ext cx="29536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8177991-33E5-485D-A8ED-C0E649C665B1}"/>
                </a:ext>
              </a:extLst>
            </p:cNvPr>
            <p:cNvCxnSpPr>
              <a:cxnSpLocks/>
            </p:cNvCxnSpPr>
            <p:nvPr/>
          </p:nvCxnSpPr>
          <p:spPr>
            <a:xfrm>
              <a:off x="7108854" y="3163264"/>
              <a:ext cx="0" cy="340587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EF82BE-22AD-4491-8D38-8F77D580F5C0}"/>
                </a:ext>
              </a:extLst>
            </p:cNvPr>
            <p:cNvCxnSpPr/>
            <p:nvPr/>
          </p:nvCxnSpPr>
          <p:spPr>
            <a:xfrm>
              <a:off x="7108854" y="3503851"/>
              <a:ext cx="331774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EE424FF-3D38-4E59-9215-FC23016FF56D}"/>
                </a:ext>
              </a:extLst>
            </p:cNvPr>
            <p:cNvCxnSpPr>
              <a:cxnSpLocks/>
            </p:cNvCxnSpPr>
            <p:nvPr/>
          </p:nvCxnSpPr>
          <p:spPr>
            <a:xfrm>
              <a:off x="7440628" y="3500082"/>
              <a:ext cx="0" cy="340587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7185F8C-C845-4AB0-993D-A5B68B94326F}"/>
                </a:ext>
              </a:extLst>
            </p:cNvPr>
            <p:cNvCxnSpPr/>
            <p:nvPr/>
          </p:nvCxnSpPr>
          <p:spPr>
            <a:xfrm>
              <a:off x="7440628" y="3840669"/>
              <a:ext cx="331774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25C6290-2349-4E71-88DE-DE9D69E99BEC}"/>
                </a:ext>
              </a:extLst>
            </p:cNvPr>
            <p:cNvCxnSpPr>
              <a:cxnSpLocks/>
            </p:cNvCxnSpPr>
            <p:nvPr/>
          </p:nvCxnSpPr>
          <p:spPr>
            <a:xfrm>
              <a:off x="7772402" y="3836900"/>
              <a:ext cx="0" cy="306222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0EFBFEF-27D7-47DA-89AA-98EA5B175524}"/>
                </a:ext>
              </a:extLst>
            </p:cNvPr>
            <p:cNvSpPr/>
            <p:nvPr/>
          </p:nvSpPr>
          <p:spPr>
            <a:xfrm rot="2700000">
              <a:off x="8150228" y="1659411"/>
              <a:ext cx="1380896" cy="89417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7413118-EB45-4D56-A232-23C58E4F95BC}"/>
                </a:ext>
              </a:extLst>
            </p:cNvPr>
            <p:cNvCxnSpPr>
              <a:cxnSpLocks/>
            </p:cNvCxnSpPr>
            <p:nvPr/>
          </p:nvCxnSpPr>
          <p:spPr>
            <a:xfrm>
              <a:off x="8289978" y="1705621"/>
              <a:ext cx="956391" cy="956391"/>
            </a:xfrm>
            <a:prstGeom prst="line">
              <a:avLst/>
            </a:prstGeom>
            <a:ln w="889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Chord 39">
            <a:extLst>
              <a:ext uri="{FF2B5EF4-FFF2-40B4-BE49-F238E27FC236}">
                <a16:creationId xmlns:a16="http://schemas.microsoft.com/office/drawing/2014/main" id="{B14A270A-3BD4-4E0A-909F-A8DCFECAD4BD}"/>
              </a:ext>
            </a:extLst>
          </p:cNvPr>
          <p:cNvSpPr/>
          <p:nvPr/>
        </p:nvSpPr>
        <p:spPr>
          <a:xfrm rot="3890369">
            <a:off x="4900010" y="1729257"/>
            <a:ext cx="1116700" cy="1116700"/>
          </a:xfrm>
          <a:prstGeom prst="chord">
            <a:avLst>
              <a:gd name="adj1" fmla="val 5344063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CB9AB98-BF36-4EF7-BEAC-1E32322A0410}"/>
              </a:ext>
            </a:extLst>
          </p:cNvPr>
          <p:cNvGrpSpPr/>
          <p:nvPr/>
        </p:nvGrpSpPr>
        <p:grpSpPr>
          <a:xfrm>
            <a:off x="3625090" y="3192737"/>
            <a:ext cx="1938325" cy="2337937"/>
            <a:chOff x="3625090" y="3192737"/>
            <a:chExt cx="1938325" cy="2337937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9ADA2AAC-AC54-49FB-A70F-BE121A9A3B0F}"/>
                </a:ext>
              </a:extLst>
            </p:cNvPr>
            <p:cNvSpPr/>
            <p:nvPr/>
          </p:nvSpPr>
          <p:spPr>
            <a:xfrm>
              <a:off x="3987348" y="3192737"/>
              <a:ext cx="1213808" cy="121380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2BDF7BA-5FF0-4A47-97D0-B4221B9E7DF2}"/>
                </a:ext>
              </a:extLst>
            </p:cNvPr>
            <p:cNvSpPr/>
            <p:nvPr/>
          </p:nvSpPr>
          <p:spPr>
            <a:xfrm>
              <a:off x="4200160" y="3383107"/>
              <a:ext cx="784137" cy="121380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8DBFF23-45F2-4F85-89F6-9CA92B94BAF1}"/>
                </a:ext>
              </a:extLst>
            </p:cNvPr>
            <p:cNvSpPr/>
            <p:nvPr/>
          </p:nvSpPr>
          <p:spPr>
            <a:xfrm>
              <a:off x="3795165" y="3714244"/>
              <a:ext cx="1598177" cy="18164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9FF2E6B-949C-47C5-8485-267C41401EBE}"/>
                </a:ext>
              </a:extLst>
            </p:cNvPr>
            <p:cNvCxnSpPr/>
            <p:nvPr/>
          </p:nvCxnSpPr>
          <p:spPr>
            <a:xfrm>
              <a:off x="3625090" y="3775203"/>
              <a:ext cx="1938325" cy="0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7151C9C-0F5B-40A8-A6BC-34B9B669F122}"/>
                </a:ext>
              </a:extLst>
            </p:cNvPr>
            <p:cNvCxnSpPr/>
            <p:nvPr/>
          </p:nvCxnSpPr>
          <p:spPr>
            <a:xfrm>
              <a:off x="4592624" y="4071089"/>
              <a:ext cx="0" cy="1203057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C5861D1-FF8E-443C-9A7B-4506BE7A0C16}"/>
                </a:ext>
              </a:extLst>
            </p:cNvPr>
            <p:cNvCxnSpPr/>
            <p:nvPr/>
          </p:nvCxnSpPr>
          <p:spPr>
            <a:xfrm>
              <a:off x="4984297" y="4071089"/>
              <a:ext cx="0" cy="1203057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3539D46-D924-40B4-B6A1-BBA0CA95A76E}"/>
                </a:ext>
              </a:extLst>
            </p:cNvPr>
            <p:cNvCxnSpPr/>
            <p:nvPr/>
          </p:nvCxnSpPr>
          <p:spPr>
            <a:xfrm>
              <a:off x="4200160" y="4071089"/>
              <a:ext cx="0" cy="1203057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7746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3448</TotalTime>
  <Words>197</Words>
  <Application>Microsoft Office PowerPoint</Application>
  <PresentationFormat>Widescreen</PresentationFormat>
  <Paragraphs>127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Archive</vt:lpstr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Hulme</dc:creator>
  <cp:lastModifiedBy>Samuel Hulme</cp:lastModifiedBy>
  <cp:revision>20</cp:revision>
  <dcterms:created xsi:type="dcterms:W3CDTF">2020-10-17T19:38:33Z</dcterms:created>
  <dcterms:modified xsi:type="dcterms:W3CDTF">2020-10-20T05:15:28Z</dcterms:modified>
</cp:coreProperties>
</file>