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60" r:id="rId2"/>
    <p:sldId id="261" r:id="rId3"/>
    <p:sldId id="259" r:id="rId4"/>
    <p:sldId id="257" r:id="rId5"/>
    <p:sldId id="258" r:id="rId6"/>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9294"/>
    <a:srgbClr val="A5BCC3"/>
    <a:srgbClr val="1F222A"/>
    <a:srgbClr val="D9E0E2"/>
    <a:srgbClr val="F4F3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70"/>
    <p:restoredTop sz="94681"/>
  </p:normalViewPr>
  <p:slideViewPr>
    <p:cSldViewPr snapToGrid="0" snapToObjects="1">
      <p:cViewPr>
        <p:scale>
          <a:sx n="141" d="100"/>
          <a:sy n="141" d="100"/>
        </p:scale>
        <p:origin x="368" y="-1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D08335-CFB3-1C44-B073-E0F5C021828F}" type="datetimeFigureOut">
              <a:rPr lang="en-US" smtClean="0"/>
              <a:t>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E179A3-373E-6B43-B96F-19C07CBF72B0}" type="slidenum">
              <a:rPr lang="en-US" smtClean="0"/>
              <a:t>‹#›</a:t>
            </a:fld>
            <a:endParaRPr lang="en-US"/>
          </a:p>
        </p:txBody>
      </p:sp>
    </p:spTree>
    <p:extLst>
      <p:ext uri="{BB962C8B-B14F-4D97-AF65-F5344CB8AC3E}">
        <p14:creationId xmlns:p14="http://schemas.microsoft.com/office/powerpoint/2010/main" val="3217483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D08335-CFB3-1C44-B073-E0F5C021828F}" type="datetimeFigureOut">
              <a:rPr lang="en-US" smtClean="0"/>
              <a:t>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E179A3-373E-6B43-B96F-19C07CBF72B0}" type="slidenum">
              <a:rPr lang="en-US" smtClean="0"/>
              <a:t>‹#›</a:t>
            </a:fld>
            <a:endParaRPr lang="en-US"/>
          </a:p>
        </p:txBody>
      </p:sp>
    </p:spTree>
    <p:extLst>
      <p:ext uri="{BB962C8B-B14F-4D97-AF65-F5344CB8AC3E}">
        <p14:creationId xmlns:p14="http://schemas.microsoft.com/office/powerpoint/2010/main" val="1351478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D08335-CFB3-1C44-B073-E0F5C021828F}" type="datetimeFigureOut">
              <a:rPr lang="en-US" smtClean="0"/>
              <a:t>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E179A3-373E-6B43-B96F-19C07CBF72B0}" type="slidenum">
              <a:rPr lang="en-US" smtClean="0"/>
              <a:t>‹#›</a:t>
            </a:fld>
            <a:endParaRPr lang="en-US"/>
          </a:p>
        </p:txBody>
      </p:sp>
    </p:spTree>
    <p:extLst>
      <p:ext uri="{BB962C8B-B14F-4D97-AF65-F5344CB8AC3E}">
        <p14:creationId xmlns:p14="http://schemas.microsoft.com/office/powerpoint/2010/main" val="1797102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D08335-CFB3-1C44-B073-E0F5C021828F}" type="datetimeFigureOut">
              <a:rPr lang="en-US" smtClean="0"/>
              <a:t>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E179A3-373E-6B43-B96F-19C07CBF72B0}" type="slidenum">
              <a:rPr lang="en-US" smtClean="0"/>
              <a:t>‹#›</a:t>
            </a:fld>
            <a:endParaRPr lang="en-US"/>
          </a:p>
        </p:txBody>
      </p:sp>
    </p:spTree>
    <p:extLst>
      <p:ext uri="{BB962C8B-B14F-4D97-AF65-F5344CB8AC3E}">
        <p14:creationId xmlns:p14="http://schemas.microsoft.com/office/powerpoint/2010/main" val="1264639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D08335-CFB3-1C44-B073-E0F5C021828F}" type="datetimeFigureOut">
              <a:rPr lang="en-US" smtClean="0"/>
              <a:t>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E179A3-373E-6B43-B96F-19C07CBF72B0}" type="slidenum">
              <a:rPr lang="en-US" smtClean="0"/>
              <a:t>‹#›</a:t>
            </a:fld>
            <a:endParaRPr lang="en-US"/>
          </a:p>
        </p:txBody>
      </p:sp>
    </p:spTree>
    <p:extLst>
      <p:ext uri="{BB962C8B-B14F-4D97-AF65-F5344CB8AC3E}">
        <p14:creationId xmlns:p14="http://schemas.microsoft.com/office/powerpoint/2010/main" val="3350587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D08335-CFB3-1C44-B073-E0F5C021828F}" type="datetimeFigureOut">
              <a:rPr lang="en-US" smtClean="0"/>
              <a:t>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E179A3-373E-6B43-B96F-19C07CBF72B0}" type="slidenum">
              <a:rPr lang="en-US" smtClean="0"/>
              <a:t>‹#›</a:t>
            </a:fld>
            <a:endParaRPr lang="en-US"/>
          </a:p>
        </p:txBody>
      </p:sp>
    </p:spTree>
    <p:extLst>
      <p:ext uri="{BB962C8B-B14F-4D97-AF65-F5344CB8AC3E}">
        <p14:creationId xmlns:p14="http://schemas.microsoft.com/office/powerpoint/2010/main" val="2929551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D08335-CFB3-1C44-B073-E0F5C021828F}" type="datetimeFigureOut">
              <a:rPr lang="en-US" smtClean="0"/>
              <a:t>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E179A3-373E-6B43-B96F-19C07CBF72B0}" type="slidenum">
              <a:rPr lang="en-US" smtClean="0"/>
              <a:t>‹#›</a:t>
            </a:fld>
            <a:endParaRPr lang="en-US"/>
          </a:p>
        </p:txBody>
      </p:sp>
    </p:spTree>
    <p:extLst>
      <p:ext uri="{BB962C8B-B14F-4D97-AF65-F5344CB8AC3E}">
        <p14:creationId xmlns:p14="http://schemas.microsoft.com/office/powerpoint/2010/main" val="368354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D08335-CFB3-1C44-B073-E0F5C021828F}" type="datetimeFigureOut">
              <a:rPr lang="en-US" smtClean="0"/>
              <a:t>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E179A3-373E-6B43-B96F-19C07CBF72B0}" type="slidenum">
              <a:rPr lang="en-US" smtClean="0"/>
              <a:t>‹#›</a:t>
            </a:fld>
            <a:endParaRPr lang="en-US"/>
          </a:p>
        </p:txBody>
      </p:sp>
    </p:spTree>
    <p:extLst>
      <p:ext uri="{BB962C8B-B14F-4D97-AF65-F5344CB8AC3E}">
        <p14:creationId xmlns:p14="http://schemas.microsoft.com/office/powerpoint/2010/main" val="127204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D08335-CFB3-1C44-B073-E0F5C021828F}" type="datetimeFigureOut">
              <a:rPr lang="en-US" smtClean="0"/>
              <a:t>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E179A3-373E-6B43-B96F-19C07CBF72B0}" type="slidenum">
              <a:rPr lang="en-US" smtClean="0"/>
              <a:t>‹#›</a:t>
            </a:fld>
            <a:endParaRPr lang="en-US"/>
          </a:p>
        </p:txBody>
      </p:sp>
    </p:spTree>
    <p:extLst>
      <p:ext uri="{BB962C8B-B14F-4D97-AF65-F5344CB8AC3E}">
        <p14:creationId xmlns:p14="http://schemas.microsoft.com/office/powerpoint/2010/main" val="1744725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5D08335-CFB3-1C44-B073-E0F5C021828F}" type="datetimeFigureOut">
              <a:rPr lang="en-US" smtClean="0"/>
              <a:t>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E179A3-373E-6B43-B96F-19C07CBF72B0}" type="slidenum">
              <a:rPr lang="en-US" smtClean="0"/>
              <a:t>‹#›</a:t>
            </a:fld>
            <a:endParaRPr lang="en-US"/>
          </a:p>
        </p:txBody>
      </p:sp>
    </p:spTree>
    <p:extLst>
      <p:ext uri="{BB962C8B-B14F-4D97-AF65-F5344CB8AC3E}">
        <p14:creationId xmlns:p14="http://schemas.microsoft.com/office/powerpoint/2010/main" val="1154443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5D08335-CFB3-1C44-B073-E0F5C021828F}" type="datetimeFigureOut">
              <a:rPr lang="en-US" smtClean="0"/>
              <a:t>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E179A3-373E-6B43-B96F-19C07CBF72B0}" type="slidenum">
              <a:rPr lang="en-US" smtClean="0"/>
              <a:t>‹#›</a:t>
            </a:fld>
            <a:endParaRPr lang="en-US"/>
          </a:p>
        </p:txBody>
      </p:sp>
    </p:spTree>
    <p:extLst>
      <p:ext uri="{BB962C8B-B14F-4D97-AF65-F5344CB8AC3E}">
        <p14:creationId xmlns:p14="http://schemas.microsoft.com/office/powerpoint/2010/main" val="3690209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E5D08335-CFB3-1C44-B073-E0F5C021828F}" type="datetimeFigureOut">
              <a:rPr lang="en-US" smtClean="0"/>
              <a:t>10/20/19</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48E179A3-373E-6B43-B96F-19C07CBF72B0}" type="slidenum">
              <a:rPr lang="en-US" smtClean="0"/>
              <a:t>‹#›</a:t>
            </a:fld>
            <a:endParaRPr lang="en-US"/>
          </a:p>
        </p:txBody>
      </p:sp>
    </p:spTree>
    <p:extLst>
      <p:ext uri="{BB962C8B-B14F-4D97-AF65-F5344CB8AC3E}">
        <p14:creationId xmlns:p14="http://schemas.microsoft.com/office/powerpoint/2010/main" val="1856069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3F3"/>
        </a:solidFill>
        <a:effectLst/>
      </p:bgPr>
    </p:bg>
    <p:spTree>
      <p:nvGrpSpPr>
        <p:cNvPr id="1" name=""/>
        <p:cNvGrpSpPr/>
        <p:nvPr/>
      </p:nvGrpSpPr>
      <p:grpSpPr>
        <a:xfrm>
          <a:off x="0" y="0"/>
          <a:ext cx="0" cy="0"/>
          <a:chOff x="0" y="0"/>
          <a:chExt cx="0" cy="0"/>
        </a:xfrm>
      </p:grpSpPr>
      <p:sp>
        <p:nvSpPr>
          <p:cNvPr id="60" name="Rounded Rectangle 59">
            <a:extLst>
              <a:ext uri="{FF2B5EF4-FFF2-40B4-BE49-F238E27FC236}">
                <a16:creationId xmlns:a16="http://schemas.microsoft.com/office/drawing/2014/main" id="{484E11E5-5142-CE47-B13C-AE6E08FF7908}"/>
              </a:ext>
            </a:extLst>
          </p:cNvPr>
          <p:cNvSpPr/>
          <p:nvPr/>
        </p:nvSpPr>
        <p:spPr>
          <a:xfrm>
            <a:off x="2614232" y="5093685"/>
            <a:ext cx="1638344" cy="1950126"/>
          </a:xfrm>
          <a:prstGeom prst="roundRect">
            <a:avLst>
              <a:gd name="adj" fmla="val 4503"/>
            </a:avLst>
          </a:prstGeom>
          <a:solidFill>
            <a:srgbClr val="A5BCC3"/>
          </a:solidFill>
          <a:ln>
            <a:solidFill>
              <a:srgbClr val="8F92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a:extLst>
              <a:ext uri="{FF2B5EF4-FFF2-40B4-BE49-F238E27FC236}">
                <a16:creationId xmlns:a16="http://schemas.microsoft.com/office/drawing/2014/main" id="{76956423-FCD5-C948-BA4C-77731B551433}"/>
              </a:ext>
            </a:extLst>
          </p:cNvPr>
          <p:cNvSpPr/>
          <p:nvPr/>
        </p:nvSpPr>
        <p:spPr>
          <a:xfrm>
            <a:off x="4336672" y="5093685"/>
            <a:ext cx="1638344" cy="1950126"/>
          </a:xfrm>
          <a:prstGeom prst="roundRect">
            <a:avLst>
              <a:gd name="adj" fmla="val 4503"/>
            </a:avLst>
          </a:prstGeom>
          <a:solidFill>
            <a:srgbClr val="A5BCC3"/>
          </a:solidFill>
          <a:ln>
            <a:solidFill>
              <a:srgbClr val="8F92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a:extLst>
              <a:ext uri="{FF2B5EF4-FFF2-40B4-BE49-F238E27FC236}">
                <a16:creationId xmlns:a16="http://schemas.microsoft.com/office/drawing/2014/main" id="{AC89BE4E-B5C5-BA49-99E1-E4780C13D5EB}"/>
              </a:ext>
            </a:extLst>
          </p:cNvPr>
          <p:cNvSpPr/>
          <p:nvPr/>
        </p:nvSpPr>
        <p:spPr>
          <a:xfrm>
            <a:off x="882984" y="5093685"/>
            <a:ext cx="1638344" cy="1950126"/>
          </a:xfrm>
          <a:prstGeom prst="roundRect">
            <a:avLst>
              <a:gd name="adj" fmla="val 4503"/>
            </a:avLst>
          </a:prstGeom>
          <a:solidFill>
            <a:srgbClr val="A5BCC3"/>
          </a:solidFill>
          <a:ln>
            <a:solidFill>
              <a:srgbClr val="8F92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7F93F16-1B53-DD4E-9375-A52485D54031}"/>
              </a:ext>
            </a:extLst>
          </p:cNvPr>
          <p:cNvSpPr/>
          <p:nvPr/>
        </p:nvSpPr>
        <p:spPr>
          <a:xfrm>
            <a:off x="0" y="0"/>
            <a:ext cx="6858000" cy="361594"/>
          </a:xfrm>
          <a:prstGeom prst="rect">
            <a:avLst/>
          </a:prstGeom>
          <a:solidFill>
            <a:srgbClr val="1F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Rounded Rectangle 5">
            <a:extLst>
              <a:ext uri="{FF2B5EF4-FFF2-40B4-BE49-F238E27FC236}">
                <a16:creationId xmlns:a16="http://schemas.microsoft.com/office/drawing/2014/main" id="{90CB2AE9-FA5C-2248-A481-590F385790EF}"/>
              </a:ext>
            </a:extLst>
          </p:cNvPr>
          <p:cNvSpPr/>
          <p:nvPr/>
        </p:nvSpPr>
        <p:spPr>
          <a:xfrm>
            <a:off x="2697809" y="4483155"/>
            <a:ext cx="1462378" cy="409355"/>
          </a:xfrm>
          <a:prstGeom prst="roundRect">
            <a:avLst>
              <a:gd name="adj" fmla="val 50000"/>
            </a:avLst>
          </a:prstGeom>
          <a:solidFill>
            <a:srgbClr val="1F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Reliable DEMO" panose="02000506000000020004" pitchFamily="2" charset="0"/>
              </a:rPr>
              <a:t>Say</a:t>
            </a:r>
            <a:r>
              <a:rPr lang="en-US" sz="1200" dirty="0">
                <a:latin typeface="Reliable DEMO" panose="02000506000000020004" pitchFamily="2" charset="0"/>
              </a:rPr>
              <a:t> </a:t>
            </a:r>
            <a:r>
              <a:rPr lang="en-US" sz="1600" dirty="0">
                <a:latin typeface="Reliable DEMO" panose="02000506000000020004" pitchFamily="2" charset="0"/>
              </a:rPr>
              <a:t>Hello</a:t>
            </a:r>
            <a:endParaRPr lang="en-US" sz="1200" dirty="0">
              <a:latin typeface="Reliable DEMO" panose="02000506000000020004" pitchFamily="2" charset="0"/>
            </a:endParaRPr>
          </a:p>
        </p:txBody>
      </p:sp>
      <p:grpSp>
        <p:nvGrpSpPr>
          <p:cNvPr id="16" name="Group 15">
            <a:extLst>
              <a:ext uri="{FF2B5EF4-FFF2-40B4-BE49-F238E27FC236}">
                <a16:creationId xmlns:a16="http://schemas.microsoft.com/office/drawing/2014/main" id="{C4C501B6-9F15-DB42-A676-8CA90EF72B68}"/>
              </a:ext>
            </a:extLst>
          </p:cNvPr>
          <p:cNvGrpSpPr/>
          <p:nvPr/>
        </p:nvGrpSpPr>
        <p:grpSpPr>
          <a:xfrm>
            <a:off x="62157" y="64602"/>
            <a:ext cx="303480" cy="232389"/>
            <a:chOff x="923925" y="491830"/>
            <a:chExt cx="1847850" cy="1414985"/>
          </a:xfrm>
          <a:solidFill>
            <a:srgbClr val="F4F3F3"/>
          </a:solidFill>
        </p:grpSpPr>
        <p:sp>
          <p:nvSpPr>
            <p:cNvPr id="13" name="Rounded Rectangle 12">
              <a:extLst>
                <a:ext uri="{FF2B5EF4-FFF2-40B4-BE49-F238E27FC236}">
                  <a16:creationId xmlns:a16="http://schemas.microsoft.com/office/drawing/2014/main" id="{40F47046-7CED-8C43-AE69-27941DF21B9B}"/>
                </a:ext>
              </a:extLst>
            </p:cNvPr>
            <p:cNvSpPr/>
            <p:nvPr/>
          </p:nvSpPr>
          <p:spPr>
            <a:xfrm>
              <a:off x="923925" y="491830"/>
              <a:ext cx="1847850" cy="25717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ed Rectangle 13">
              <a:extLst>
                <a:ext uri="{FF2B5EF4-FFF2-40B4-BE49-F238E27FC236}">
                  <a16:creationId xmlns:a16="http://schemas.microsoft.com/office/drawing/2014/main" id="{2E1659D7-4845-1D48-8AA2-09987A2E945C}"/>
                </a:ext>
              </a:extLst>
            </p:cNvPr>
            <p:cNvSpPr/>
            <p:nvPr/>
          </p:nvSpPr>
          <p:spPr>
            <a:xfrm>
              <a:off x="923925" y="1070735"/>
              <a:ext cx="1847850" cy="25717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A6BB44F0-F0F7-BC4D-9D97-2A2346865665}"/>
                </a:ext>
              </a:extLst>
            </p:cNvPr>
            <p:cNvSpPr/>
            <p:nvPr/>
          </p:nvSpPr>
          <p:spPr>
            <a:xfrm>
              <a:off x="923925" y="1649640"/>
              <a:ext cx="1847850" cy="25717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0E87F6B9-A1BA-3643-8B47-3EAFA72188DD}"/>
              </a:ext>
            </a:extLst>
          </p:cNvPr>
          <p:cNvGrpSpPr/>
          <p:nvPr/>
        </p:nvGrpSpPr>
        <p:grpSpPr>
          <a:xfrm>
            <a:off x="6487407" y="42037"/>
            <a:ext cx="308436" cy="423704"/>
            <a:chOff x="2183907" y="905522"/>
            <a:chExt cx="2592279" cy="3561055"/>
          </a:xfrm>
        </p:grpSpPr>
        <p:sp>
          <p:nvSpPr>
            <p:cNvPr id="18" name="Oval 17">
              <a:extLst>
                <a:ext uri="{FF2B5EF4-FFF2-40B4-BE49-F238E27FC236}">
                  <a16:creationId xmlns:a16="http://schemas.microsoft.com/office/drawing/2014/main" id="{771F679F-407F-834D-9BEF-10D4E20A08A4}"/>
                </a:ext>
              </a:extLst>
            </p:cNvPr>
            <p:cNvSpPr/>
            <p:nvPr/>
          </p:nvSpPr>
          <p:spPr>
            <a:xfrm>
              <a:off x="2183907" y="905522"/>
              <a:ext cx="2592279" cy="2592279"/>
            </a:xfrm>
            <a:prstGeom prst="ellipse">
              <a:avLst/>
            </a:prstGeom>
            <a:solidFill>
              <a:srgbClr val="F4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Pie 18">
              <a:extLst>
                <a:ext uri="{FF2B5EF4-FFF2-40B4-BE49-F238E27FC236}">
                  <a16:creationId xmlns:a16="http://schemas.microsoft.com/office/drawing/2014/main" id="{C4F9775D-7B0E-3649-B910-7A4CC6B6F1F9}"/>
                </a:ext>
              </a:extLst>
            </p:cNvPr>
            <p:cNvSpPr/>
            <p:nvPr/>
          </p:nvSpPr>
          <p:spPr>
            <a:xfrm rot="5400000">
              <a:off x="2511270" y="2529025"/>
              <a:ext cx="1937552" cy="1937552"/>
            </a:xfrm>
            <a:prstGeom prst="pie">
              <a:avLst>
                <a:gd name="adj1" fmla="val 5406420"/>
                <a:gd name="adj2" fmla="val 16200000"/>
              </a:avLst>
            </a:prstGeom>
            <a:solidFill>
              <a:srgbClr val="1F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Oval 19">
              <a:extLst>
                <a:ext uri="{FF2B5EF4-FFF2-40B4-BE49-F238E27FC236}">
                  <a16:creationId xmlns:a16="http://schemas.microsoft.com/office/drawing/2014/main" id="{4089A298-372E-D64F-9B20-713E0E80A1A2}"/>
                </a:ext>
              </a:extLst>
            </p:cNvPr>
            <p:cNvSpPr/>
            <p:nvPr/>
          </p:nvSpPr>
          <p:spPr>
            <a:xfrm>
              <a:off x="2816071" y="1304278"/>
              <a:ext cx="1327950" cy="1327950"/>
            </a:xfrm>
            <a:prstGeom prst="ellipse">
              <a:avLst/>
            </a:prstGeom>
            <a:solidFill>
              <a:srgbClr val="1F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4726617E-E5AB-374A-AE8A-C509D5C2674B}"/>
              </a:ext>
            </a:extLst>
          </p:cNvPr>
          <p:cNvSpPr/>
          <p:nvPr/>
        </p:nvSpPr>
        <p:spPr>
          <a:xfrm>
            <a:off x="-4" y="8333773"/>
            <a:ext cx="6858004" cy="810228"/>
          </a:xfrm>
          <a:prstGeom prst="rect">
            <a:avLst/>
          </a:prstGeom>
          <a:solidFill>
            <a:srgbClr val="1F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23" name="Picture 22" descr="A close up of a snow covered mountain&#10;&#10;Description automatically generated">
            <a:extLst>
              <a:ext uri="{FF2B5EF4-FFF2-40B4-BE49-F238E27FC236}">
                <a16:creationId xmlns:a16="http://schemas.microsoft.com/office/drawing/2014/main" id="{3DE9D712-B6C4-2B48-A5D1-54249F5DBBD2}"/>
              </a:ext>
            </a:extLst>
          </p:cNvPr>
          <p:cNvPicPr>
            <a:picLocks noChangeAspect="1"/>
          </p:cNvPicPr>
          <p:nvPr/>
        </p:nvPicPr>
        <p:blipFill rotWithShape="1">
          <a:blip r:embed="rId2"/>
          <a:srcRect t="26627"/>
          <a:stretch/>
        </p:blipFill>
        <p:spPr>
          <a:xfrm>
            <a:off x="0" y="356802"/>
            <a:ext cx="6858000" cy="2830442"/>
          </a:xfrm>
          <a:prstGeom prst="rect">
            <a:avLst/>
          </a:prstGeom>
        </p:spPr>
      </p:pic>
      <p:grpSp>
        <p:nvGrpSpPr>
          <p:cNvPr id="26" name="Group 25">
            <a:extLst>
              <a:ext uri="{FF2B5EF4-FFF2-40B4-BE49-F238E27FC236}">
                <a16:creationId xmlns:a16="http://schemas.microsoft.com/office/drawing/2014/main" id="{FB4CC19C-CF7A-7540-9F58-6BAB09F43918}"/>
              </a:ext>
            </a:extLst>
          </p:cNvPr>
          <p:cNvGrpSpPr/>
          <p:nvPr/>
        </p:nvGrpSpPr>
        <p:grpSpPr>
          <a:xfrm>
            <a:off x="3916324" y="781176"/>
            <a:ext cx="2053601" cy="2053601"/>
            <a:chOff x="4643438" y="1285876"/>
            <a:chExt cx="3586162" cy="3586162"/>
          </a:xfrm>
        </p:grpSpPr>
        <p:sp>
          <p:nvSpPr>
            <p:cNvPr id="27" name="Oval 26">
              <a:extLst>
                <a:ext uri="{FF2B5EF4-FFF2-40B4-BE49-F238E27FC236}">
                  <a16:creationId xmlns:a16="http://schemas.microsoft.com/office/drawing/2014/main" id="{45604EA8-4FCD-A240-B549-10DAB4474362}"/>
                </a:ext>
              </a:extLst>
            </p:cNvPr>
            <p:cNvSpPr/>
            <p:nvPr/>
          </p:nvSpPr>
          <p:spPr>
            <a:xfrm>
              <a:off x="4643438" y="1285876"/>
              <a:ext cx="3586162" cy="3586162"/>
            </a:xfrm>
            <a:prstGeom prst="ellipse">
              <a:avLst/>
            </a:prstGeom>
            <a:solidFill>
              <a:srgbClr val="A5B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descr="A person wearing a suit and tie smiling at the camera&#10;&#10;Description automatically generated">
              <a:extLst>
                <a:ext uri="{FF2B5EF4-FFF2-40B4-BE49-F238E27FC236}">
                  <a16:creationId xmlns:a16="http://schemas.microsoft.com/office/drawing/2014/main" id="{93579B5D-6BA8-1242-83A7-9ECD020FD86E}"/>
                </a:ext>
              </a:extLst>
            </p:cNvPr>
            <p:cNvPicPr>
              <a:picLocks noChangeAspect="1"/>
            </p:cNvPicPr>
            <p:nvPr/>
          </p:nvPicPr>
          <p:blipFill rotWithShape="1">
            <a:blip r:embed="rId3"/>
            <a:srcRect l="65988" t="3744" r="4304" b="43751"/>
            <a:stretch/>
          </p:blipFill>
          <p:spPr>
            <a:xfrm>
              <a:off x="4746229" y="1388667"/>
              <a:ext cx="3380580" cy="3380580"/>
            </a:xfrm>
            <a:prstGeom prst="ellipse">
              <a:avLst/>
            </a:prstGeom>
          </p:spPr>
        </p:pic>
      </p:grpSp>
      <p:sp>
        <p:nvSpPr>
          <p:cNvPr id="30" name="TextBox 29">
            <a:extLst>
              <a:ext uri="{FF2B5EF4-FFF2-40B4-BE49-F238E27FC236}">
                <a16:creationId xmlns:a16="http://schemas.microsoft.com/office/drawing/2014/main" id="{948E0EB1-BB44-584B-A66C-8B6B4FB3A376}"/>
              </a:ext>
            </a:extLst>
          </p:cNvPr>
          <p:cNvSpPr txBox="1"/>
          <p:nvPr/>
        </p:nvSpPr>
        <p:spPr>
          <a:xfrm>
            <a:off x="946938" y="669370"/>
            <a:ext cx="2661306" cy="769441"/>
          </a:xfrm>
          <a:prstGeom prst="rect">
            <a:avLst/>
          </a:prstGeom>
          <a:noFill/>
        </p:spPr>
        <p:txBody>
          <a:bodyPr wrap="none" rtlCol="0">
            <a:spAutoFit/>
          </a:bodyPr>
          <a:lstStyle/>
          <a:p>
            <a:r>
              <a:rPr lang="en-US" sz="4400" dirty="0">
                <a:solidFill>
                  <a:srgbClr val="D9E0E2"/>
                </a:solidFill>
                <a:latin typeface="Reliable DEMO" panose="02000506000000020004" pitchFamily="2" charset="0"/>
              </a:rPr>
              <a:t>Sam hulme</a:t>
            </a:r>
          </a:p>
        </p:txBody>
      </p:sp>
      <p:sp>
        <p:nvSpPr>
          <p:cNvPr id="2" name="TextBox 1">
            <a:extLst>
              <a:ext uri="{FF2B5EF4-FFF2-40B4-BE49-F238E27FC236}">
                <a16:creationId xmlns:a16="http://schemas.microsoft.com/office/drawing/2014/main" id="{724BA2CD-8125-904C-AD0C-D679A96286AA}"/>
              </a:ext>
            </a:extLst>
          </p:cNvPr>
          <p:cNvSpPr txBox="1"/>
          <p:nvPr/>
        </p:nvSpPr>
        <p:spPr>
          <a:xfrm>
            <a:off x="888398" y="6684861"/>
            <a:ext cx="901209" cy="369332"/>
          </a:xfrm>
          <a:prstGeom prst="rect">
            <a:avLst/>
          </a:prstGeom>
          <a:noFill/>
        </p:spPr>
        <p:txBody>
          <a:bodyPr wrap="none" rtlCol="0">
            <a:spAutoFit/>
          </a:bodyPr>
          <a:lstStyle/>
          <a:p>
            <a:r>
              <a:rPr lang="en-US" b="1" dirty="0">
                <a:solidFill>
                  <a:srgbClr val="1F222A"/>
                </a:solidFill>
                <a:latin typeface="Reliable DEMO" panose="02000506000000020004" pitchFamily="2" charset="0"/>
                <a:ea typeface="Karla" pitchFamily="2" charset="0"/>
              </a:rPr>
              <a:t>Resume</a:t>
            </a:r>
          </a:p>
        </p:txBody>
      </p:sp>
      <p:sp>
        <p:nvSpPr>
          <p:cNvPr id="3" name="TextBox 2">
            <a:extLst>
              <a:ext uri="{FF2B5EF4-FFF2-40B4-BE49-F238E27FC236}">
                <a16:creationId xmlns:a16="http://schemas.microsoft.com/office/drawing/2014/main" id="{A6AC305F-D1FB-2B41-A173-2D009CC3A283}"/>
              </a:ext>
            </a:extLst>
          </p:cNvPr>
          <p:cNvSpPr txBox="1"/>
          <p:nvPr/>
        </p:nvSpPr>
        <p:spPr>
          <a:xfrm>
            <a:off x="2637034" y="6674479"/>
            <a:ext cx="1051891" cy="369332"/>
          </a:xfrm>
          <a:prstGeom prst="rect">
            <a:avLst/>
          </a:prstGeom>
          <a:noFill/>
        </p:spPr>
        <p:txBody>
          <a:bodyPr wrap="none" rtlCol="0">
            <a:spAutoFit/>
          </a:bodyPr>
          <a:lstStyle/>
          <a:p>
            <a:r>
              <a:rPr lang="en-US" b="1" dirty="0">
                <a:solidFill>
                  <a:srgbClr val="1F222A"/>
                </a:solidFill>
                <a:latin typeface="Reliable DEMO" panose="02000506000000020004" pitchFamily="2" charset="0"/>
                <a:ea typeface="Karla" pitchFamily="2" charset="0"/>
              </a:rPr>
              <a:t>Projects</a:t>
            </a:r>
          </a:p>
        </p:txBody>
      </p:sp>
      <p:sp>
        <p:nvSpPr>
          <p:cNvPr id="5" name="TextBox 4">
            <a:extLst>
              <a:ext uri="{FF2B5EF4-FFF2-40B4-BE49-F238E27FC236}">
                <a16:creationId xmlns:a16="http://schemas.microsoft.com/office/drawing/2014/main" id="{D8D1F578-97D9-1242-9BA1-C34C3EA30BDE}"/>
              </a:ext>
            </a:extLst>
          </p:cNvPr>
          <p:cNvSpPr txBox="1"/>
          <p:nvPr/>
        </p:nvSpPr>
        <p:spPr>
          <a:xfrm>
            <a:off x="4367201" y="6403744"/>
            <a:ext cx="1151277" cy="646331"/>
          </a:xfrm>
          <a:prstGeom prst="rect">
            <a:avLst/>
          </a:prstGeom>
          <a:noFill/>
        </p:spPr>
        <p:txBody>
          <a:bodyPr wrap="none" rtlCol="0">
            <a:spAutoFit/>
          </a:bodyPr>
          <a:lstStyle/>
          <a:p>
            <a:r>
              <a:rPr lang="en-US" b="1" dirty="0">
                <a:solidFill>
                  <a:srgbClr val="1F222A"/>
                </a:solidFill>
                <a:latin typeface="Reliable DEMO" panose="02000506000000020004" pitchFamily="2" charset="0"/>
                <a:ea typeface="Karla" pitchFamily="2" charset="0"/>
              </a:rPr>
              <a:t>Social</a:t>
            </a:r>
          </a:p>
          <a:p>
            <a:r>
              <a:rPr lang="en-US" b="1" dirty="0">
                <a:solidFill>
                  <a:srgbClr val="1F222A"/>
                </a:solidFill>
                <a:latin typeface="Reliable DEMO" panose="02000506000000020004" pitchFamily="2" charset="0"/>
                <a:ea typeface="Karla" pitchFamily="2" charset="0"/>
              </a:rPr>
              <a:t>Networks</a:t>
            </a:r>
          </a:p>
        </p:txBody>
      </p:sp>
      <p:sp>
        <p:nvSpPr>
          <p:cNvPr id="12" name="Rounded Rectangle 11">
            <a:extLst>
              <a:ext uri="{FF2B5EF4-FFF2-40B4-BE49-F238E27FC236}">
                <a16:creationId xmlns:a16="http://schemas.microsoft.com/office/drawing/2014/main" id="{CD59C494-F06D-C348-84B7-B01F6E3B93C0}"/>
              </a:ext>
            </a:extLst>
          </p:cNvPr>
          <p:cNvSpPr/>
          <p:nvPr/>
        </p:nvSpPr>
        <p:spPr>
          <a:xfrm>
            <a:off x="1795751" y="4134761"/>
            <a:ext cx="3266502" cy="236490"/>
          </a:xfrm>
          <a:prstGeom prst="roundRect">
            <a:avLst>
              <a:gd name="adj" fmla="val 5128"/>
            </a:avLst>
          </a:prstGeom>
          <a:solidFill>
            <a:srgbClr val="D9E0E2"/>
          </a:solidFill>
          <a:ln>
            <a:solidFill>
              <a:srgbClr val="8F92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rgbClr val="A5BCC3"/>
                </a:solidFill>
                <a:latin typeface="Karla" pitchFamily="2" charset="0"/>
                <a:ea typeface="Karla" pitchFamily="2" charset="0"/>
              </a:rPr>
              <a:t>Enter name or message here…</a:t>
            </a:r>
          </a:p>
        </p:txBody>
      </p:sp>
      <p:grpSp>
        <p:nvGrpSpPr>
          <p:cNvPr id="36" name="Group 35">
            <a:extLst>
              <a:ext uri="{FF2B5EF4-FFF2-40B4-BE49-F238E27FC236}">
                <a16:creationId xmlns:a16="http://schemas.microsoft.com/office/drawing/2014/main" id="{8D78E7AD-C95B-E842-9ABB-E0D34744D316}"/>
              </a:ext>
            </a:extLst>
          </p:cNvPr>
          <p:cNvGrpSpPr/>
          <p:nvPr/>
        </p:nvGrpSpPr>
        <p:grpSpPr>
          <a:xfrm>
            <a:off x="4893135" y="4203017"/>
            <a:ext cx="99978" cy="99978"/>
            <a:chOff x="2179122" y="3800104"/>
            <a:chExt cx="1335974" cy="1335974"/>
          </a:xfrm>
        </p:grpSpPr>
        <p:sp>
          <p:nvSpPr>
            <p:cNvPr id="37" name="Oval 36">
              <a:extLst>
                <a:ext uri="{FF2B5EF4-FFF2-40B4-BE49-F238E27FC236}">
                  <a16:creationId xmlns:a16="http://schemas.microsoft.com/office/drawing/2014/main" id="{4A1E868A-2EF0-DD4B-878B-98C9C85AD31F}"/>
                </a:ext>
              </a:extLst>
            </p:cNvPr>
            <p:cNvSpPr/>
            <p:nvPr/>
          </p:nvSpPr>
          <p:spPr>
            <a:xfrm>
              <a:off x="2179122" y="3800104"/>
              <a:ext cx="1335974" cy="1335974"/>
            </a:xfrm>
            <a:prstGeom prst="ellipse">
              <a:avLst/>
            </a:prstGeom>
            <a:solidFill>
              <a:srgbClr val="A5B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ross 37">
              <a:extLst>
                <a:ext uri="{FF2B5EF4-FFF2-40B4-BE49-F238E27FC236}">
                  <a16:creationId xmlns:a16="http://schemas.microsoft.com/office/drawing/2014/main" id="{D5D33B88-0773-CD45-9FD0-7C9613043E01}"/>
                </a:ext>
              </a:extLst>
            </p:cNvPr>
            <p:cNvSpPr/>
            <p:nvPr/>
          </p:nvSpPr>
          <p:spPr>
            <a:xfrm rot="18900000">
              <a:off x="2368314" y="4013782"/>
              <a:ext cx="950025" cy="950025"/>
            </a:xfrm>
            <a:prstGeom prst="plus">
              <a:avLst>
                <a:gd name="adj" fmla="val 41875"/>
              </a:avLst>
            </a:prstGeom>
            <a:solidFill>
              <a:srgbClr val="D9E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D7EC49B2-3D4B-A64B-BDF0-5DF9333D397A}"/>
              </a:ext>
            </a:extLst>
          </p:cNvPr>
          <p:cNvSpPr txBox="1"/>
          <p:nvPr/>
        </p:nvSpPr>
        <p:spPr>
          <a:xfrm>
            <a:off x="888079" y="3395537"/>
            <a:ext cx="5234354" cy="600164"/>
          </a:xfrm>
          <a:prstGeom prst="rect">
            <a:avLst/>
          </a:prstGeom>
          <a:noFill/>
        </p:spPr>
        <p:txBody>
          <a:bodyPr wrap="square" rtlCol="0">
            <a:spAutoFit/>
          </a:bodyPr>
          <a:lstStyle/>
          <a:p>
            <a:pPr algn="ctr"/>
            <a:r>
              <a:rPr lang="en-US" sz="1100" dirty="0">
                <a:solidFill>
                  <a:srgbClr val="8F9294"/>
                </a:solidFill>
                <a:latin typeface="Karla" pitchFamily="2" charset="0"/>
                <a:ea typeface="Karla" pitchFamily="2" charset="0"/>
              </a:rPr>
              <a:t>First time here? Say hi by entering a message below. I’m always curious to know who visits my site! After that, feel free to poke around and see what interesting things you can find. There is always new stuff being added!</a:t>
            </a:r>
          </a:p>
        </p:txBody>
      </p:sp>
      <p:sp>
        <p:nvSpPr>
          <p:cNvPr id="39" name="TextBox 38">
            <a:extLst>
              <a:ext uri="{FF2B5EF4-FFF2-40B4-BE49-F238E27FC236}">
                <a16:creationId xmlns:a16="http://schemas.microsoft.com/office/drawing/2014/main" id="{A055A6A5-E301-6943-A249-094CC029B4D7}"/>
              </a:ext>
            </a:extLst>
          </p:cNvPr>
          <p:cNvSpPr txBox="1"/>
          <p:nvPr/>
        </p:nvSpPr>
        <p:spPr>
          <a:xfrm>
            <a:off x="5826300" y="46284"/>
            <a:ext cx="635110" cy="261610"/>
          </a:xfrm>
          <a:prstGeom prst="rect">
            <a:avLst/>
          </a:prstGeom>
          <a:noFill/>
        </p:spPr>
        <p:txBody>
          <a:bodyPr wrap="none" rtlCol="0">
            <a:spAutoFit/>
          </a:bodyPr>
          <a:lstStyle/>
          <a:p>
            <a:r>
              <a:rPr lang="en-US" sz="1100" dirty="0">
                <a:solidFill>
                  <a:srgbClr val="D9E0E2"/>
                </a:solidFill>
                <a:latin typeface="Karla" pitchFamily="2" charset="0"/>
                <a:ea typeface="Karla" pitchFamily="2" charset="0"/>
              </a:rPr>
              <a:t>Sign In</a:t>
            </a:r>
          </a:p>
        </p:txBody>
      </p:sp>
      <p:sp>
        <p:nvSpPr>
          <p:cNvPr id="8" name="TextBox 7">
            <a:extLst>
              <a:ext uri="{FF2B5EF4-FFF2-40B4-BE49-F238E27FC236}">
                <a16:creationId xmlns:a16="http://schemas.microsoft.com/office/drawing/2014/main" id="{949F75DA-C63A-B245-AECB-8550A682B431}"/>
              </a:ext>
            </a:extLst>
          </p:cNvPr>
          <p:cNvSpPr txBox="1"/>
          <p:nvPr/>
        </p:nvSpPr>
        <p:spPr>
          <a:xfrm>
            <a:off x="5309676" y="8787198"/>
            <a:ext cx="1556836" cy="369332"/>
          </a:xfrm>
          <a:prstGeom prst="rect">
            <a:avLst/>
          </a:prstGeom>
          <a:noFill/>
        </p:spPr>
        <p:txBody>
          <a:bodyPr wrap="none" rtlCol="0">
            <a:spAutoFit/>
          </a:bodyPr>
          <a:lstStyle/>
          <a:p>
            <a:r>
              <a:rPr lang="en-US" dirty="0">
                <a:solidFill>
                  <a:srgbClr val="D9E0E2"/>
                </a:solidFill>
                <a:latin typeface="Reliable DEMO" panose="02000506000000020004" pitchFamily="2" charset="0"/>
              </a:rPr>
              <a:t>Samhulme.com</a:t>
            </a:r>
          </a:p>
        </p:txBody>
      </p:sp>
      <p:sp>
        <p:nvSpPr>
          <p:cNvPr id="40" name="TextBox 39">
            <a:extLst>
              <a:ext uri="{FF2B5EF4-FFF2-40B4-BE49-F238E27FC236}">
                <a16:creationId xmlns:a16="http://schemas.microsoft.com/office/drawing/2014/main" id="{7D0FB8C0-E686-4746-8238-F78632EB7256}"/>
              </a:ext>
            </a:extLst>
          </p:cNvPr>
          <p:cNvSpPr txBox="1"/>
          <p:nvPr/>
        </p:nvSpPr>
        <p:spPr>
          <a:xfrm>
            <a:off x="1563859" y="8476905"/>
            <a:ext cx="3882794" cy="276999"/>
          </a:xfrm>
          <a:prstGeom prst="rect">
            <a:avLst/>
          </a:prstGeom>
          <a:noFill/>
        </p:spPr>
        <p:txBody>
          <a:bodyPr wrap="none" rtlCol="0">
            <a:spAutoFit/>
          </a:bodyPr>
          <a:lstStyle/>
          <a:p>
            <a:r>
              <a:rPr lang="en-US" sz="1200" dirty="0">
                <a:solidFill>
                  <a:srgbClr val="D9E0E2"/>
                </a:solidFill>
                <a:latin typeface="Karla" pitchFamily="2" charset="0"/>
                <a:ea typeface="Karla" pitchFamily="2" charset="0"/>
              </a:rPr>
              <a:t>Sam Hulme | (406) 750-8136 | shulme33@gmail.com</a:t>
            </a:r>
            <a:endParaRPr lang="en-US" sz="1600" dirty="0">
              <a:solidFill>
                <a:srgbClr val="D9E0E2"/>
              </a:solidFill>
              <a:latin typeface="Karla" pitchFamily="2" charset="0"/>
              <a:ea typeface="Karla" pitchFamily="2" charset="0"/>
            </a:endParaRPr>
          </a:p>
        </p:txBody>
      </p:sp>
      <p:grpSp>
        <p:nvGrpSpPr>
          <p:cNvPr id="42" name="Group 41">
            <a:extLst>
              <a:ext uri="{FF2B5EF4-FFF2-40B4-BE49-F238E27FC236}">
                <a16:creationId xmlns:a16="http://schemas.microsoft.com/office/drawing/2014/main" id="{4F41DF87-646E-7646-90F6-35E5A0E16622}"/>
              </a:ext>
            </a:extLst>
          </p:cNvPr>
          <p:cNvGrpSpPr/>
          <p:nvPr/>
        </p:nvGrpSpPr>
        <p:grpSpPr>
          <a:xfrm>
            <a:off x="120941" y="8441940"/>
            <a:ext cx="593893" cy="593893"/>
            <a:chOff x="4643438" y="1285876"/>
            <a:chExt cx="3586162" cy="3586162"/>
          </a:xfrm>
        </p:grpSpPr>
        <p:sp>
          <p:nvSpPr>
            <p:cNvPr id="43" name="Oval 42">
              <a:extLst>
                <a:ext uri="{FF2B5EF4-FFF2-40B4-BE49-F238E27FC236}">
                  <a16:creationId xmlns:a16="http://schemas.microsoft.com/office/drawing/2014/main" id="{EF5C7E16-6639-D444-B160-3AF9E01BB600}"/>
                </a:ext>
              </a:extLst>
            </p:cNvPr>
            <p:cNvSpPr/>
            <p:nvPr/>
          </p:nvSpPr>
          <p:spPr>
            <a:xfrm>
              <a:off x="4643438" y="1285876"/>
              <a:ext cx="3586162" cy="3586162"/>
            </a:xfrm>
            <a:prstGeom prst="ellipse">
              <a:avLst/>
            </a:prstGeom>
            <a:solidFill>
              <a:srgbClr val="A5B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4" name="Picture 43" descr="A person wearing a suit and tie smiling at the camera&#10;&#10;Description automatically generated">
              <a:extLst>
                <a:ext uri="{FF2B5EF4-FFF2-40B4-BE49-F238E27FC236}">
                  <a16:creationId xmlns:a16="http://schemas.microsoft.com/office/drawing/2014/main" id="{C990FA17-68F5-DB4F-B968-4AF8E8C8E002}"/>
                </a:ext>
              </a:extLst>
            </p:cNvPr>
            <p:cNvPicPr>
              <a:picLocks noChangeAspect="1"/>
            </p:cNvPicPr>
            <p:nvPr/>
          </p:nvPicPr>
          <p:blipFill rotWithShape="1">
            <a:blip r:embed="rId3"/>
            <a:srcRect l="65988" t="3744" r="4304" b="43751"/>
            <a:stretch/>
          </p:blipFill>
          <p:spPr>
            <a:xfrm>
              <a:off x="4746229" y="1388667"/>
              <a:ext cx="3380580" cy="3380580"/>
            </a:xfrm>
            <a:prstGeom prst="ellipse">
              <a:avLst/>
            </a:prstGeom>
          </p:spPr>
        </p:pic>
      </p:grpSp>
      <p:pic>
        <p:nvPicPr>
          <p:cNvPr id="46" name="Picture 45" descr="A close up of a logo&#10;&#10;Description automatically generated">
            <a:extLst>
              <a:ext uri="{FF2B5EF4-FFF2-40B4-BE49-F238E27FC236}">
                <a16:creationId xmlns:a16="http://schemas.microsoft.com/office/drawing/2014/main" id="{ED3733DB-3F56-5049-8D7E-4CC90357072C}"/>
              </a:ext>
            </a:extLst>
          </p:cNvPr>
          <p:cNvPicPr>
            <a:picLocks noChangeAspect="1"/>
          </p:cNvPicPr>
          <p:nvPr/>
        </p:nvPicPr>
        <p:blipFill>
          <a:blip r:embed="rId4"/>
          <a:stretch>
            <a:fillRect/>
          </a:stretch>
        </p:blipFill>
        <p:spPr>
          <a:xfrm>
            <a:off x="5182331" y="5320847"/>
            <a:ext cx="528702" cy="528702"/>
          </a:xfrm>
          <a:prstGeom prst="rect">
            <a:avLst/>
          </a:prstGeom>
        </p:spPr>
      </p:pic>
      <p:pic>
        <p:nvPicPr>
          <p:cNvPr id="48" name="Picture 47" descr="A close up of a logo&#10;&#10;Description automatically generated">
            <a:extLst>
              <a:ext uri="{FF2B5EF4-FFF2-40B4-BE49-F238E27FC236}">
                <a16:creationId xmlns:a16="http://schemas.microsoft.com/office/drawing/2014/main" id="{F6597931-5A21-C14D-823A-E6DFB0339F97}"/>
              </a:ext>
            </a:extLst>
          </p:cNvPr>
          <p:cNvPicPr>
            <a:picLocks noChangeAspect="1"/>
          </p:cNvPicPr>
          <p:nvPr/>
        </p:nvPicPr>
        <p:blipFill>
          <a:blip r:embed="rId5"/>
          <a:stretch>
            <a:fillRect/>
          </a:stretch>
        </p:blipFill>
        <p:spPr>
          <a:xfrm>
            <a:off x="5182331" y="5887413"/>
            <a:ext cx="528702" cy="528702"/>
          </a:xfrm>
          <a:prstGeom prst="rect">
            <a:avLst/>
          </a:prstGeom>
        </p:spPr>
      </p:pic>
      <p:pic>
        <p:nvPicPr>
          <p:cNvPr id="50" name="Picture 49" descr="A close up of a logo&#10;&#10;Description automatically generated">
            <a:extLst>
              <a:ext uri="{FF2B5EF4-FFF2-40B4-BE49-F238E27FC236}">
                <a16:creationId xmlns:a16="http://schemas.microsoft.com/office/drawing/2014/main" id="{2D176E5F-709A-8B44-9AB9-4974FCCE38F6}"/>
              </a:ext>
            </a:extLst>
          </p:cNvPr>
          <p:cNvPicPr>
            <a:picLocks noChangeAspect="1"/>
          </p:cNvPicPr>
          <p:nvPr/>
        </p:nvPicPr>
        <p:blipFill>
          <a:blip r:embed="rId6"/>
          <a:stretch>
            <a:fillRect/>
          </a:stretch>
        </p:blipFill>
        <p:spPr>
          <a:xfrm>
            <a:off x="4570220" y="5896885"/>
            <a:ext cx="528702" cy="528702"/>
          </a:xfrm>
          <a:prstGeom prst="rect">
            <a:avLst/>
          </a:prstGeom>
        </p:spPr>
      </p:pic>
      <p:pic>
        <p:nvPicPr>
          <p:cNvPr id="52" name="Picture 51" descr="A close up of a logo&#10;&#10;Description automatically generated">
            <a:extLst>
              <a:ext uri="{FF2B5EF4-FFF2-40B4-BE49-F238E27FC236}">
                <a16:creationId xmlns:a16="http://schemas.microsoft.com/office/drawing/2014/main" id="{D3386B5D-7702-924C-AE24-5D33ACFF5187}"/>
              </a:ext>
            </a:extLst>
          </p:cNvPr>
          <p:cNvPicPr>
            <a:picLocks noChangeAspect="1"/>
          </p:cNvPicPr>
          <p:nvPr/>
        </p:nvPicPr>
        <p:blipFill>
          <a:blip r:embed="rId7"/>
          <a:stretch>
            <a:fillRect/>
          </a:stretch>
        </p:blipFill>
        <p:spPr>
          <a:xfrm>
            <a:off x="4570220" y="5303487"/>
            <a:ext cx="528702" cy="528702"/>
          </a:xfrm>
          <a:prstGeom prst="rect">
            <a:avLst/>
          </a:prstGeom>
        </p:spPr>
      </p:pic>
      <p:pic>
        <p:nvPicPr>
          <p:cNvPr id="56" name="Picture 55" descr="A picture containing drawing, plate&#10;&#10;Description automatically generated">
            <a:extLst>
              <a:ext uri="{FF2B5EF4-FFF2-40B4-BE49-F238E27FC236}">
                <a16:creationId xmlns:a16="http://schemas.microsoft.com/office/drawing/2014/main" id="{5458AB84-164F-7A43-9A83-F2F46F97A822}"/>
              </a:ext>
            </a:extLst>
          </p:cNvPr>
          <p:cNvPicPr>
            <a:picLocks noChangeAspect="1"/>
          </p:cNvPicPr>
          <p:nvPr/>
        </p:nvPicPr>
        <p:blipFill>
          <a:blip r:embed="rId8"/>
          <a:stretch>
            <a:fillRect/>
          </a:stretch>
        </p:blipFill>
        <p:spPr>
          <a:xfrm>
            <a:off x="2915005" y="5387016"/>
            <a:ext cx="1051891" cy="1051891"/>
          </a:xfrm>
          <a:prstGeom prst="rect">
            <a:avLst/>
          </a:prstGeom>
        </p:spPr>
      </p:pic>
      <p:pic>
        <p:nvPicPr>
          <p:cNvPr id="58" name="Picture 57" descr="A picture containing drawing, plate&#10;&#10;Description automatically generated">
            <a:extLst>
              <a:ext uri="{FF2B5EF4-FFF2-40B4-BE49-F238E27FC236}">
                <a16:creationId xmlns:a16="http://schemas.microsoft.com/office/drawing/2014/main" id="{3297FAE2-922F-CB44-8602-DA0F0EEF7A9D}"/>
              </a:ext>
            </a:extLst>
          </p:cNvPr>
          <p:cNvPicPr>
            <a:picLocks noChangeAspect="1"/>
          </p:cNvPicPr>
          <p:nvPr/>
        </p:nvPicPr>
        <p:blipFill>
          <a:blip r:embed="rId9"/>
          <a:stretch>
            <a:fillRect/>
          </a:stretch>
        </p:blipFill>
        <p:spPr>
          <a:xfrm>
            <a:off x="1197603" y="5297270"/>
            <a:ext cx="1184007" cy="1184007"/>
          </a:xfrm>
          <a:prstGeom prst="rect">
            <a:avLst/>
          </a:prstGeom>
        </p:spPr>
      </p:pic>
    </p:spTree>
    <p:extLst>
      <p:ext uri="{BB962C8B-B14F-4D97-AF65-F5344CB8AC3E}">
        <p14:creationId xmlns:p14="http://schemas.microsoft.com/office/powerpoint/2010/main" val="2697887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3F3"/>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F93F16-1B53-DD4E-9375-A52485D54031}"/>
              </a:ext>
            </a:extLst>
          </p:cNvPr>
          <p:cNvSpPr/>
          <p:nvPr/>
        </p:nvSpPr>
        <p:spPr>
          <a:xfrm>
            <a:off x="0" y="0"/>
            <a:ext cx="6858000" cy="361594"/>
          </a:xfrm>
          <a:prstGeom prst="rect">
            <a:avLst/>
          </a:prstGeom>
          <a:solidFill>
            <a:srgbClr val="1F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Rounded Rectangle 5">
            <a:extLst>
              <a:ext uri="{FF2B5EF4-FFF2-40B4-BE49-F238E27FC236}">
                <a16:creationId xmlns:a16="http://schemas.microsoft.com/office/drawing/2014/main" id="{90CB2AE9-FA5C-2248-A481-590F385790EF}"/>
              </a:ext>
            </a:extLst>
          </p:cNvPr>
          <p:cNvSpPr/>
          <p:nvPr/>
        </p:nvSpPr>
        <p:spPr>
          <a:xfrm>
            <a:off x="2697809" y="4483155"/>
            <a:ext cx="1462378" cy="409355"/>
          </a:xfrm>
          <a:prstGeom prst="roundRect">
            <a:avLst>
              <a:gd name="adj" fmla="val 50000"/>
            </a:avLst>
          </a:prstGeom>
          <a:solidFill>
            <a:srgbClr val="1F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weSomE JouRneY" panose="02000600000000000000" pitchFamily="2" charset="0"/>
              </a:rPr>
              <a:t>Say</a:t>
            </a:r>
            <a:r>
              <a:rPr lang="en-US" sz="1200" dirty="0">
                <a:latin typeface="AweSomE JouRneY" panose="02000600000000000000" pitchFamily="2" charset="0"/>
              </a:rPr>
              <a:t> </a:t>
            </a:r>
            <a:r>
              <a:rPr lang="en-US" sz="1600" dirty="0">
                <a:latin typeface="AweSomE JouRneY" panose="02000600000000000000" pitchFamily="2" charset="0"/>
              </a:rPr>
              <a:t>Hello</a:t>
            </a:r>
            <a:endParaRPr lang="en-US" sz="1200" dirty="0">
              <a:latin typeface="AweSomE JouRneY" panose="02000600000000000000" pitchFamily="2" charset="0"/>
            </a:endParaRPr>
          </a:p>
        </p:txBody>
      </p:sp>
      <p:sp>
        <p:nvSpPr>
          <p:cNvPr id="9" name="Rectangle 8">
            <a:extLst>
              <a:ext uri="{FF2B5EF4-FFF2-40B4-BE49-F238E27FC236}">
                <a16:creationId xmlns:a16="http://schemas.microsoft.com/office/drawing/2014/main" id="{5DF16F49-D792-D64B-B02C-BA63E4CDD8E7}"/>
              </a:ext>
            </a:extLst>
          </p:cNvPr>
          <p:cNvSpPr/>
          <p:nvPr/>
        </p:nvSpPr>
        <p:spPr>
          <a:xfrm>
            <a:off x="888079" y="5093685"/>
            <a:ext cx="1638344" cy="1950126"/>
          </a:xfrm>
          <a:prstGeom prst="rect">
            <a:avLst/>
          </a:prstGeom>
          <a:solidFill>
            <a:srgbClr val="8F9294"/>
          </a:solidFill>
          <a:ln>
            <a:solidFill>
              <a:srgbClr val="8F929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98" tIns="34299" rIns="68598" bIns="34299" numCol="1" spcCol="0" rtlCol="0" fromWordArt="0" anchor="ctr" anchorCtr="0" forceAA="0" compatLnSpc="1">
            <a:prstTxWarp prst="textNoShape">
              <a:avLst/>
            </a:prstTxWarp>
            <a:noAutofit/>
          </a:bodyPr>
          <a:lstStyle/>
          <a:p>
            <a:pPr algn="ctr"/>
            <a:endParaRPr lang="en-US" sz="1350"/>
          </a:p>
        </p:txBody>
      </p:sp>
      <p:grpSp>
        <p:nvGrpSpPr>
          <p:cNvPr id="16" name="Group 15">
            <a:extLst>
              <a:ext uri="{FF2B5EF4-FFF2-40B4-BE49-F238E27FC236}">
                <a16:creationId xmlns:a16="http://schemas.microsoft.com/office/drawing/2014/main" id="{C4C501B6-9F15-DB42-A676-8CA90EF72B68}"/>
              </a:ext>
            </a:extLst>
          </p:cNvPr>
          <p:cNvGrpSpPr/>
          <p:nvPr/>
        </p:nvGrpSpPr>
        <p:grpSpPr>
          <a:xfrm>
            <a:off x="62157" y="64602"/>
            <a:ext cx="303480" cy="232389"/>
            <a:chOff x="923925" y="491830"/>
            <a:chExt cx="1847850" cy="1414985"/>
          </a:xfrm>
          <a:solidFill>
            <a:srgbClr val="F4F3F3"/>
          </a:solidFill>
        </p:grpSpPr>
        <p:sp>
          <p:nvSpPr>
            <p:cNvPr id="13" name="Rounded Rectangle 12">
              <a:extLst>
                <a:ext uri="{FF2B5EF4-FFF2-40B4-BE49-F238E27FC236}">
                  <a16:creationId xmlns:a16="http://schemas.microsoft.com/office/drawing/2014/main" id="{40F47046-7CED-8C43-AE69-27941DF21B9B}"/>
                </a:ext>
              </a:extLst>
            </p:cNvPr>
            <p:cNvSpPr/>
            <p:nvPr/>
          </p:nvSpPr>
          <p:spPr>
            <a:xfrm>
              <a:off x="923925" y="491830"/>
              <a:ext cx="1847850" cy="25717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ed Rectangle 13">
              <a:extLst>
                <a:ext uri="{FF2B5EF4-FFF2-40B4-BE49-F238E27FC236}">
                  <a16:creationId xmlns:a16="http://schemas.microsoft.com/office/drawing/2014/main" id="{2E1659D7-4845-1D48-8AA2-09987A2E945C}"/>
                </a:ext>
              </a:extLst>
            </p:cNvPr>
            <p:cNvSpPr/>
            <p:nvPr/>
          </p:nvSpPr>
          <p:spPr>
            <a:xfrm>
              <a:off x="923925" y="1070735"/>
              <a:ext cx="1847850" cy="25717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A6BB44F0-F0F7-BC4D-9D97-2A2346865665}"/>
                </a:ext>
              </a:extLst>
            </p:cNvPr>
            <p:cNvSpPr/>
            <p:nvPr/>
          </p:nvSpPr>
          <p:spPr>
            <a:xfrm>
              <a:off x="923925" y="1649640"/>
              <a:ext cx="1847850" cy="25717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0E87F6B9-A1BA-3643-8B47-3EAFA72188DD}"/>
              </a:ext>
            </a:extLst>
          </p:cNvPr>
          <p:cNvGrpSpPr/>
          <p:nvPr/>
        </p:nvGrpSpPr>
        <p:grpSpPr>
          <a:xfrm>
            <a:off x="6487407" y="42037"/>
            <a:ext cx="308436" cy="423704"/>
            <a:chOff x="2183907" y="905522"/>
            <a:chExt cx="2592279" cy="3561055"/>
          </a:xfrm>
        </p:grpSpPr>
        <p:sp>
          <p:nvSpPr>
            <p:cNvPr id="18" name="Oval 17">
              <a:extLst>
                <a:ext uri="{FF2B5EF4-FFF2-40B4-BE49-F238E27FC236}">
                  <a16:creationId xmlns:a16="http://schemas.microsoft.com/office/drawing/2014/main" id="{771F679F-407F-834D-9BEF-10D4E20A08A4}"/>
                </a:ext>
              </a:extLst>
            </p:cNvPr>
            <p:cNvSpPr/>
            <p:nvPr/>
          </p:nvSpPr>
          <p:spPr>
            <a:xfrm>
              <a:off x="2183907" y="905522"/>
              <a:ext cx="2592279" cy="2592279"/>
            </a:xfrm>
            <a:prstGeom prst="ellipse">
              <a:avLst/>
            </a:prstGeom>
            <a:solidFill>
              <a:srgbClr val="F4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Pie 18">
              <a:extLst>
                <a:ext uri="{FF2B5EF4-FFF2-40B4-BE49-F238E27FC236}">
                  <a16:creationId xmlns:a16="http://schemas.microsoft.com/office/drawing/2014/main" id="{C4F9775D-7B0E-3649-B910-7A4CC6B6F1F9}"/>
                </a:ext>
              </a:extLst>
            </p:cNvPr>
            <p:cNvSpPr/>
            <p:nvPr/>
          </p:nvSpPr>
          <p:spPr>
            <a:xfrm rot="5400000">
              <a:off x="2511270" y="2529025"/>
              <a:ext cx="1937552" cy="1937552"/>
            </a:xfrm>
            <a:prstGeom prst="pie">
              <a:avLst>
                <a:gd name="adj1" fmla="val 5406420"/>
                <a:gd name="adj2" fmla="val 16200000"/>
              </a:avLst>
            </a:prstGeom>
            <a:solidFill>
              <a:srgbClr val="1F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Oval 19">
              <a:extLst>
                <a:ext uri="{FF2B5EF4-FFF2-40B4-BE49-F238E27FC236}">
                  <a16:creationId xmlns:a16="http://schemas.microsoft.com/office/drawing/2014/main" id="{4089A298-372E-D64F-9B20-713E0E80A1A2}"/>
                </a:ext>
              </a:extLst>
            </p:cNvPr>
            <p:cNvSpPr/>
            <p:nvPr/>
          </p:nvSpPr>
          <p:spPr>
            <a:xfrm>
              <a:off x="2816071" y="1304278"/>
              <a:ext cx="1327950" cy="1327950"/>
            </a:xfrm>
            <a:prstGeom prst="ellipse">
              <a:avLst/>
            </a:prstGeom>
            <a:solidFill>
              <a:srgbClr val="1F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4726617E-E5AB-374A-AE8A-C509D5C2674B}"/>
              </a:ext>
            </a:extLst>
          </p:cNvPr>
          <p:cNvSpPr/>
          <p:nvPr/>
        </p:nvSpPr>
        <p:spPr>
          <a:xfrm>
            <a:off x="-4" y="8333773"/>
            <a:ext cx="6858004" cy="810228"/>
          </a:xfrm>
          <a:prstGeom prst="rect">
            <a:avLst/>
          </a:prstGeom>
          <a:solidFill>
            <a:srgbClr val="1F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23" name="Picture 22" descr="A close up of a snow covered mountain&#10;&#10;Description automatically generated">
            <a:extLst>
              <a:ext uri="{FF2B5EF4-FFF2-40B4-BE49-F238E27FC236}">
                <a16:creationId xmlns:a16="http://schemas.microsoft.com/office/drawing/2014/main" id="{3DE9D712-B6C4-2B48-A5D1-54249F5DBBD2}"/>
              </a:ext>
            </a:extLst>
          </p:cNvPr>
          <p:cNvPicPr>
            <a:picLocks noChangeAspect="1"/>
          </p:cNvPicPr>
          <p:nvPr/>
        </p:nvPicPr>
        <p:blipFill rotWithShape="1">
          <a:blip r:embed="rId2"/>
          <a:srcRect t="26627"/>
          <a:stretch/>
        </p:blipFill>
        <p:spPr>
          <a:xfrm>
            <a:off x="0" y="356802"/>
            <a:ext cx="6858000" cy="2830442"/>
          </a:xfrm>
          <a:prstGeom prst="rect">
            <a:avLst/>
          </a:prstGeom>
        </p:spPr>
      </p:pic>
      <p:sp>
        <p:nvSpPr>
          <p:cNvPr id="24" name="Rectangle 23">
            <a:extLst>
              <a:ext uri="{FF2B5EF4-FFF2-40B4-BE49-F238E27FC236}">
                <a16:creationId xmlns:a16="http://schemas.microsoft.com/office/drawing/2014/main" id="{EE57AD4F-337C-044E-BD9A-FE1B786043A5}"/>
              </a:ext>
            </a:extLst>
          </p:cNvPr>
          <p:cNvSpPr/>
          <p:nvPr/>
        </p:nvSpPr>
        <p:spPr>
          <a:xfrm>
            <a:off x="4331581" y="5093685"/>
            <a:ext cx="1638344" cy="1950126"/>
          </a:xfrm>
          <a:prstGeom prst="rect">
            <a:avLst/>
          </a:prstGeom>
          <a:solidFill>
            <a:srgbClr val="8F9294"/>
          </a:solidFill>
          <a:ln>
            <a:solidFill>
              <a:srgbClr val="8F929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98" tIns="34299" rIns="68598" bIns="34299" numCol="1" spcCol="0" rtlCol="0" fromWordArt="0" anchor="ctr" anchorCtr="0" forceAA="0" compatLnSpc="1">
            <a:prstTxWarp prst="textNoShape">
              <a:avLst/>
            </a:prstTxWarp>
            <a:noAutofit/>
          </a:bodyPr>
          <a:lstStyle/>
          <a:p>
            <a:pPr algn="ctr"/>
            <a:endParaRPr lang="en-US" sz="1350"/>
          </a:p>
        </p:txBody>
      </p:sp>
      <p:sp>
        <p:nvSpPr>
          <p:cNvPr id="25" name="Rectangle 24">
            <a:extLst>
              <a:ext uri="{FF2B5EF4-FFF2-40B4-BE49-F238E27FC236}">
                <a16:creationId xmlns:a16="http://schemas.microsoft.com/office/drawing/2014/main" id="{BB84E2DF-5095-B043-AE51-4F2057B82746}"/>
              </a:ext>
            </a:extLst>
          </p:cNvPr>
          <p:cNvSpPr/>
          <p:nvPr/>
        </p:nvSpPr>
        <p:spPr>
          <a:xfrm>
            <a:off x="2609828" y="5093685"/>
            <a:ext cx="1638344" cy="1950126"/>
          </a:xfrm>
          <a:prstGeom prst="rect">
            <a:avLst/>
          </a:prstGeom>
          <a:solidFill>
            <a:srgbClr val="8F9294"/>
          </a:solidFill>
          <a:ln>
            <a:solidFill>
              <a:srgbClr val="8F929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98" tIns="34299" rIns="68598" bIns="34299" numCol="1" spcCol="0" rtlCol="0" fromWordArt="0" anchor="ctr" anchorCtr="0" forceAA="0" compatLnSpc="1">
            <a:prstTxWarp prst="textNoShape">
              <a:avLst/>
            </a:prstTxWarp>
            <a:noAutofit/>
          </a:bodyPr>
          <a:lstStyle/>
          <a:p>
            <a:pPr algn="ctr"/>
            <a:endParaRPr lang="en-US" sz="1350"/>
          </a:p>
        </p:txBody>
      </p:sp>
      <p:grpSp>
        <p:nvGrpSpPr>
          <p:cNvPr id="26" name="Group 25">
            <a:extLst>
              <a:ext uri="{FF2B5EF4-FFF2-40B4-BE49-F238E27FC236}">
                <a16:creationId xmlns:a16="http://schemas.microsoft.com/office/drawing/2014/main" id="{FB4CC19C-CF7A-7540-9F58-6BAB09F43918}"/>
              </a:ext>
            </a:extLst>
          </p:cNvPr>
          <p:cNvGrpSpPr/>
          <p:nvPr/>
        </p:nvGrpSpPr>
        <p:grpSpPr>
          <a:xfrm>
            <a:off x="3916324" y="781176"/>
            <a:ext cx="2053601" cy="2053601"/>
            <a:chOff x="4643438" y="1285876"/>
            <a:chExt cx="3586162" cy="3586162"/>
          </a:xfrm>
        </p:grpSpPr>
        <p:sp>
          <p:nvSpPr>
            <p:cNvPr id="27" name="Oval 26">
              <a:extLst>
                <a:ext uri="{FF2B5EF4-FFF2-40B4-BE49-F238E27FC236}">
                  <a16:creationId xmlns:a16="http://schemas.microsoft.com/office/drawing/2014/main" id="{45604EA8-4FCD-A240-B549-10DAB4474362}"/>
                </a:ext>
              </a:extLst>
            </p:cNvPr>
            <p:cNvSpPr/>
            <p:nvPr/>
          </p:nvSpPr>
          <p:spPr>
            <a:xfrm>
              <a:off x="4643438" y="1285876"/>
              <a:ext cx="3586162" cy="3586162"/>
            </a:xfrm>
            <a:prstGeom prst="ellipse">
              <a:avLst/>
            </a:prstGeom>
            <a:solidFill>
              <a:srgbClr val="A5B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descr="A person wearing a suit and tie smiling at the camera&#10;&#10;Description automatically generated">
              <a:extLst>
                <a:ext uri="{FF2B5EF4-FFF2-40B4-BE49-F238E27FC236}">
                  <a16:creationId xmlns:a16="http://schemas.microsoft.com/office/drawing/2014/main" id="{93579B5D-6BA8-1242-83A7-9ECD020FD86E}"/>
                </a:ext>
              </a:extLst>
            </p:cNvPr>
            <p:cNvPicPr>
              <a:picLocks noChangeAspect="1"/>
            </p:cNvPicPr>
            <p:nvPr/>
          </p:nvPicPr>
          <p:blipFill rotWithShape="1">
            <a:blip r:embed="rId3"/>
            <a:srcRect l="65988" t="3744" r="4304" b="43751"/>
            <a:stretch/>
          </p:blipFill>
          <p:spPr>
            <a:xfrm>
              <a:off x="4746229" y="1388667"/>
              <a:ext cx="3380580" cy="3380580"/>
            </a:xfrm>
            <a:prstGeom prst="ellipse">
              <a:avLst/>
            </a:prstGeom>
          </p:spPr>
        </p:pic>
      </p:grpSp>
      <p:sp>
        <p:nvSpPr>
          <p:cNvPr id="30" name="TextBox 29">
            <a:extLst>
              <a:ext uri="{FF2B5EF4-FFF2-40B4-BE49-F238E27FC236}">
                <a16:creationId xmlns:a16="http://schemas.microsoft.com/office/drawing/2014/main" id="{948E0EB1-BB44-584B-A66C-8B6B4FB3A376}"/>
              </a:ext>
            </a:extLst>
          </p:cNvPr>
          <p:cNvSpPr txBox="1"/>
          <p:nvPr/>
        </p:nvSpPr>
        <p:spPr>
          <a:xfrm>
            <a:off x="731441" y="644835"/>
            <a:ext cx="2826415" cy="769441"/>
          </a:xfrm>
          <a:prstGeom prst="rect">
            <a:avLst/>
          </a:prstGeom>
          <a:noFill/>
        </p:spPr>
        <p:txBody>
          <a:bodyPr wrap="none" rtlCol="0">
            <a:spAutoFit/>
          </a:bodyPr>
          <a:lstStyle/>
          <a:p>
            <a:r>
              <a:rPr lang="en-US" sz="4400" dirty="0">
                <a:solidFill>
                  <a:srgbClr val="D9E0E2"/>
                </a:solidFill>
                <a:latin typeface="AweSomE JouRneY" panose="02000600000000000000" pitchFamily="2" charset="0"/>
              </a:rPr>
              <a:t>Sam hulme</a:t>
            </a:r>
          </a:p>
        </p:txBody>
      </p:sp>
      <p:sp>
        <p:nvSpPr>
          <p:cNvPr id="2" name="TextBox 1">
            <a:extLst>
              <a:ext uri="{FF2B5EF4-FFF2-40B4-BE49-F238E27FC236}">
                <a16:creationId xmlns:a16="http://schemas.microsoft.com/office/drawing/2014/main" id="{724BA2CD-8125-904C-AD0C-D679A96286AA}"/>
              </a:ext>
            </a:extLst>
          </p:cNvPr>
          <p:cNvSpPr txBox="1"/>
          <p:nvPr/>
        </p:nvSpPr>
        <p:spPr>
          <a:xfrm>
            <a:off x="1291530" y="6264394"/>
            <a:ext cx="853119" cy="307777"/>
          </a:xfrm>
          <a:prstGeom prst="rect">
            <a:avLst/>
          </a:prstGeom>
          <a:noFill/>
        </p:spPr>
        <p:txBody>
          <a:bodyPr wrap="none" rtlCol="0">
            <a:spAutoFit/>
          </a:bodyPr>
          <a:lstStyle/>
          <a:p>
            <a:r>
              <a:rPr lang="en-US" sz="1400" b="1" dirty="0">
                <a:solidFill>
                  <a:srgbClr val="1F222A"/>
                </a:solidFill>
                <a:latin typeface="Karla" pitchFamily="2" charset="0"/>
                <a:ea typeface="Karla" pitchFamily="2" charset="0"/>
              </a:rPr>
              <a:t>Resume</a:t>
            </a:r>
          </a:p>
        </p:txBody>
      </p:sp>
      <p:sp>
        <p:nvSpPr>
          <p:cNvPr id="3" name="TextBox 2">
            <a:extLst>
              <a:ext uri="{FF2B5EF4-FFF2-40B4-BE49-F238E27FC236}">
                <a16:creationId xmlns:a16="http://schemas.microsoft.com/office/drawing/2014/main" id="{A6AC305F-D1FB-2B41-A173-2D009CC3A283}"/>
              </a:ext>
            </a:extLst>
          </p:cNvPr>
          <p:cNvSpPr txBox="1"/>
          <p:nvPr/>
        </p:nvSpPr>
        <p:spPr>
          <a:xfrm>
            <a:off x="3007793" y="6264394"/>
            <a:ext cx="854721" cy="307777"/>
          </a:xfrm>
          <a:prstGeom prst="rect">
            <a:avLst/>
          </a:prstGeom>
          <a:noFill/>
        </p:spPr>
        <p:txBody>
          <a:bodyPr wrap="none" rtlCol="0">
            <a:spAutoFit/>
          </a:bodyPr>
          <a:lstStyle/>
          <a:p>
            <a:r>
              <a:rPr lang="en-US" sz="1400" b="1" dirty="0">
                <a:solidFill>
                  <a:srgbClr val="1F222A"/>
                </a:solidFill>
                <a:latin typeface="Karla" pitchFamily="2" charset="0"/>
                <a:ea typeface="Karla" pitchFamily="2" charset="0"/>
              </a:rPr>
              <a:t>Projects</a:t>
            </a:r>
          </a:p>
        </p:txBody>
      </p:sp>
      <p:sp>
        <p:nvSpPr>
          <p:cNvPr id="5" name="TextBox 4">
            <a:extLst>
              <a:ext uri="{FF2B5EF4-FFF2-40B4-BE49-F238E27FC236}">
                <a16:creationId xmlns:a16="http://schemas.microsoft.com/office/drawing/2014/main" id="{D8D1F578-97D9-1242-9BA1-C34C3EA30BDE}"/>
              </a:ext>
            </a:extLst>
          </p:cNvPr>
          <p:cNvSpPr txBox="1"/>
          <p:nvPr/>
        </p:nvSpPr>
        <p:spPr>
          <a:xfrm>
            <a:off x="4402316" y="6264393"/>
            <a:ext cx="1508746" cy="307777"/>
          </a:xfrm>
          <a:prstGeom prst="rect">
            <a:avLst/>
          </a:prstGeom>
          <a:noFill/>
        </p:spPr>
        <p:txBody>
          <a:bodyPr wrap="none" rtlCol="0">
            <a:spAutoFit/>
          </a:bodyPr>
          <a:lstStyle/>
          <a:p>
            <a:r>
              <a:rPr lang="en-US" sz="1400" b="1" dirty="0">
                <a:solidFill>
                  <a:srgbClr val="1F222A"/>
                </a:solidFill>
                <a:latin typeface="Karla" pitchFamily="2" charset="0"/>
                <a:ea typeface="Karla" pitchFamily="2" charset="0"/>
              </a:rPr>
              <a:t>Social Networks</a:t>
            </a:r>
          </a:p>
        </p:txBody>
      </p:sp>
      <p:sp>
        <p:nvSpPr>
          <p:cNvPr id="7" name="TextBox 6">
            <a:extLst>
              <a:ext uri="{FF2B5EF4-FFF2-40B4-BE49-F238E27FC236}">
                <a16:creationId xmlns:a16="http://schemas.microsoft.com/office/drawing/2014/main" id="{22C40C3F-E417-314D-9616-25EE70F6005C}"/>
              </a:ext>
            </a:extLst>
          </p:cNvPr>
          <p:cNvSpPr txBox="1"/>
          <p:nvPr/>
        </p:nvSpPr>
        <p:spPr>
          <a:xfrm>
            <a:off x="1064478" y="6628606"/>
            <a:ext cx="1307221" cy="415498"/>
          </a:xfrm>
          <a:prstGeom prst="rect">
            <a:avLst/>
          </a:prstGeom>
          <a:noFill/>
        </p:spPr>
        <p:txBody>
          <a:bodyPr wrap="square" rtlCol="0">
            <a:spAutoFit/>
          </a:bodyPr>
          <a:lstStyle/>
          <a:p>
            <a:pPr algn="ctr"/>
            <a:r>
              <a:rPr lang="en-US" sz="1050" dirty="0">
                <a:solidFill>
                  <a:srgbClr val="1F222A"/>
                </a:solidFill>
                <a:latin typeface="Karla" pitchFamily="2" charset="0"/>
                <a:ea typeface="Karla" pitchFamily="2" charset="0"/>
              </a:rPr>
              <a:t>Take a look at my resume </a:t>
            </a:r>
          </a:p>
        </p:txBody>
      </p:sp>
      <p:cxnSp>
        <p:nvCxnSpPr>
          <p:cNvPr id="10" name="Straight Connector 9">
            <a:extLst>
              <a:ext uri="{FF2B5EF4-FFF2-40B4-BE49-F238E27FC236}">
                <a16:creationId xmlns:a16="http://schemas.microsoft.com/office/drawing/2014/main" id="{A6F7DAEE-B13C-A241-A57C-84670A15607B}"/>
              </a:ext>
            </a:extLst>
          </p:cNvPr>
          <p:cNvCxnSpPr/>
          <p:nvPr/>
        </p:nvCxnSpPr>
        <p:spPr>
          <a:xfrm>
            <a:off x="1111891" y="6572170"/>
            <a:ext cx="1212396" cy="0"/>
          </a:xfrm>
          <a:prstGeom prst="line">
            <a:avLst/>
          </a:prstGeom>
          <a:ln w="12700">
            <a:solidFill>
              <a:srgbClr val="D9E0E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C00921C-33B4-A540-939A-2B279ADB668B}"/>
              </a:ext>
            </a:extLst>
          </p:cNvPr>
          <p:cNvCxnSpPr/>
          <p:nvPr/>
        </p:nvCxnSpPr>
        <p:spPr>
          <a:xfrm>
            <a:off x="2822802" y="6572825"/>
            <a:ext cx="1212396" cy="0"/>
          </a:xfrm>
          <a:prstGeom prst="line">
            <a:avLst/>
          </a:prstGeom>
          <a:ln w="12700">
            <a:solidFill>
              <a:srgbClr val="D9E0E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0345283-E19E-B04B-A7F4-04856C9684B8}"/>
              </a:ext>
            </a:extLst>
          </p:cNvPr>
          <p:cNvCxnSpPr/>
          <p:nvPr/>
        </p:nvCxnSpPr>
        <p:spPr>
          <a:xfrm>
            <a:off x="4544555" y="6579752"/>
            <a:ext cx="1212396" cy="0"/>
          </a:xfrm>
          <a:prstGeom prst="line">
            <a:avLst/>
          </a:prstGeom>
          <a:ln w="12700">
            <a:solidFill>
              <a:srgbClr val="D9E0E2"/>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AEE6F7D3-3774-A84D-AA79-1C69CBD3F21F}"/>
              </a:ext>
            </a:extLst>
          </p:cNvPr>
          <p:cNvSpPr txBox="1"/>
          <p:nvPr/>
        </p:nvSpPr>
        <p:spPr>
          <a:xfrm>
            <a:off x="2775389" y="6628606"/>
            <a:ext cx="1307221" cy="415498"/>
          </a:xfrm>
          <a:prstGeom prst="rect">
            <a:avLst/>
          </a:prstGeom>
          <a:noFill/>
        </p:spPr>
        <p:txBody>
          <a:bodyPr wrap="square" rtlCol="0">
            <a:spAutoFit/>
          </a:bodyPr>
          <a:lstStyle/>
          <a:p>
            <a:pPr algn="ctr"/>
            <a:r>
              <a:rPr lang="en-US" sz="1050" dirty="0">
                <a:solidFill>
                  <a:srgbClr val="1F222A"/>
                </a:solidFill>
                <a:latin typeface="Karla" pitchFamily="2" charset="0"/>
                <a:ea typeface="Karla" pitchFamily="2" charset="0"/>
              </a:rPr>
              <a:t>Take a look at my resume </a:t>
            </a:r>
          </a:p>
        </p:txBody>
      </p:sp>
      <p:sp>
        <p:nvSpPr>
          <p:cNvPr id="33" name="TextBox 32">
            <a:extLst>
              <a:ext uri="{FF2B5EF4-FFF2-40B4-BE49-F238E27FC236}">
                <a16:creationId xmlns:a16="http://schemas.microsoft.com/office/drawing/2014/main" id="{3283259A-B6E4-D540-8384-4A81C5313795}"/>
              </a:ext>
            </a:extLst>
          </p:cNvPr>
          <p:cNvSpPr txBox="1"/>
          <p:nvPr/>
        </p:nvSpPr>
        <p:spPr>
          <a:xfrm>
            <a:off x="4486305" y="6628313"/>
            <a:ext cx="1307221" cy="415498"/>
          </a:xfrm>
          <a:prstGeom prst="rect">
            <a:avLst/>
          </a:prstGeom>
          <a:noFill/>
        </p:spPr>
        <p:txBody>
          <a:bodyPr wrap="square" rtlCol="0">
            <a:spAutoFit/>
          </a:bodyPr>
          <a:lstStyle/>
          <a:p>
            <a:pPr algn="ctr"/>
            <a:r>
              <a:rPr lang="en-US" sz="1050" dirty="0">
                <a:solidFill>
                  <a:srgbClr val="1F222A"/>
                </a:solidFill>
                <a:latin typeface="Karla" pitchFamily="2" charset="0"/>
                <a:ea typeface="Karla" pitchFamily="2" charset="0"/>
              </a:rPr>
              <a:t>Take a look at my resume </a:t>
            </a:r>
          </a:p>
        </p:txBody>
      </p:sp>
      <p:sp>
        <p:nvSpPr>
          <p:cNvPr id="11" name="Oval 10">
            <a:extLst>
              <a:ext uri="{FF2B5EF4-FFF2-40B4-BE49-F238E27FC236}">
                <a16:creationId xmlns:a16="http://schemas.microsoft.com/office/drawing/2014/main" id="{E48E7FCC-0802-334B-84D7-E9BBDA317C76}"/>
              </a:ext>
            </a:extLst>
          </p:cNvPr>
          <p:cNvSpPr/>
          <p:nvPr/>
        </p:nvSpPr>
        <p:spPr>
          <a:xfrm>
            <a:off x="4700033" y="5286813"/>
            <a:ext cx="879763" cy="879763"/>
          </a:xfrm>
          <a:prstGeom prst="ellipse">
            <a:avLst/>
          </a:prstGeom>
          <a:solidFill>
            <a:srgbClr val="D9E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60AD9885-1D27-AE4B-A614-2CC80610DA62}"/>
              </a:ext>
            </a:extLst>
          </p:cNvPr>
          <p:cNvSpPr/>
          <p:nvPr/>
        </p:nvSpPr>
        <p:spPr>
          <a:xfrm>
            <a:off x="2989117" y="5286813"/>
            <a:ext cx="879763" cy="879763"/>
          </a:xfrm>
          <a:prstGeom prst="ellipse">
            <a:avLst/>
          </a:prstGeom>
          <a:solidFill>
            <a:srgbClr val="D9E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B72C38D-B282-624B-9B29-081FC934BD0A}"/>
              </a:ext>
            </a:extLst>
          </p:cNvPr>
          <p:cNvSpPr/>
          <p:nvPr/>
        </p:nvSpPr>
        <p:spPr>
          <a:xfrm>
            <a:off x="1264886" y="5286813"/>
            <a:ext cx="879763" cy="879763"/>
          </a:xfrm>
          <a:prstGeom prst="ellipse">
            <a:avLst/>
          </a:prstGeom>
          <a:solidFill>
            <a:srgbClr val="D9E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CD59C494-F06D-C348-84B7-B01F6E3B93C0}"/>
              </a:ext>
            </a:extLst>
          </p:cNvPr>
          <p:cNvSpPr/>
          <p:nvPr/>
        </p:nvSpPr>
        <p:spPr>
          <a:xfrm>
            <a:off x="1795751" y="4134761"/>
            <a:ext cx="3266502" cy="236490"/>
          </a:xfrm>
          <a:prstGeom prst="roundRect">
            <a:avLst>
              <a:gd name="adj" fmla="val 5128"/>
            </a:avLst>
          </a:prstGeom>
          <a:solidFill>
            <a:srgbClr val="D9E0E2"/>
          </a:solidFill>
          <a:ln>
            <a:solidFill>
              <a:srgbClr val="8F92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rgbClr val="A5BCC3"/>
                </a:solidFill>
                <a:latin typeface="Karla" pitchFamily="2" charset="0"/>
                <a:ea typeface="Karla" pitchFamily="2" charset="0"/>
              </a:rPr>
              <a:t>Enter name or message here…</a:t>
            </a:r>
          </a:p>
        </p:txBody>
      </p:sp>
      <p:grpSp>
        <p:nvGrpSpPr>
          <p:cNvPr id="36" name="Group 35">
            <a:extLst>
              <a:ext uri="{FF2B5EF4-FFF2-40B4-BE49-F238E27FC236}">
                <a16:creationId xmlns:a16="http://schemas.microsoft.com/office/drawing/2014/main" id="{8D78E7AD-C95B-E842-9ABB-E0D34744D316}"/>
              </a:ext>
            </a:extLst>
          </p:cNvPr>
          <p:cNvGrpSpPr/>
          <p:nvPr/>
        </p:nvGrpSpPr>
        <p:grpSpPr>
          <a:xfrm>
            <a:off x="4893135" y="4203017"/>
            <a:ext cx="99978" cy="99978"/>
            <a:chOff x="2179122" y="3800104"/>
            <a:chExt cx="1335974" cy="1335974"/>
          </a:xfrm>
        </p:grpSpPr>
        <p:sp>
          <p:nvSpPr>
            <p:cNvPr id="37" name="Oval 36">
              <a:extLst>
                <a:ext uri="{FF2B5EF4-FFF2-40B4-BE49-F238E27FC236}">
                  <a16:creationId xmlns:a16="http://schemas.microsoft.com/office/drawing/2014/main" id="{4A1E868A-2EF0-DD4B-878B-98C9C85AD31F}"/>
                </a:ext>
              </a:extLst>
            </p:cNvPr>
            <p:cNvSpPr/>
            <p:nvPr/>
          </p:nvSpPr>
          <p:spPr>
            <a:xfrm>
              <a:off x="2179122" y="3800104"/>
              <a:ext cx="1335974" cy="1335974"/>
            </a:xfrm>
            <a:prstGeom prst="ellipse">
              <a:avLst/>
            </a:prstGeom>
            <a:solidFill>
              <a:srgbClr val="A5B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ross 37">
              <a:extLst>
                <a:ext uri="{FF2B5EF4-FFF2-40B4-BE49-F238E27FC236}">
                  <a16:creationId xmlns:a16="http://schemas.microsoft.com/office/drawing/2014/main" id="{D5D33B88-0773-CD45-9FD0-7C9613043E01}"/>
                </a:ext>
              </a:extLst>
            </p:cNvPr>
            <p:cNvSpPr/>
            <p:nvPr/>
          </p:nvSpPr>
          <p:spPr>
            <a:xfrm rot="18900000">
              <a:off x="2368314" y="4013782"/>
              <a:ext cx="950025" cy="950025"/>
            </a:xfrm>
            <a:prstGeom prst="plus">
              <a:avLst>
                <a:gd name="adj" fmla="val 41875"/>
              </a:avLst>
            </a:prstGeom>
            <a:solidFill>
              <a:srgbClr val="D9E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D7EC49B2-3D4B-A64B-BDF0-5DF9333D397A}"/>
              </a:ext>
            </a:extLst>
          </p:cNvPr>
          <p:cNvSpPr txBox="1"/>
          <p:nvPr/>
        </p:nvSpPr>
        <p:spPr>
          <a:xfrm>
            <a:off x="888079" y="3395537"/>
            <a:ext cx="5234354" cy="600164"/>
          </a:xfrm>
          <a:prstGeom prst="rect">
            <a:avLst/>
          </a:prstGeom>
          <a:noFill/>
        </p:spPr>
        <p:txBody>
          <a:bodyPr wrap="square" rtlCol="0">
            <a:spAutoFit/>
          </a:bodyPr>
          <a:lstStyle/>
          <a:p>
            <a:pPr algn="ctr"/>
            <a:r>
              <a:rPr lang="en-US" sz="1100" dirty="0">
                <a:solidFill>
                  <a:srgbClr val="8F9294"/>
                </a:solidFill>
                <a:latin typeface="Karla" pitchFamily="2" charset="0"/>
                <a:ea typeface="Karla" pitchFamily="2" charset="0"/>
              </a:rPr>
              <a:t>First time here? Say hi by entering a message below. I’m always curious to know visits my site! Then feel free to poke around and see what interesting things you can find. There is always new stuff being added!</a:t>
            </a:r>
          </a:p>
        </p:txBody>
      </p:sp>
      <p:sp>
        <p:nvSpPr>
          <p:cNvPr id="39" name="TextBox 38">
            <a:extLst>
              <a:ext uri="{FF2B5EF4-FFF2-40B4-BE49-F238E27FC236}">
                <a16:creationId xmlns:a16="http://schemas.microsoft.com/office/drawing/2014/main" id="{A055A6A5-E301-6943-A249-094CC029B4D7}"/>
              </a:ext>
            </a:extLst>
          </p:cNvPr>
          <p:cNvSpPr txBox="1"/>
          <p:nvPr/>
        </p:nvSpPr>
        <p:spPr>
          <a:xfrm>
            <a:off x="5730208" y="17157"/>
            <a:ext cx="758541" cy="307777"/>
          </a:xfrm>
          <a:prstGeom prst="rect">
            <a:avLst/>
          </a:prstGeom>
          <a:noFill/>
        </p:spPr>
        <p:txBody>
          <a:bodyPr wrap="none" rtlCol="0">
            <a:spAutoFit/>
          </a:bodyPr>
          <a:lstStyle/>
          <a:p>
            <a:r>
              <a:rPr lang="en-US" sz="1400" dirty="0">
                <a:solidFill>
                  <a:srgbClr val="D9E0E2"/>
                </a:solidFill>
                <a:latin typeface="Karla" pitchFamily="2" charset="0"/>
                <a:ea typeface="Karla" pitchFamily="2" charset="0"/>
              </a:rPr>
              <a:t>Sign In</a:t>
            </a:r>
          </a:p>
        </p:txBody>
      </p:sp>
      <p:sp>
        <p:nvSpPr>
          <p:cNvPr id="8" name="TextBox 7">
            <a:extLst>
              <a:ext uri="{FF2B5EF4-FFF2-40B4-BE49-F238E27FC236}">
                <a16:creationId xmlns:a16="http://schemas.microsoft.com/office/drawing/2014/main" id="{949F75DA-C63A-B245-AECB-8550A682B431}"/>
              </a:ext>
            </a:extLst>
          </p:cNvPr>
          <p:cNvSpPr txBox="1"/>
          <p:nvPr/>
        </p:nvSpPr>
        <p:spPr>
          <a:xfrm>
            <a:off x="5248264" y="8787198"/>
            <a:ext cx="1609736" cy="369332"/>
          </a:xfrm>
          <a:prstGeom prst="rect">
            <a:avLst/>
          </a:prstGeom>
          <a:noFill/>
        </p:spPr>
        <p:txBody>
          <a:bodyPr wrap="none" rtlCol="0">
            <a:spAutoFit/>
          </a:bodyPr>
          <a:lstStyle/>
          <a:p>
            <a:r>
              <a:rPr lang="en-US" dirty="0">
                <a:solidFill>
                  <a:srgbClr val="D9E0E2"/>
                </a:solidFill>
                <a:latin typeface="AweSomE JouRneY" panose="02000600000000000000" pitchFamily="2" charset="0"/>
              </a:rPr>
              <a:t>Samhulme.com</a:t>
            </a:r>
          </a:p>
        </p:txBody>
      </p:sp>
      <p:sp>
        <p:nvSpPr>
          <p:cNvPr id="40" name="TextBox 39">
            <a:extLst>
              <a:ext uri="{FF2B5EF4-FFF2-40B4-BE49-F238E27FC236}">
                <a16:creationId xmlns:a16="http://schemas.microsoft.com/office/drawing/2014/main" id="{7D0FB8C0-E686-4746-8238-F78632EB7256}"/>
              </a:ext>
            </a:extLst>
          </p:cNvPr>
          <p:cNvSpPr txBox="1"/>
          <p:nvPr/>
        </p:nvSpPr>
        <p:spPr>
          <a:xfrm>
            <a:off x="1563859" y="8476905"/>
            <a:ext cx="3882794" cy="276999"/>
          </a:xfrm>
          <a:prstGeom prst="rect">
            <a:avLst/>
          </a:prstGeom>
          <a:noFill/>
        </p:spPr>
        <p:txBody>
          <a:bodyPr wrap="none" rtlCol="0">
            <a:spAutoFit/>
          </a:bodyPr>
          <a:lstStyle/>
          <a:p>
            <a:r>
              <a:rPr lang="en-US" sz="1200" dirty="0">
                <a:solidFill>
                  <a:srgbClr val="D9E0E2"/>
                </a:solidFill>
                <a:latin typeface="Karla" pitchFamily="2" charset="0"/>
                <a:ea typeface="Karla" pitchFamily="2" charset="0"/>
              </a:rPr>
              <a:t>Sam Hulme | (406) 750-8136 | shulme33@gmail.com</a:t>
            </a:r>
            <a:endParaRPr lang="en-US" sz="1600" dirty="0">
              <a:solidFill>
                <a:srgbClr val="D9E0E2"/>
              </a:solidFill>
              <a:latin typeface="Karla" pitchFamily="2" charset="0"/>
              <a:ea typeface="Karla" pitchFamily="2" charset="0"/>
            </a:endParaRPr>
          </a:p>
        </p:txBody>
      </p:sp>
      <p:grpSp>
        <p:nvGrpSpPr>
          <p:cNvPr id="42" name="Group 41">
            <a:extLst>
              <a:ext uri="{FF2B5EF4-FFF2-40B4-BE49-F238E27FC236}">
                <a16:creationId xmlns:a16="http://schemas.microsoft.com/office/drawing/2014/main" id="{4F41DF87-646E-7646-90F6-35E5A0E16622}"/>
              </a:ext>
            </a:extLst>
          </p:cNvPr>
          <p:cNvGrpSpPr/>
          <p:nvPr/>
        </p:nvGrpSpPr>
        <p:grpSpPr>
          <a:xfrm>
            <a:off x="120941" y="8441940"/>
            <a:ext cx="593893" cy="593893"/>
            <a:chOff x="4643438" y="1285876"/>
            <a:chExt cx="3586162" cy="3586162"/>
          </a:xfrm>
        </p:grpSpPr>
        <p:sp>
          <p:nvSpPr>
            <p:cNvPr id="43" name="Oval 42">
              <a:extLst>
                <a:ext uri="{FF2B5EF4-FFF2-40B4-BE49-F238E27FC236}">
                  <a16:creationId xmlns:a16="http://schemas.microsoft.com/office/drawing/2014/main" id="{EF5C7E16-6639-D444-B160-3AF9E01BB600}"/>
                </a:ext>
              </a:extLst>
            </p:cNvPr>
            <p:cNvSpPr/>
            <p:nvPr/>
          </p:nvSpPr>
          <p:spPr>
            <a:xfrm>
              <a:off x="4643438" y="1285876"/>
              <a:ext cx="3586162" cy="3586162"/>
            </a:xfrm>
            <a:prstGeom prst="ellipse">
              <a:avLst/>
            </a:prstGeom>
            <a:solidFill>
              <a:srgbClr val="A5B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4" name="Picture 43" descr="A person wearing a suit and tie smiling at the camera&#10;&#10;Description automatically generated">
              <a:extLst>
                <a:ext uri="{FF2B5EF4-FFF2-40B4-BE49-F238E27FC236}">
                  <a16:creationId xmlns:a16="http://schemas.microsoft.com/office/drawing/2014/main" id="{C990FA17-68F5-DB4F-B968-4AF8E8C8E002}"/>
                </a:ext>
              </a:extLst>
            </p:cNvPr>
            <p:cNvPicPr>
              <a:picLocks noChangeAspect="1"/>
            </p:cNvPicPr>
            <p:nvPr/>
          </p:nvPicPr>
          <p:blipFill rotWithShape="1">
            <a:blip r:embed="rId3"/>
            <a:srcRect l="65988" t="3744" r="4304" b="43751"/>
            <a:stretch/>
          </p:blipFill>
          <p:spPr>
            <a:xfrm>
              <a:off x="4746229" y="1388667"/>
              <a:ext cx="3380580" cy="3380580"/>
            </a:xfrm>
            <a:prstGeom prst="ellipse">
              <a:avLst/>
            </a:prstGeom>
          </p:spPr>
        </p:pic>
      </p:grpSp>
    </p:spTree>
    <p:extLst>
      <p:ext uri="{BB962C8B-B14F-4D97-AF65-F5344CB8AC3E}">
        <p14:creationId xmlns:p14="http://schemas.microsoft.com/office/powerpoint/2010/main" val="1746283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2B88D-C7CA-1040-BBF4-82A4F67A06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623723-3C6A-D240-96C6-DA4C14C6B5B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24417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DD423-E0B0-BA4C-BA56-C23816D4DCF2}"/>
              </a:ext>
            </a:extLst>
          </p:cNvPr>
          <p:cNvSpPr>
            <a:spLocks noGrp="1"/>
          </p:cNvSpPr>
          <p:nvPr>
            <p:ph type="title"/>
          </p:nvPr>
        </p:nvSpPr>
        <p:spPr/>
        <p:txBody>
          <a:bodyPr/>
          <a:lstStyle/>
          <a:p>
            <a:r>
              <a:rPr lang="en-US" dirty="0"/>
              <a:t>Color Scheme</a:t>
            </a:r>
          </a:p>
        </p:txBody>
      </p:sp>
      <p:sp>
        <p:nvSpPr>
          <p:cNvPr id="3" name="Content Placeholder 2">
            <a:extLst>
              <a:ext uri="{FF2B5EF4-FFF2-40B4-BE49-F238E27FC236}">
                <a16:creationId xmlns:a16="http://schemas.microsoft.com/office/drawing/2014/main" id="{BAF4200A-6413-C14C-A17C-E4B3D80A88FE}"/>
              </a:ext>
            </a:extLst>
          </p:cNvPr>
          <p:cNvSpPr>
            <a:spLocks noGrp="1"/>
          </p:cNvSpPr>
          <p:nvPr>
            <p:ph idx="1"/>
          </p:nvPr>
        </p:nvSpPr>
        <p:spPr>
          <a:xfrm>
            <a:off x="1409093" y="2067249"/>
            <a:ext cx="1486676" cy="1889095"/>
          </a:xfrm>
        </p:spPr>
        <p:txBody>
          <a:bodyPr>
            <a:normAutofit lnSpcReduction="10000"/>
          </a:bodyPr>
          <a:lstStyle/>
          <a:p>
            <a:r>
              <a:rPr lang="en-US" dirty="0"/>
              <a:t>#1F222A</a:t>
            </a:r>
          </a:p>
          <a:p>
            <a:r>
              <a:rPr lang="en-US" dirty="0"/>
              <a:t>#8F9294</a:t>
            </a:r>
          </a:p>
          <a:p>
            <a:r>
              <a:rPr lang="en-US" dirty="0"/>
              <a:t>#A5BCC3</a:t>
            </a:r>
          </a:p>
          <a:p>
            <a:r>
              <a:rPr lang="en-US" dirty="0"/>
              <a:t>#D9E0E2</a:t>
            </a:r>
          </a:p>
          <a:p>
            <a:r>
              <a:rPr lang="en-US" dirty="0"/>
              <a:t>#F4F3F3</a:t>
            </a:r>
          </a:p>
        </p:txBody>
      </p:sp>
      <p:sp>
        <p:nvSpPr>
          <p:cNvPr id="4" name="Rectangle 3">
            <a:extLst>
              <a:ext uri="{FF2B5EF4-FFF2-40B4-BE49-F238E27FC236}">
                <a16:creationId xmlns:a16="http://schemas.microsoft.com/office/drawing/2014/main" id="{470B5A55-1588-0A4F-8A21-F35E3B12FF36}"/>
              </a:ext>
            </a:extLst>
          </p:cNvPr>
          <p:cNvSpPr/>
          <p:nvPr/>
        </p:nvSpPr>
        <p:spPr>
          <a:xfrm>
            <a:off x="2053029" y="5357797"/>
            <a:ext cx="729188" cy="3299368"/>
          </a:xfrm>
          <a:prstGeom prst="rect">
            <a:avLst/>
          </a:prstGeom>
          <a:solidFill>
            <a:srgbClr val="8F9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ectangle 4">
            <a:extLst>
              <a:ext uri="{FF2B5EF4-FFF2-40B4-BE49-F238E27FC236}">
                <a16:creationId xmlns:a16="http://schemas.microsoft.com/office/drawing/2014/main" id="{F0A84682-DCFC-944D-9823-F39BAD363BA7}"/>
              </a:ext>
            </a:extLst>
          </p:cNvPr>
          <p:cNvSpPr/>
          <p:nvPr/>
        </p:nvSpPr>
        <p:spPr>
          <a:xfrm>
            <a:off x="1210288" y="5357797"/>
            <a:ext cx="729188" cy="3299368"/>
          </a:xfrm>
          <a:prstGeom prst="rect">
            <a:avLst/>
          </a:prstGeom>
          <a:solidFill>
            <a:srgbClr val="1F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Rectangle 5">
            <a:extLst>
              <a:ext uri="{FF2B5EF4-FFF2-40B4-BE49-F238E27FC236}">
                <a16:creationId xmlns:a16="http://schemas.microsoft.com/office/drawing/2014/main" id="{A6D86631-C808-3145-8C8F-F849B2701361}"/>
              </a:ext>
            </a:extLst>
          </p:cNvPr>
          <p:cNvSpPr/>
          <p:nvPr/>
        </p:nvSpPr>
        <p:spPr>
          <a:xfrm>
            <a:off x="2895769" y="5357797"/>
            <a:ext cx="729188" cy="3299368"/>
          </a:xfrm>
          <a:prstGeom prst="rect">
            <a:avLst/>
          </a:prstGeom>
          <a:solidFill>
            <a:srgbClr val="A5B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a:extLst>
              <a:ext uri="{FF2B5EF4-FFF2-40B4-BE49-F238E27FC236}">
                <a16:creationId xmlns:a16="http://schemas.microsoft.com/office/drawing/2014/main" id="{7D175978-D94A-554C-82E0-9E2B477690AA}"/>
              </a:ext>
            </a:extLst>
          </p:cNvPr>
          <p:cNvSpPr/>
          <p:nvPr/>
        </p:nvSpPr>
        <p:spPr>
          <a:xfrm>
            <a:off x="3759995" y="5357797"/>
            <a:ext cx="729188" cy="3299368"/>
          </a:xfrm>
          <a:prstGeom prst="rect">
            <a:avLst/>
          </a:prstGeom>
          <a:solidFill>
            <a:srgbClr val="D9E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 name="Rectangle 7">
            <a:extLst>
              <a:ext uri="{FF2B5EF4-FFF2-40B4-BE49-F238E27FC236}">
                <a16:creationId xmlns:a16="http://schemas.microsoft.com/office/drawing/2014/main" id="{31963230-62DD-3149-88A7-BAA3E6B99388}"/>
              </a:ext>
            </a:extLst>
          </p:cNvPr>
          <p:cNvSpPr/>
          <p:nvPr/>
        </p:nvSpPr>
        <p:spPr>
          <a:xfrm>
            <a:off x="4619304" y="5357797"/>
            <a:ext cx="729188" cy="3299368"/>
          </a:xfrm>
          <a:prstGeom prst="rect">
            <a:avLst/>
          </a:prstGeom>
          <a:solidFill>
            <a:srgbClr val="F4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039340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5DCB77F-2BC9-4048-8884-E5793045DBA8}"/>
              </a:ext>
            </a:extLst>
          </p:cNvPr>
          <p:cNvGrpSpPr/>
          <p:nvPr/>
        </p:nvGrpSpPr>
        <p:grpSpPr>
          <a:xfrm>
            <a:off x="2426976" y="0"/>
            <a:ext cx="2592279" cy="3561055"/>
            <a:chOff x="2183907" y="905522"/>
            <a:chExt cx="2592279" cy="3561055"/>
          </a:xfrm>
        </p:grpSpPr>
        <p:sp>
          <p:nvSpPr>
            <p:cNvPr id="5" name="Oval 4">
              <a:extLst>
                <a:ext uri="{FF2B5EF4-FFF2-40B4-BE49-F238E27FC236}">
                  <a16:creationId xmlns:a16="http://schemas.microsoft.com/office/drawing/2014/main" id="{F043FF98-3664-BD48-BFC6-7E57E901EB40}"/>
                </a:ext>
              </a:extLst>
            </p:cNvPr>
            <p:cNvSpPr/>
            <p:nvPr/>
          </p:nvSpPr>
          <p:spPr>
            <a:xfrm>
              <a:off x="2183907" y="905522"/>
              <a:ext cx="2592279" cy="2592279"/>
            </a:xfrm>
            <a:prstGeom prst="ellipse">
              <a:avLst/>
            </a:prstGeom>
            <a:solidFill>
              <a:srgbClr val="F4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e 6">
              <a:extLst>
                <a:ext uri="{FF2B5EF4-FFF2-40B4-BE49-F238E27FC236}">
                  <a16:creationId xmlns:a16="http://schemas.microsoft.com/office/drawing/2014/main" id="{629E8293-19CE-8545-81D7-818EF30DDF16}"/>
                </a:ext>
              </a:extLst>
            </p:cNvPr>
            <p:cNvSpPr/>
            <p:nvPr/>
          </p:nvSpPr>
          <p:spPr>
            <a:xfrm rot="5400000">
              <a:off x="2511270" y="2529025"/>
              <a:ext cx="1937552" cy="1937552"/>
            </a:xfrm>
            <a:prstGeom prst="pie">
              <a:avLst>
                <a:gd name="adj1" fmla="val 5406420"/>
                <a:gd name="adj2" fmla="val 16200000"/>
              </a:avLst>
            </a:prstGeom>
            <a:solidFill>
              <a:srgbClr val="1F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Oval 7">
              <a:extLst>
                <a:ext uri="{FF2B5EF4-FFF2-40B4-BE49-F238E27FC236}">
                  <a16:creationId xmlns:a16="http://schemas.microsoft.com/office/drawing/2014/main" id="{9FF9F4E3-C3B3-8646-B58C-AB8B905C1F8E}"/>
                </a:ext>
              </a:extLst>
            </p:cNvPr>
            <p:cNvSpPr/>
            <p:nvPr/>
          </p:nvSpPr>
          <p:spPr>
            <a:xfrm>
              <a:off x="2816071" y="1304278"/>
              <a:ext cx="1327950" cy="1327950"/>
            </a:xfrm>
            <a:prstGeom prst="ellipse">
              <a:avLst/>
            </a:prstGeom>
            <a:solidFill>
              <a:srgbClr val="1F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6320EC53-4581-2F42-AD46-705231435CA6}"/>
              </a:ext>
            </a:extLst>
          </p:cNvPr>
          <p:cNvGrpSpPr/>
          <p:nvPr/>
        </p:nvGrpSpPr>
        <p:grpSpPr>
          <a:xfrm>
            <a:off x="38099" y="43330"/>
            <a:ext cx="2044473" cy="1565551"/>
            <a:chOff x="923925" y="491830"/>
            <a:chExt cx="1847850" cy="1414985"/>
          </a:xfrm>
        </p:grpSpPr>
        <p:sp>
          <p:nvSpPr>
            <p:cNvPr id="11" name="Rounded Rectangle 10">
              <a:extLst>
                <a:ext uri="{FF2B5EF4-FFF2-40B4-BE49-F238E27FC236}">
                  <a16:creationId xmlns:a16="http://schemas.microsoft.com/office/drawing/2014/main" id="{71E7C514-697E-6C48-A80B-301202BD36FB}"/>
                </a:ext>
              </a:extLst>
            </p:cNvPr>
            <p:cNvSpPr/>
            <p:nvPr/>
          </p:nvSpPr>
          <p:spPr>
            <a:xfrm>
              <a:off x="923925" y="491830"/>
              <a:ext cx="1847850" cy="257175"/>
            </a:xfrm>
            <a:prstGeom prst="roundRect">
              <a:avLst/>
            </a:prstGeom>
            <a:solidFill>
              <a:srgbClr val="F4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4B99B2D2-72E9-994A-B133-550138AF8BC9}"/>
                </a:ext>
              </a:extLst>
            </p:cNvPr>
            <p:cNvSpPr/>
            <p:nvPr/>
          </p:nvSpPr>
          <p:spPr>
            <a:xfrm>
              <a:off x="923925" y="1070735"/>
              <a:ext cx="1847850" cy="257175"/>
            </a:xfrm>
            <a:prstGeom prst="roundRect">
              <a:avLst/>
            </a:prstGeom>
            <a:solidFill>
              <a:srgbClr val="F4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B9DEA74A-568D-8045-8ECB-5B533624B352}"/>
                </a:ext>
              </a:extLst>
            </p:cNvPr>
            <p:cNvSpPr/>
            <p:nvPr/>
          </p:nvSpPr>
          <p:spPr>
            <a:xfrm>
              <a:off x="923925" y="1649640"/>
              <a:ext cx="1847850" cy="257175"/>
            </a:xfrm>
            <a:prstGeom prst="roundRect">
              <a:avLst/>
            </a:prstGeom>
            <a:solidFill>
              <a:srgbClr val="F4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C86ED348-329A-F64B-B85E-B948A13C28C6}"/>
              </a:ext>
            </a:extLst>
          </p:cNvPr>
          <p:cNvGrpSpPr/>
          <p:nvPr/>
        </p:nvGrpSpPr>
        <p:grpSpPr>
          <a:xfrm>
            <a:off x="2179122" y="3800104"/>
            <a:ext cx="1335974" cy="1335974"/>
            <a:chOff x="2179122" y="3800104"/>
            <a:chExt cx="1335974" cy="1335974"/>
          </a:xfrm>
        </p:grpSpPr>
        <p:sp>
          <p:nvSpPr>
            <p:cNvPr id="3" name="Oval 2">
              <a:extLst>
                <a:ext uri="{FF2B5EF4-FFF2-40B4-BE49-F238E27FC236}">
                  <a16:creationId xmlns:a16="http://schemas.microsoft.com/office/drawing/2014/main" id="{CF7B51FB-995F-244D-BD51-E8C0D22B2B9E}"/>
                </a:ext>
              </a:extLst>
            </p:cNvPr>
            <p:cNvSpPr/>
            <p:nvPr/>
          </p:nvSpPr>
          <p:spPr>
            <a:xfrm>
              <a:off x="2179122" y="3800104"/>
              <a:ext cx="1335974" cy="1335974"/>
            </a:xfrm>
            <a:prstGeom prst="ellipse">
              <a:avLst/>
            </a:prstGeom>
            <a:solidFill>
              <a:srgbClr val="A5B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ross 3">
              <a:extLst>
                <a:ext uri="{FF2B5EF4-FFF2-40B4-BE49-F238E27FC236}">
                  <a16:creationId xmlns:a16="http://schemas.microsoft.com/office/drawing/2014/main" id="{F6700674-EA1A-BA45-AA55-3F85E8FAF335}"/>
                </a:ext>
              </a:extLst>
            </p:cNvPr>
            <p:cNvSpPr/>
            <p:nvPr/>
          </p:nvSpPr>
          <p:spPr>
            <a:xfrm rot="18900000">
              <a:off x="2368314" y="4013782"/>
              <a:ext cx="950025" cy="950025"/>
            </a:xfrm>
            <a:prstGeom prst="plus">
              <a:avLst>
                <a:gd name="adj" fmla="val 41875"/>
              </a:avLst>
            </a:prstGeom>
            <a:solidFill>
              <a:srgbClr val="D9E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444090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1289</TotalTime>
  <Words>185</Words>
  <Application>Microsoft Macintosh PowerPoint</Application>
  <PresentationFormat>On-screen Show (4:3)</PresentationFormat>
  <Paragraphs>30</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AweSomE JouRneY</vt:lpstr>
      <vt:lpstr>Calibri</vt:lpstr>
      <vt:lpstr>Calibri Light</vt:lpstr>
      <vt:lpstr>Karla</vt:lpstr>
      <vt:lpstr>Reliable DEMO</vt:lpstr>
      <vt:lpstr>Office Theme</vt:lpstr>
      <vt:lpstr>PowerPoint Presentation</vt:lpstr>
      <vt:lpstr>PowerPoint Presentation</vt:lpstr>
      <vt:lpstr>PowerPoint Presentation</vt:lpstr>
      <vt:lpstr>Color Scheme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Hulme</dc:creator>
  <cp:lastModifiedBy>Samuel Hulme</cp:lastModifiedBy>
  <cp:revision>22</cp:revision>
  <dcterms:created xsi:type="dcterms:W3CDTF">2019-10-20T21:25:46Z</dcterms:created>
  <dcterms:modified xsi:type="dcterms:W3CDTF">2019-10-21T18:58:51Z</dcterms:modified>
</cp:coreProperties>
</file>