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0" autoAdjust="0"/>
    <p:restoredTop sz="84229" autoAdjust="0"/>
  </p:normalViewPr>
  <p:slideViewPr>
    <p:cSldViewPr>
      <p:cViewPr>
        <p:scale>
          <a:sx n="85" d="100"/>
          <a:sy n="85" d="100"/>
        </p:scale>
        <p:origin x="2840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October 07,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12211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Bush, Hobert III</cp:lastModifiedBy>
  <cp:revision>1526</cp:revision>
  <cp:lastPrinted>2016-01-30T16:23:56Z</cp:lastPrinted>
  <dcterms:created xsi:type="dcterms:W3CDTF">2015-01-20T17:19:00Z</dcterms:created>
  <dcterms:modified xsi:type="dcterms:W3CDTF">2017-10-07T13:50:29Z</dcterms:modified>
</cp:coreProperties>
</file>