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slides/slide3.xml" ContentType="application/vnd.openxmlformats-officedocument.presentationml.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tags/tag55.xml" ContentType="application/vnd.openxmlformats-officedocument.presentationml.tags+xml"/>
  <Override PartName="/ppt/notesSlides/notesSlide5.xml" ContentType="application/vnd.openxmlformats-officedocument.presentationml.notesSlide+xml"/>
  <Override PartName="/ppt/slides/slide6.xml" ContentType="application/vnd.openxmlformats-officedocument.presentationml.slide+xml"/>
  <Override PartName="/ppt/tags/tag56.xml" ContentType="application/vnd.openxmlformats-officedocument.presentationml.tags+xml"/>
  <Override PartName="/ppt/notesSlides/notesSlide6.xml" ContentType="application/vnd.openxmlformats-officedocument.presentationml.notesSlide+xml"/>
  <Override PartName="/ppt/slides/slide7.xml" ContentType="application/vnd.openxmlformats-officedocument.presentationml.slide+xml"/>
  <Override PartName="/ppt/tags/tag57.xml" ContentType="application/vnd.openxmlformats-officedocument.presentationml.tags+xml"/>
  <Override PartName="/ppt/tags/tag58.xml" ContentType="application/vnd.openxmlformats-officedocument.presentationml.tags+xml"/>
  <Override PartName="/ppt/notesSlides/notesSlide7.xml" ContentType="application/vnd.openxmlformats-officedocument.presentationml.notesSlide+xml"/>
  <Override PartName="/ppt/slides/slide8.xml" ContentType="application/vnd.openxmlformats-officedocument.presentationml.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8.xml" ContentType="application/vnd.openxmlformats-officedocument.presentationml.notesSlide+xml"/>
  <Override PartName="/ppt/slides/slide9.xml" ContentType="application/vnd.openxmlformats-officedocument.presentationml.slide+xml"/>
  <Override PartName="/ppt/tags/tag62.xml" ContentType="application/vnd.openxmlformats-officedocument.presentationml.tags+xml"/>
  <Override PartName="/ppt/notesSlides/notesSlide9.xml" ContentType="application/vnd.openxmlformats-officedocument.presentationml.notesSlide+xml"/>
  <Override PartName="/ppt/slides/slide10.xml" ContentType="application/vnd.openxmlformats-officedocument.presentationml.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0.xml" ContentType="application/vnd.openxmlformats-officedocument.presentationml.notesSlide+xml"/>
  <Override PartName="/ppt/slides/slide11.xml" ContentType="application/vnd.openxmlformats-officedocument.presentationml.slide+xml"/>
  <Override PartName="/ppt/tags/tag67.xml" ContentType="application/vnd.openxmlformats-officedocument.presentationml.tags+xml"/>
  <Override PartName="/ppt/notesSlides/notesSlide11.xml" ContentType="application/vnd.openxmlformats-officedocument.presentationml.notesSlide+xml"/>
  <Override PartName="/ppt/slides/slide12.xml" ContentType="application/vnd.openxmlformats-officedocument.presentationml.slide+xml"/>
  <Override PartName="/ppt/tags/tag68.xml" ContentType="application/vnd.openxmlformats-officedocument.presentationml.tags+xml"/>
  <Override PartName="/ppt/tags/tag69.xml" ContentType="application/vnd.openxmlformats-officedocument.presentationml.tags+xml"/>
  <Override PartName="/ppt/notesSlides/notesSlide12.xml" ContentType="application/vnd.openxmlformats-officedocument.presentationml.notesSlide+xml"/>
  <Override PartName="/ppt/slides/slide13.xml" ContentType="application/vnd.openxmlformats-officedocument.presentationml.slide+xml"/>
  <Override PartName="/ppt/tags/tag70.xml" ContentType="application/vnd.openxmlformats-officedocument.presentationml.tags+xml"/>
  <Override PartName="/ppt/notesSlides/notesSlide13.xml" ContentType="application/vnd.openxmlformats-officedocument.presentationml.notesSlide+xml"/>
  <Override PartName="/ppt/slides/slide14.xml" ContentType="application/vnd.openxmlformats-officedocument.presentationml.slide+xml"/>
  <Override PartName="/ppt/tags/tag71.xml" ContentType="application/vnd.openxmlformats-officedocument.presentationml.tags+xml"/>
  <Override PartName="/ppt/notesSlides/notesSlide14.xml" ContentType="application/vnd.openxmlformats-officedocument.presentationml.notesSlide+xml"/>
  <Override PartName="/ppt/slides/slide15.xml" ContentType="application/vnd.openxmlformats-officedocument.presentationml.slide+xml"/>
  <Override PartName="/ppt/tags/tag72.xml" ContentType="application/vnd.openxmlformats-officedocument.presentationml.tags+xml"/>
  <Override PartName="/ppt/notesSlides/notesSlide15.xml" ContentType="application/vnd.openxmlformats-officedocument.presentationml.notesSlide+xml"/>
  <Override PartName="/ppt/slides/slide16.xml" ContentType="application/vnd.openxmlformats-officedocument.presentationml.slide+xml"/>
  <Override PartName="/ppt/tags/tag73.xml" ContentType="application/vnd.openxmlformats-officedocument.presentationml.tags+xml"/>
  <Override PartName="/ppt/notesSlides/notesSlide16.xml" ContentType="application/vnd.openxmlformats-officedocument.presentationml.notesSlide+xml"/>
  <Override PartName="/ppt/slides/slide17.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7.xml" ContentType="application/vnd.openxmlformats-officedocument.presentationml.notesSlide+xml"/>
  <Override PartName="/ppt/slides/slide18.xml" ContentType="application/vnd.openxmlformats-officedocument.presentationml.slide+xml"/>
  <Override PartName="/ppt/tags/tag100.xml" ContentType="application/vnd.openxmlformats-officedocument.presentationml.tags+xml"/>
  <Override PartName="/ppt/tags/tag101.xml" ContentType="application/vnd.openxmlformats-officedocument.presentationml.tags+xml"/>
  <Override PartName="/ppt/notesSlides/notesSlide18.xml" ContentType="application/vnd.openxmlformats-officedocument.presentationml.notesSlide+xml"/>
  <Override PartName="/ppt/slides/slide19.xml" ContentType="application/vnd.openxmlformats-officedocument.presentationml.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19.xml" ContentType="application/vnd.openxmlformats-officedocument.presentationml.notesSlide+xml"/>
  <Override PartName="/ppt/slides/slide20.xml" ContentType="application/vnd.openxmlformats-officedocument.presentationml.slide+xml"/>
  <Override PartName="/ppt/tags/tag132.xml" ContentType="application/vnd.openxmlformats-officedocument.presentationml.tags+xml"/>
  <Override PartName="/ppt/tags/tag133.xml" ContentType="application/vnd.openxmlformats-officedocument.presentationml.tags+xml"/>
  <Override PartName="/ppt/notesSlides/notesSlide20.xml" ContentType="application/vnd.openxmlformats-officedocument.presentationml.notesSlide+xml"/>
  <Override PartName="/ppt/slides/slide21.xml" ContentType="application/vnd.openxmlformats-officedocument.presentationml.slide+xml"/>
  <Override PartName="/ppt/tags/tag134.xml" ContentType="application/vnd.openxmlformats-officedocument.presentationml.tags+xml"/>
  <Override PartName="/ppt/tags/tag135.xml" ContentType="application/vnd.openxmlformats-officedocument.presentationml.tags+xml"/>
  <Override PartName="/ppt/notesSlides/notesSlide21.xml" ContentType="application/vnd.openxmlformats-officedocument.presentationml.notesSlide+xml"/>
  <Override PartName="/ppt/slides/slide22.xml" ContentType="application/vnd.openxmlformats-officedocument.presentationml.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22.xml" ContentType="application/vnd.openxmlformats-officedocument.presentationml.notesSlide+xml"/>
  <Override PartName="/ppt/slides/slide23.xml" ContentType="application/vnd.openxmlformats-officedocument.presentationml.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23.xml" ContentType="application/vnd.openxmlformats-officedocument.presentationml.notesSlide+xml"/>
  <Override PartName="/ppt/slides/slide24.xml" ContentType="application/vnd.openxmlformats-officedocument.presentationml.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24.xml" ContentType="application/vnd.openxmlformats-officedocument.presentationml.notesSlide+xml"/>
  <Override PartName="/ppt/slides/slide25.xml" ContentType="application/vnd.openxmlformats-officedocument.presentationml.slide+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25.xml" ContentType="application/vnd.openxmlformats-officedocument.presentationml.notesSlide+xml"/>
  <Override PartName="/ppt/slides/slide26.xml" ContentType="application/vnd.openxmlformats-officedocument.presentationml.slide+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26.xml" ContentType="application/vnd.openxmlformats-officedocument.presentationml.notesSlide+xml"/>
  <Override PartName="/ppt/slides/slide27.xml" ContentType="application/vnd.openxmlformats-officedocument.presentationml.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notesSlides/notesSlide27.xml" ContentType="application/vnd.openxmlformats-officedocument.presentationml.notesSlide+xml"/>
  <Override PartName="/ppt/slides/slide28.xml" ContentType="application/vnd.openxmlformats-officedocument.presentationml.slide+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notesSlides/notesSlide28.xml" ContentType="application/vnd.openxmlformats-officedocument.presentationml.notesSlide+xml"/>
  <Override PartName="/ppt/slides/slide29.xml" ContentType="application/vnd.openxmlformats-officedocument.presentationml.slide+xml"/>
  <Override PartName="/ppt/tags/tag292.xml" ContentType="application/vnd.openxmlformats-officedocument.presentationml.tags+xml"/>
  <Override PartName="/ppt/tags/tag293.xml" ContentType="application/vnd.openxmlformats-officedocument.presentationml.tags+xml"/>
  <Override PartName="/ppt/notesSlides/notesSlide29.xml" ContentType="application/vnd.openxmlformats-officedocument.presentationml.notesSlide+xml"/>
  <Override PartName="/ppt/slides/slide30.xml" ContentType="application/vnd.openxmlformats-officedocument.presentationml.slide+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notesSlides/notesSlide30.xml" ContentType="application/vnd.openxmlformats-officedocument.presentationml.notesSlide+xml"/>
  <Override PartName="/ppt/slides/slide31.xml" ContentType="application/vnd.openxmlformats-officedocument.presentationml.slide+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notesSlides/notesSlide31.xml" ContentType="application/vnd.openxmlformats-officedocument.presentationml.notesSlide+xml"/>
  <Override PartName="/ppt/slides/slide32.xml" ContentType="application/vnd.openxmlformats-officedocument.presentationml.slide+xml"/>
  <Override PartName="/ppt/tags/tag300.xml" ContentType="application/vnd.openxmlformats-officedocument.presentationml.tags+xml"/>
  <Override PartName="/ppt/notesSlides/notesSlide32.xml" ContentType="application/vnd.openxmlformats-officedocument.presentationml.notesSlide+xml"/>
  <Override PartName="/ppt/slides/slide33.xml" ContentType="application/vnd.openxmlformats-officedocument.presentationml.slide+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notesSlides/notesSlide33.xml" ContentType="application/vnd.openxmlformats-officedocument.presentationml.notesSlide+xml"/>
  <Override PartName="/ppt/slides/slide34.xml" ContentType="application/vnd.openxmlformats-officedocument.presentationml.slide+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notesSlides/notesSlide34.xml" ContentType="application/vnd.openxmlformats-officedocument.presentationml.notesSlide+xml"/>
  <Override PartName="/ppt/slides/slide35.xml" ContentType="application/vnd.openxmlformats-officedocument.presentationml.slide+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notesSlides/notesSlide35.xml" ContentType="application/vnd.openxmlformats-officedocument.presentationml.notesSlide+xml"/>
  <Override PartName="/ppt/slides/slide36.xml" ContentType="application/vnd.openxmlformats-officedocument.presentationml.slide+xml"/>
  <Override PartName="/ppt/tags/tag418.xml" ContentType="application/vnd.openxmlformats-officedocument.presentationml.tags+xml"/>
  <Override PartName="/ppt/tags/tag419.xml" ContentType="application/vnd.openxmlformats-officedocument.presentationml.tags+xml"/>
  <Override PartName="/ppt/notesSlides/notesSlide36.xml" ContentType="application/vnd.openxmlformats-officedocument.presentationml.notesSlide+xml"/>
  <Override PartName="/ppt/slides/slide37.xml" ContentType="application/vnd.openxmlformats-officedocument.presentationml.slide+xml"/>
  <Override PartName="/ppt/tags/tag420.xml" ContentType="application/vnd.openxmlformats-officedocument.presentationml.tags+xml"/>
  <Override PartName="/ppt/tags/tag421.xml" ContentType="application/vnd.openxmlformats-officedocument.presentationml.tags+xml"/>
  <Override PartName="/ppt/notesSlides/notesSlide37.xml" ContentType="application/vnd.openxmlformats-officedocument.presentationml.notesSlide+xml"/>
  <Override PartName="/ppt/slides/slide38.xml" ContentType="application/vnd.openxmlformats-officedocument.presentationml.slide+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notesSlides/notesSlide38.xml" ContentType="application/vnd.openxmlformats-officedocument.presentationml.notesSlide+xml"/>
  <Override PartName="/ppt/slides/slide39.xml" ContentType="application/vnd.openxmlformats-officedocument.presentationml.slide+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notesSlides/notesSlide39.xml" ContentType="application/vnd.openxmlformats-officedocument.presentationml.notesSlide+xml"/>
  <Override PartName="/ppt/slides/slide40.xml" ContentType="application/vnd.openxmlformats-officedocument.presentationml.slide+xml"/>
  <Override PartName="/ppt/tags/tag432.xml" ContentType="application/vnd.openxmlformats-officedocument.presentationml.tags+xml"/>
  <Override PartName="/ppt/tags/tag433.xml" ContentType="application/vnd.openxmlformats-officedocument.presentationml.tags+xml"/>
  <Override PartName="/ppt/notesSlides/notesSlide40.xml" ContentType="application/vnd.openxmlformats-officedocument.presentationml.notesSlide+xml"/>
  <Override PartName="/ppt/slides/slide41.xml" ContentType="application/vnd.openxmlformats-officedocument.presentationml.slide+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notesSlides/notesSlide41.xml" ContentType="application/vnd.openxmlformats-officedocument.presentationml.notesSlide+xml"/>
  <Override PartName="/ppt/slides/slide42.xml" ContentType="application/vnd.openxmlformats-officedocument.presentationml.slide+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notesSlides/notesSlide42.xml" ContentType="application/vnd.openxmlformats-officedocument.presentationml.notesSlide+xml"/>
  <Override PartName="/ppt/slides/slide43.xml" ContentType="application/vnd.openxmlformats-officedocument.presentationml.slide+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notesSlides/notesSlide43.xml" ContentType="application/vnd.openxmlformats-officedocument.presentationml.notesSlide+xml"/>
  <Override PartName="/ppt/slides/slide44.xml" ContentType="application/vnd.openxmlformats-officedocument.presentationml.slide+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notesSlides/notesSlide44.xml" ContentType="application/vnd.openxmlformats-officedocument.presentationml.notesSlide+xml"/>
  <Override PartName="/ppt/slides/slide45.xml" ContentType="application/vnd.openxmlformats-officedocument.presentationml.slide+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notesSlides/notesSlide45.xml" ContentType="application/vnd.openxmlformats-officedocument.presentationml.notesSlide+xml"/>
  <Override PartName="/ppt/slides/slide46.xml" ContentType="application/vnd.openxmlformats-officedocument.presentationml.slide+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notesSlides/notesSlide46.xml" ContentType="application/vnd.openxmlformats-officedocument.presentationml.notesSlide+xml"/>
  <Override PartName="/ppt/slides/slide47.xml" ContentType="application/vnd.openxmlformats-officedocument.presentationml.slide+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notesSlides/notesSlide47.xml" ContentType="application/vnd.openxmlformats-officedocument.presentationml.notesSlide+xml"/>
  <Override PartName="/ppt/slides/slide48.xml" ContentType="application/vnd.openxmlformats-officedocument.presentationml.slide+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notesSlides/notesSlide48.xml" ContentType="application/vnd.openxmlformats-officedocument.presentationml.notesSlide+xml"/>
  <Override PartName="/ppt/slides/slide49.xml" ContentType="application/vnd.openxmlformats-officedocument.presentationml.slide+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notesSlides/notesSlide49.xml" ContentType="application/vnd.openxmlformats-officedocument.presentationml.notesSlide+xml"/>
  <Override PartName="/ppt/slides/slide50.xml" ContentType="application/vnd.openxmlformats-officedocument.presentationml.slide+xml"/>
  <Override PartName="/ppt/tags/tag491.xml" ContentType="application/vnd.openxmlformats-officedocument.presentationml.tags+xml"/>
  <Override PartName="/ppt/tags/tag492.xml" ContentType="application/vnd.openxmlformats-officedocument.presentationml.tags+xml"/>
  <Override PartName="/ppt/notesSlides/notesSlide50.xml" ContentType="application/vnd.openxmlformats-officedocument.presentationml.notesSlide+xml"/>
  <Override PartName="/ppt/slides/slide51.xml" ContentType="application/vnd.openxmlformats-officedocument.presentationml.slide+xml"/>
  <Override PartName="/ppt/tags/tag493.xml" ContentType="application/vnd.openxmlformats-officedocument.presentationml.tags+xml"/>
  <Override PartName="/ppt/tags/tag494.xml" ContentType="application/vnd.openxmlformats-officedocument.presentationml.tags+xml"/>
  <Override PartName="/ppt/notesSlides/notesSlide51.xml" ContentType="application/vnd.openxmlformats-officedocument.presentationml.notesSlide+xml"/>
  <Override PartName="/ppt/slides/slide52.xml" ContentType="application/vnd.openxmlformats-officedocument.presentationml.slide+xml"/>
  <Override PartName="/ppt/tags/tag495.xml" ContentType="application/vnd.openxmlformats-officedocument.presentationml.tags+xml"/>
  <Override PartName="/ppt/tags/tag496.xml" ContentType="application/vnd.openxmlformats-officedocument.presentationml.tags+xml"/>
  <Override PartName="/ppt/notesSlides/notesSlide52.xml" ContentType="application/vnd.openxmlformats-officedocument.presentationml.notesSlide+xml"/>
  <Override PartName="/ppt/slides/slide53.xml" ContentType="application/vnd.openxmlformats-officedocument.presentationml.slide+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notesSlides/notesSlide53.xml" ContentType="application/vnd.openxmlformats-officedocument.presentationml.notesSlide+xml"/>
  <Override PartName="/ppt/slides/slide54.xml" ContentType="application/vnd.openxmlformats-officedocument.presentationml.slide+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notesSlides/notesSlide54.xml" ContentType="application/vnd.openxmlformats-officedocument.presentationml.notesSlide+xml"/>
  <Override PartName="/ppt/slides/slide55.xml" ContentType="application/vnd.openxmlformats-officedocument.presentationml.slide+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notesSlides/notesSlide55.xml" ContentType="application/vnd.openxmlformats-officedocument.presentationml.notesSlide+xml"/>
  <Override PartName="/ppt/slides/slide56.xml" ContentType="application/vnd.openxmlformats-officedocument.presentationml.slide+xml"/>
  <Override PartName="/ppt/tags/tag518.xml" ContentType="application/vnd.openxmlformats-officedocument.presentationml.tags+xml"/>
  <Override PartName="/ppt/notesSlides/notesSlide56.xml" ContentType="application/vnd.openxmlformats-officedocument.presentationml.notesSlide+xml"/>
  <Override PartName="/ppt/slides/slide57.xml" ContentType="application/vnd.openxmlformats-officedocument.presentationml.slide+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notesSlides/notesSlide57.xml" ContentType="application/vnd.openxmlformats-officedocument.presentationml.notesSlide+xml"/>
  <Override PartName="/ppt/slides/slide58.xml" ContentType="application/vnd.openxmlformats-officedocument.presentationml.slide+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notesSlides/notesSlide58.xml" ContentType="application/vnd.openxmlformats-officedocument.presentationml.notesSlide+xml"/>
  <Override PartName="/ppt/slides/slide59.xml" ContentType="application/vnd.openxmlformats-officedocument.presentationml.slide+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notesSlides/notesSlide59.xml" ContentType="application/vnd.openxmlformats-officedocument.presentationml.notesSlide+xml"/>
  <Override PartName="/ppt/slides/slide60.xml" ContentType="application/vnd.openxmlformats-officedocument.presentationml.slide+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notesSlides/notesSlide60.xml" ContentType="application/vnd.openxmlformats-officedocument.presentationml.notesSlide+xml"/>
  <Override PartName="/ppt/slides/slide61.xml" ContentType="application/vnd.openxmlformats-officedocument.presentationml.slide+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notesSlides/notesSlide61.xml" ContentType="application/vnd.openxmlformats-officedocument.presentationml.notesSlide+xml"/>
  <Override PartName="/ppt/slides/slide62.xml" ContentType="application/vnd.openxmlformats-officedocument.presentationml.slide+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notesSlides/notesSlide62.xml" ContentType="application/vnd.openxmlformats-officedocument.presentationml.notesSlide+xml"/>
  <Override PartName="/ppt/slides/slide63.xml" ContentType="application/vnd.openxmlformats-officedocument.presentationml.slide+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notesSlides/notesSlide63.xml" ContentType="application/vnd.openxmlformats-officedocument.presentationml.notesSlide+xml"/>
  <Override PartName="/ppt/slides/slide64.xml" ContentType="application/vnd.openxmlformats-officedocument.presentationml.slide+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notesSlides/notesSlide64.xml" ContentType="application/vnd.openxmlformats-officedocument.presentationml.notesSlide+xml"/>
  <Override PartName="/ppt/slides/slide65.xml" ContentType="application/vnd.openxmlformats-officedocument.presentationml.slide+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notesSlides/notesSlide65.xml" ContentType="application/vnd.openxmlformats-officedocument.presentationml.notesSlide+xml"/>
  <Override PartName="/ppt/slides/slide66.xml" ContentType="application/vnd.openxmlformats-officedocument.presentationml.slide+xml"/>
  <Override PartName="/ppt/tags/tag602.xml" ContentType="application/vnd.openxmlformats-officedocument.presentationml.tags+xml"/>
  <Override PartName="/ppt/tags/tag603.xml" ContentType="application/vnd.openxmlformats-officedocument.presentationml.tags+xml"/>
  <Override PartName="/ppt/notesSlides/notesSlide66.xml" ContentType="application/vnd.openxmlformats-officedocument.presentationml.notesSlide+xml"/>
  <Override PartName="/ppt/slides/slide67.xml" ContentType="application/vnd.openxmlformats-officedocument.presentationml.slide+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notesSlides/notesSlide67.xml" ContentType="application/vnd.openxmlformats-officedocument.presentationml.notesSlide+xml"/>
  <Override PartName="/ppt/slides/slide68.xml" ContentType="application/vnd.openxmlformats-officedocument.presentationml.slide+xml"/>
  <Override PartName="/ppt/tags/tag618.xml" ContentType="application/vnd.openxmlformats-officedocument.presentationml.tags+xml"/>
  <Override PartName="/ppt/notesSlides/notesSlide68.xml" ContentType="application/vnd.openxmlformats-officedocument.presentationml.notesSlide+xml"/>
  <Override PartName="/ppt/slides/slide69.xml" ContentType="application/vnd.openxmlformats-officedocument.presentationml.slide+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notesSlides/notesSlide69.xml" ContentType="application/vnd.openxmlformats-officedocument.presentationml.notesSlide+xml"/>
  <Override PartName="/ppt/slides/slide70.xml" ContentType="application/vnd.openxmlformats-officedocument.presentationml.slide+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notesSlides/notesSlide70.xml" ContentType="application/vnd.openxmlformats-officedocument.presentationml.notesSlide+xml"/>
  <Override PartName="/ppt/slides/slide71.xml" ContentType="application/vnd.openxmlformats-officedocument.presentationml.slide+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notesSlides/notesSlide71.xml" ContentType="application/vnd.openxmlformats-officedocument.presentationml.notesSlide+xml"/>
  <Override PartName="/ppt/slides/slide72.xml" ContentType="application/vnd.openxmlformats-officedocument.presentationml.slide+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notesSlides/notesSlide72.xml" ContentType="application/vnd.openxmlformats-officedocument.presentationml.notesSlide+xml"/>
  <Override PartName="/ppt/slides/slide73.xml" ContentType="application/vnd.openxmlformats-officedocument.presentationml.slide+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notesSlides/notesSlide73.xml" ContentType="application/vnd.openxmlformats-officedocument.presentationml.notesSlide+xml"/>
  <Override PartName="/ppt/slides/slide74.xml" ContentType="application/vnd.openxmlformats-officedocument.presentationml.slide+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notesSlides/notesSlide74.xml" ContentType="application/vnd.openxmlformats-officedocument.presentationml.notesSlide+xml"/>
  <Override PartName="/ppt/slides/slide75.xml" ContentType="application/vnd.openxmlformats-officedocument.presentationml.slide+xml"/>
  <Override PartName="/ppt/tags/tag641.xml" ContentType="application/vnd.openxmlformats-officedocument.presentationml.tags+xml"/>
  <Override PartName="/ppt/tags/tag642.xml" ContentType="application/vnd.openxmlformats-officedocument.presentationml.tags+xml"/>
  <Override PartName="/ppt/notesSlides/notesSlide75.xml" ContentType="application/vnd.openxmlformats-officedocument.presentationml.notesSlide+xml"/>
  <Override PartName="/ppt/slides/slide76.xml" ContentType="application/vnd.openxmlformats-officedocument.presentationml.slide+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notesSlides/notesSlide76.xml" ContentType="application/vnd.openxmlformats-officedocument.presentationml.notesSlide+xml"/>
  <Override PartName="/ppt/slides/slide77.xml" ContentType="application/vnd.openxmlformats-officedocument.presentationml.slide+xml"/>
  <Override PartName="/ppt/tags/tag646.xml" ContentType="application/vnd.openxmlformats-officedocument.presentationml.tags+xml"/>
  <Override PartName="/ppt/notesSlides/notesSlide77.xml" ContentType="application/vnd.openxmlformats-officedocument.presentationml.notesSlide+xml"/>
  <Override PartName="/ppt/slides/slide78.xml" ContentType="application/vnd.openxmlformats-officedocument.presentationml.slide+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notesSlides/notesSlide78.xml" ContentType="application/vnd.openxmlformats-officedocument.presentationml.notesSlide+xml"/>
  <Override PartName="/ppt/slides/slide79.xml" ContentType="application/vnd.openxmlformats-officedocument.presentationml.slide+xml"/>
  <Override PartName="/ppt/tags/tag652.xml" ContentType="application/vnd.openxmlformats-officedocument.presentationml.tags+xml"/>
  <Override PartName="/ppt/notesSlides/notesSlide79.xml" ContentType="application/vnd.openxmlformats-officedocument.presentationml.notesSlide+xml"/>
  <Override PartName="/ppt/slides/slide80.xml" ContentType="application/vnd.openxmlformats-officedocument.presentationml.slide+xml"/>
  <Override PartName="/ppt/tags/tag653.xml" ContentType="application/vnd.openxmlformats-officedocument.presentationml.tags+xml"/>
  <Override PartName="/ppt/notesSlides/notesSlide80.xml" ContentType="application/vnd.openxmlformats-officedocument.presentationml.notesSlide+xml"/>
  <Override PartName="/ppt/slides/slide81.xml" ContentType="application/vnd.openxmlformats-officedocument.presentationml.slide+xml"/>
  <Override PartName="/ppt/tags/tag654.xml" ContentType="application/vnd.openxmlformats-officedocument.presentationml.tags+xml"/>
  <Override PartName="/ppt/notesSlides/notesSlide81.xml" ContentType="application/vnd.openxmlformats-officedocument.presentationml.notesSlide+xml"/>
  <Override PartName="/ppt/slides/slide8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trictFirstAndLastChars="0">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Lst>
  <p:sldSz type="screen4x3" cy="6858000" cx="9144000"/>
  <p:notesSz cx="7302500" cy="9586913"/>
  <p:defaultTextStyle>
    <a:defPPr>
      <a:defRPr lang="en-US"/>
    </a:defPPr>
    <a:lvl1pPr algn="l" eaLnBrk="0" fontAlgn="base" hangingPunct="0" rtl="0">
      <a:spcBef>
        <a:spcPct val="0"/>
      </a:spcBef>
      <a:spcAft>
        <a:spcPct val="0"/>
      </a:spcAft>
      <a:defRPr b="1" sz="2400" kern="1200">
        <a:solidFill>
          <a:schemeClr val="tx1"/>
        </a:solidFill>
        <a:latin typeface="Arial Narrow" panose="020B0606020202030204" pitchFamily="34" charset="0"/>
        <a:ea typeface="+mn-ea"/>
        <a:cs typeface="+mn-cs"/>
      </a:defRPr>
    </a:lvl1pPr>
    <a:lvl2pPr algn="l" eaLnBrk="0" fontAlgn="base" hangingPunct="0" marL="457200" rtl="0">
      <a:spcBef>
        <a:spcPct val="0"/>
      </a:spcBef>
      <a:spcAft>
        <a:spcPct val="0"/>
      </a:spcAft>
      <a:defRPr b="1" sz="2400" kern="1200">
        <a:solidFill>
          <a:schemeClr val="tx1"/>
        </a:solidFill>
        <a:latin typeface="Arial Narrow" panose="020B0606020202030204" pitchFamily="34" charset="0"/>
        <a:ea typeface="+mn-ea"/>
        <a:cs typeface="+mn-cs"/>
      </a:defRPr>
    </a:lvl2pPr>
    <a:lvl3pPr algn="l" eaLnBrk="0" fontAlgn="base" hangingPunct="0" marL="914400" rtl="0">
      <a:spcBef>
        <a:spcPct val="0"/>
      </a:spcBef>
      <a:spcAft>
        <a:spcPct val="0"/>
      </a:spcAft>
      <a:defRPr b="1" sz="2400" kern="1200">
        <a:solidFill>
          <a:schemeClr val="tx1"/>
        </a:solidFill>
        <a:latin typeface="Arial Narrow" panose="020B0606020202030204" pitchFamily="34" charset="0"/>
        <a:ea typeface="+mn-ea"/>
        <a:cs typeface="+mn-cs"/>
      </a:defRPr>
    </a:lvl3pPr>
    <a:lvl4pPr algn="l" eaLnBrk="0" fontAlgn="base" hangingPunct="0" marL="1371600" rtl="0">
      <a:spcBef>
        <a:spcPct val="0"/>
      </a:spcBef>
      <a:spcAft>
        <a:spcPct val="0"/>
      </a:spcAft>
      <a:defRPr b="1" sz="2400" kern="1200">
        <a:solidFill>
          <a:schemeClr val="tx1"/>
        </a:solidFill>
        <a:latin typeface="Arial Narrow" panose="020B0606020202030204" pitchFamily="34" charset="0"/>
        <a:ea typeface="+mn-ea"/>
        <a:cs typeface="+mn-cs"/>
      </a:defRPr>
    </a:lvl4pPr>
    <a:lvl5pPr algn="l" eaLnBrk="0" fontAlgn="base" hangingPunct="0" marL="1828800" rtl="0">
      <a:spcBef>
        <a:spcPct val="0"/>
      </a:spcBef>
      <a:spcAft>
        <a:spcPct val="0"/>
      </a:spcAft>
      <a:defRPr b="1" sz="2400" kern="1200">
        <a:solidFill>
          <a:schemeClr val="tx1"/>
        </a:solidFill>
        <a:latin typeface="Arial Narrow" panose="020B0606020202030204" pitchFamily="34" charset="0"/>
        <a:ea typeface="+mn-ea"/>
        <a:cs typeface="+mn-cs"/>
      </a:defRPr>
    </a:lvl5pPr>
    <a:lvl6pPr algn="l" defTabSz="914400" eaLnBrk="1" hangingPunct="1" latinLnBrk="0" marL="2286000" rtl="0">
      <a:defRPr b="1" sz="2400" kern="1200">
        <a:solidFill>
          <a:schemeClr val="tx1"/>
        </a:solidFill>
        <a:latin typeface="Arial Narrow" panose="020B0606020202030204" pitchFamily="34" charset="0"/>
        <a:ea typeface="+mn-ea"/>
        <a:cs typeface="+mn-cs"/>
      </a:defRPr>
    </a:lvl6pPr>
    <a:lvl7pPr algn="l" defTabSz="914400" eaLnBrk="1" hangingPunct="1" latinLnBrk="0" marL="2743200" rtl="0">
      <a:defRPr b="1" sz="2400" kern="1200">
        <a:solidFill>
          <a:schemeClr val="tx1"/>
        </a:solidFill>
        <a:latin typeface="Arial Narrow" panose="020B0606020202030204" pitchFamily="34" charset="0"/>
        <a:ea typeface="+mn-ea"/>
        <a:cs typeface="+mn-cs"/>
      </a:defRPr>
    </a:lvl7pPr>
    <a:lvl8pPr algn="l" defTabSz="914400" eaLnBrk="1" hangingPunct="1" latinLnBrk="0" marL="3200400" rtl="0">
      <a:defRPr b="1" sz="2400" kern="1200">
        <a:solidFill>
          <a:schemeClr val="tx1"/>
        </a:solidFill>
        <a:latin typeface="Arial Narrow" panose="020B0606020202030204" pitchFamily="34" charset="0"/>
        <a:ea typeface="+mn-ea"/>
        <a:cs typeface="+mn-cs"/>
      </a:defRPr>
    </a:lvl8pPr>
    <a:lvl9pPr algn="l" defTabSz="914400" eaLnBrk="1" hangingPunct="1" latinLnBrk="0" marL="3657600" rtl="0">
      <a:defRPr b="1" sz="2400" kern="1200">
        <a:solidFill>
          <a:schemeClr val="tx1"/>
        </a:solidFill>
        <a:latin typeface="Arial Narrow" panose="020B0606020202030204" pitchFamily="34" charset="0"/>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E0E0E0"/>
    <a:srgbClr val="990000"/>
    <a:srgbClr val="D5F1CF"/>
    <a:srgbClr val="F1C7C7"/>
    <a:srgbClr val="F6F5BD"/>
    <a:srgbClr val="EBAFAF"/>
    <a:srgbClr val="DB6F6F"/>
    <a:srgbClr val="E49494"/>
    <a:srgbClr val="D09E00"/>
    <a:srgbClr val="E6E6E6"/>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2059" autoAdjust="0"/>
    <p:restoredTop sz="93875" autoAdjust="0"/>
  </p:normalViewPr>
  <p:slideViewPr>
    <p:cSldViewPr showGuides="1" snapToObjects="1">
      <p:cViewPr varScale="1">
        <p:scale>
          <a:sx n="68" d="100"/>
          <a:sy n="68" d="100"/>
        </p:scale>
        <p:origin x="1376" y="48"/>
      </p:cViewPr>
      <p:guideLst>
        <p:guide orient="horz" pos="2307"/>
        <p:guide pos="2842"/>
      </p:guideLst>
    </p:cSldViewPr>
  </p:slideViewPr>
  <p:notesTextViewPr>
    <p:cViewPr>
      <p:scale>
        <a:sx n="100" d="100"/>
        <a:sy n="100" d="100"/>
      </p:scale>
      <p:origin x="0" y="0"/>
    </p:cViewPr>
  </p:notesTextViewPr>
  <p:sorterViewPr>
    <p:cViewPr>
      <p:scale>
        <a:sx n="80" d="100"/>
        <a:sy n="80" d="100"/>
      </p:scale>
      <p:origin x="0" y="0"/>
    </p:cViewPr>
  </p:sorterViewPr>
  <p:notesViewPr>
    <p:cSldViewPr snapToObjects="1">
      <p:cViewPr varScale="1">
        <p:scale>
          <a:sx n="66" d="100"/>
          <a:sy n="66" d="100"/>
        </p:scale>
        <p:origin x="0" y="0"/>
      </p:cViewPr>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tableStyles" Target="tableStyles.xml"/><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Workbook1"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471729125575279"/>
          <c:y val="0.0350076103500761"/>
          <c:w val="0.923241288625904"/>
          <c:h val="0.85806697108067"/>
        </c:manualLayout>
      </c:layout>
      <c:scatterChart>
        <c:scatterStyle val="lineMarker"/>
        <c:varyColors val="0"/>
        <c:ser>
          <c:idx val="0"/>
          <c:order val="0"/>
          <c:spPr>
            <a:ln w="31750" cap="rnd">
              <a:noFill/>
              <a:round/>
            </a:ln>
            <a:effectLst/>
          </c:spPr>
          <c:marker>
            <c:symbol val="circle"/>
            <c:size val="5"/>
            <c:spPr>
              <a:solidFill>
                <a:schemeClr val="accent1"/>
              </a:solidFill>
              <a:ln w="9525">
                <a:solidFill>
                  <a:schemeClr val="accent1"/>
                </a:solidFill>
              </a:ln>
              <a:effectLst/>
            </c:spPr>
          </c:marker>
          <c:xVal>
            <c:numRef>
              <c:f>Sheet1!$H$4:$H$22</c:f>
              <c:numCache>
                <c:formatCode>General</c:formatCode>
                <c:ptCount val="19"/>
                <c:pt idx="0">
                  <c:v>1997.0</c:v>
                </c:pt>
                <c:pt idx="1">
                  <c:v>1998.0</c:v>
                </c:pt>
                <c:pt idx="2">
                  <c:v>1999.0</c:v>
                </c:pt>
                <c:pt idx="3">
                  <c:v>2000.0</c:v>
                </c:pt>
                <c:pt idx="4">
                  <c:v>2001.0</c:v>
                </c:pt>
                <c:pt idx="5">
                  <c:v>2002.0</c:v>
                </c:pt>
                <c:pt idx="6">
                  <c:v>2003.0</c:v>
                </c:pt>
                <c:pt idx="7">
                  <c:v>2004.0</c:v>
                </c:pt>
                <c:pt idx="8">
                  <c:v>2005.0</c:v>
                </c:pt>
                <c:pt idx="9">
                  <c:v>2006.0</c:v>
                </c:pt>
                <c:pt idx="10">
                  <c:v>2007.0</c:v>
                </c:pt>
                <c:pt idx="11">
                  <c:v>2008.0</c:v>
                </c:pt>
                <c:pt idx="12">
                  <c:v>2009.0</c:v>
                </c:pt>
                <c:pt idx="13">
                  <c:v>2010.0</c:v>
                </c:pt>
                <c:pt idx="14">
                  <c:v>2011.0</c:v>
                </c:pt>
                <c:pt idx="15">
                  <c:v>2012.0</c:v>
                </c:pt>
                <c:pt idx="16">
                  <c:v>2013.0</c:v>
                </c:pt>
                <c:pt idx="17">
                  <c:v>2014.0</c:v>
                </c:pt>
                <c:pt idx="18">
                  <c:v>2015.0</c:v>
                </c:pt>
              </c:numCache>
            </c:numRef>
          </c:xVal>
          <c:yVal>
            <c:numRef>
              <c:f>Sheet1!$I$4:$I$22</c:f>
              <c:numCache>
                <c:formatCode>General</c:formatCode>
                <c:ptCount val="19"/>
                <c:pt idx="0">
                  <c:v>40.0</c:v>
                </c:pt>
                <c:pt idx="1">
                  <c:v>44.0</c:v>
                </c:pt>
                <c:pt idx="2">
                  <c:v>46.0</c:v>
                </c:pt>
                <c:pt idx="3">
                  <c:v>61.0</c:v>
                </c:pt>
                <c:pt idx="5">
                  <c:v>59.0</c:v>
                </c:pt>
                <c:pt idx="8">
                  <c:v>117.0</c:v>
                </c:pt>
                <c:pt idx="11">
                  <c:v>151.0</c:v>
                </c:pt>
                <c:pt idx="14">
                  <c:v>160.0</c:v>
                </c:pt>
                <c:pt idx="16">
                  <c:v>248.0</c:v>
                </c:pt>
                <c:pt idx="18">
                  <c:v>303.0</c:v>
                </c:pt>
              </c:numCache>
            </c:numRef>
          </c:yVal>
          <c:smooth val="0"/>
        </c:ser>
        <c:dLbls>
          <c:showLegendKey val="0"/>
          <c:showVal val="0"/>
          <c:showCatName val="0"/>
          <c:showSerName val="0"/>
          <c:showPercent val="0"/>
          <c:showBubbleSize val="0"/>
        </c:dLbls>
        <c:axId val="-151148176"/>
        <c:axId val="-151975216"/>
      </c:scatterChart>
      <c:valAx>
        <c:axId val="-1511481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1400" b="0" i="0" u="none" strike="noStrike" kern="1200" baseline="0">
                <a:solidFill>
                  <a:schemeClr val="tx1">
                    <a:lumMod val="65000"/>
                    <a:lumOff val="35000"/>
                  </a:schemeClr>
                </a:solidFill>
                <a:latin typeface="+mn-lt"/>
                <a:ea typeface="+mn-ea"/>
                <a:cs typeface="+mn-cs"/>
              </a:defRPr>
            </a:pPr>
            <a:endParaRPr lang="zh-CN"/>
          </a:p>
        </c:txPr>
        <c:crossAx val="-151975216"/>
        <c:crosses val="autoZero"/>
        <c:crossBetween val="midCat"/>
      </c:valAx>
      <c:valAx>
        <c:axId val="-151975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1600" b="0" i="0" u="none" strike="noStrike" kern="1200" baseline="0">
                <a:solidFill>
                  <a:schemeClr val="tx1">
                    <a:lumMod val="65000"/>
                    <a:lumOff val="35000"/>
                  </a:schemeClr>
                </a:solidFill>
                <a:latin typeface="+mn-lt"/>
                <a:ea typeface="+mn-ea"/>
                <a:cs typeface="+mn-cs"/>
              </a:defRPr>
            </a:pPr>
            <a:endParaRPr lang="zh-CN"/>
          </a:p>
        </c:txPr>
        <c:crossAx val="-151148176"/>
        <c:crosses val="autoZero"/>
        <c:crossBetween val="midCat"/>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5" name=""/>
        <p:cNvGrpSpPr/>
        <p:nvPr/>
      </p:nvGrpSpPr>
      <p:grpSpPr>
        <a:xfrm>
          <a:off x="0" y="0"/>
          <a:ext cx="0" cy="0"/>
          <a:chOff x="0" y="0"/>
          <a:chExt cx="0" cy="0"/>
        </a:xfrm>
      </p:grpSpPr>
      <p:sp>
        <p:nvSpPr>
          <p:cNvPr id="1049636" name="Rectangle 2"/>
          <p:cNvSpPr>
            <a:spLocks noGrp="1" noChangeArrowheads="1"/>
          </p:cNvSpPr>
          <p:nvPr>
            <p:ph type="hdr" sz="quarter"/>
          </p:nvPr>
        </p:nvSpPr>
        <p:spPr bwMode="auto">
          <a:xfrm>
            <a:off x="0" y="0"/>
            <a:ext cx="3130550" cy="482600"/>
          </a:xfrm>
          <a:prstGeom prst="rect"/>
          <a:noFill/>
          <a:ln w="9525">
            <a:noFill/>
            <a:miter lim="800000"/>
          </a:ln>
          <a:effectLst/>
        </p:spPr>
        <p:txBody>
          <a:bodyPr anchor="t" anchorCtr="0" bIns="48211" compatLnSpc="1" lIns="96422" numCol="1" rIns="96422" tIns="48211" vert="horz" wrap="square"/>
          <a:lstStyle>
            <a:lvl1pPr defTabSz="965200">
              <a:defRPr sz="1200" smtClean="0">
                <a:latin typeface="Times New Roman" panose="02020603050405020304" pitchFamily="18" charset="0"/>
              </a:defRPr>
            </a:lvl1pPr>
          </a:lstStyle>
          <a:p>
            <a:r>
              <a:rPr lang="en-US"/>
              <a:t>DAC 2001 Tutorial</a:t>
            </a:r>
          </a:p>
        </p:txBody>
      </p:sp>
      <p:sp>
        <p:nvSpPr>
          <p:cNvPr id="1049637" name="Rectangle 3"/>
          <p:cNvSpPr>
            <a:spLocks noGrp="1" noChangeArrowheads="1"/>
          </p:cNvSpPr>
          <p:nvPr>
            <p:ph type="dt" sz="quarter" idx="1"/>
          </p:nvPr>
        </p:nvSpPr>
        <p:spPr bwMode="auto">
          <a:xfrm>
            <a:off x="4171950" y="0"/>
            <a:ext cx="3130550" cy="482600"/>
          </a:xfrm>
          <a:prstGeom prst="rect"/>
          <a:noFill/>
          <a:ln w="9525">
            <a:noFill/>
            <a:miter lim="800000"/>
          </a:ln>
          <a:effectLst/>
        </p:spPr>
        <p:txBody>
          <a:bodyPr anchor="t" anchorCtr="0" bIns="48211" compatLnSpc="1" lIns="96422" numCol="1" rIns="96422" tIns="48211" vert="horz" wrap="square"/>
          <a:lstStyle>
            <a:lvl1pPr algn="r" defTabSz="965200">
              <a:defRPr sz="1200" smtClean="0">
                <a:latin typeface="Times New Roman" panose="02020603050405020304" pitchFamily="18" charset="0"/>
              </a:defRPr>
            </a:lvl1pPr>
          </a:lstStyle>
          <a:p>
            <a:endParaRPr lang="en-US"/>
          </a:p>
        </p:txBody>
      </p:sp>
      <p:sp>
        <p:nvSpPr>
          <p:cNvPr id="1049638" name="Rectangle 4"/>
          <p:cNvSpPr>
            <a:spLocks noGrp="1" noChangeArrowheads="1"/>
          </p:cNvSpPr>
          <p:nvPr>
            <p:ph type="ftr" sz="quarter" idx="2"/>
          </p:nvPr>
        </p:nvSpPr>
        <p:spPr bwMode="auto">
          <a:xfrm>
            <a:off x="0" y="9091613"/>
            <a:ext cx="3130550" cy="482600"/>
          </a:xfrm>
          <a:prstGeom prst="rect"/>
          <a:noFill/>
          <a:ln w="9525">
            <a:noFill/>
            <a:miter lim="800000"/>
          </a:ln>
          <a:effectLst/>
        </p:spPr>
        <p:txBody>
          <a:bodyPr anchor="b" anchorCtr="0" bIns="48211" compatLnSpc="1" lIns="96422" numCol="1" rIns="96422" tIns="48211" vert="horz" wrap="square"/>
          <a:lstStyle>
            <a:lvl1pPr defTabSz="965200">
              <a:defRPr sz="1200" smtClean="0">
                <a:latin typeface="Times New Roman" panose="02020603050405020304" pitchFamily="18" charset="0"/>
                <a:cs typeface="Times New Roman" panose="02020603050405020304" pitchFamily="18" charset="0"/>
              </a:defRPr>
            </a:lvl1pPr>
          </a:lstStyle>
          <a:p>
            <a:r>
              <a:rPr lang="en-US"/>
              <a:t>©R.A. Rutenbar, 2001</a:t>
            </a:r>
          </a:p>
        </p:txBody>
      </p:sp>
      <p:sp>
        <p:nvSpPr>
          <p:cNvPr id="1049639" name="Rectangle 5"/>
          <p:cNvSpPr>
            <a:spLocks noGrp="1" noChangeArrowheads="1"/>
          </p:cNvSpPr>
          <p:nvPr>
            <p:ph type="sldNum" sz="quarter" idx="3"/>
          </p:nvPr>
        </p:nvSpPr>
        <p:spPr bwMode="auto">
          <a:xfrm>
            <a:off x="4171950" y="9091613"/>
            <a:ext cx="3130550" cy="482600"/>
          </a:xfrm>
          <a:prstGeom prst="rect"/>
          <a:noFill/>
          <a:ln w="9525">
            <a:noFill/>
            <a:miter lim="800000"/>
          </a:ln>
          <a:effectLst/>
        </p:spPr>
        <p:txBody>
          <a:bodyPr anchor="b" anchorCtr="0" bIns="48211" compatLnSpc="1" lIns="96422" numCol="1" rIns="96422" tIns="48211" vert="horz" wrap="square"/>
          <a:lstStyle>
            <a:lvl1pPr algn="r" defTabSz="965200">
              <a:defRPr sz="1200" smtClean="0">
                <a:latin typeface="Times New Roman" panose="02020603050405020304" pitchFamily="18" charset="0"/>
              </a:defRPr>
            </a:lvl1pPr>
          </a:lstStyle>
          <a:p>
            <a:fld id="{83587096-7852-44F5-9A71-D621B1FF2472}" type="slidenum">
              <a:rPr lang="en-US"/>
              <a:t>‹#›</a:t>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4" name=""/>
        <p:cNvGrpSpPr/>
        <p:nvPr/>
      </p:nvGrpSpPr>
      <p:grpSpPr>
        <a:xfrm>
          <a:off x="0" y="0"/>
          <a:ext cx="0" cy="0"/>
          <a:chOff x="0" y="0"/>
          <a:chExt cx="0" cy="0"/>
        </a:xfrm>
      </p:grpSpPr>
      <p:sp>
        <p:nvSpPr>
          <p:cNvPr id="1049630" name="Rectangle 2"/>
          <p:cNvSpPr>
            <a:spLocks noGrp="1" noChangeArrowheads="1"/>
          </p:cNvSpPr>
          <p:nvPr>
            <p:ph type="hdr" sz="quarter"/>
          </p:nvPr>
        </p:nvSpPr>
        <p:spPr bwMode="auto">
          <a:xfrm>
            <a:off x="0" y="0"/>
            <a:ext cx="3200400" cy="457200"/>
          </a:xfrm>
          <a:prstGeom prst="rect"/>
          <a:noFill/>
          <a:ln w="9525">
            <a:noFill/>
            <a:miter lim="800000"/>
          </a:ln>
          <a:effectLst/>
        </p:spPr>
        <p:txBody>
          <a:bodyPr anchor="t" anchorCtr="0" bIns="45720" compatLnSpc="1" lIns="91440" numCol="1" rIns="91440" tIns="45720" vert="horz" wrap="square"/>
          <a:lstStyle>
            <a:lvl1pPr>
              <a:defRPr b="0" sz="1200" smtClean="0">
                <a:latin typeface="Times New Roman" panose="02020603050405020304" pitchFamily="18" charset="0"/>
              </a:defRPr>
            </a:lvl1pPr>
          </a:lstStyle>
          <a:p>
            <a:endParaRPr lang="en-US"/>
          </a:p>
        </p:txBody>
      </p:sp>
      <p:sp>
        <p:nvSpPr>
          <p:cNvPr id="1049631" name="Rectangle 3"/>
          <p:cNvSpPr>
            <a:spLocks noGrp="1" noChangeArrowheads="1"/>
          </p:cNvSpPr>
          <p:nvPr>
            <p:ph type="dt" idx="1"/>
          </p:nvPr>
        </p:nvSpPr>
        <p:spPr bwMode="auto">
          <a:xfrm>
            <a:off x="4114800" y="0"/>
            <a:ext cx="3200400" cy="457200"/>
          </a:xfrm>
          <a:prstGeom prst="rect"/>
          <a:noFill/>
          <a:ln w="9525">
            <a:noFill/>
            <a:miter lim="800000"/>
          </a:ln>
          <a:effectLst/>
        </p:spPr>
        <p:txBody>
          <a:bodyPr anchor="t" anchorCtr="0" bIns="45720" compatLnSpc="1" lIns="91440" numCol="1" rIns="91440" tIns="45720" vert="horz" wrap="square"/>
          <a:lstStyle>
            <a:lvl1pPr algn="r">
              <a:defRPr b="0" sz="1200" smtClean="0">
                <a:latin typeface="Times New Roman" panose="02020603050405020304" pitchFamily="18" charset="0"/>
              </a:defRPr>
            </a:lvl1pPr>
          </a:lstStyle>
          <a:p>
            <a:endParaRPr lang="en-US"/>
          </a:p>
        </p:txBody>
      </p:sp>
      <p:sp>
        <p:nvSpPr>
          <p:cNvPr id="1049632" name="Rectangle 4"/>
          <p:cNvSpPr>
            <a:spLocks noChangeAspect="1" noRot="1" noGrp="1" noChangeArrowheads="1" noTextEdit="1"/>
          </p:cNvSpPr>
          <p:nvPr>
            <p:ph type="sldImg" idx="2"/>
          </p:nvPr>
        </p:nvSpPr>
        <p:spPr bwMode="auto">
          <a:xfrm>
            <a:off x="1219200" y="685800"/>
            <a:ext cx="4876800" cy="3657600"/>
          </a:xfrm>
          <a:prstGeom prst="rect"/>
          <a:noFill/>
          <a:ln w="9525">
            <a:solidFill>
              <a:srgbClr val="000000"/>
            </a:solidFill>
            <a:miter lim="800000"/>
          </a:ln>
        </p:spPr>
      </p:sp>
      <p:sp>
        <p:nvSpPr>
          <p:cNvPr id="1049633" name="Rectangle 5"/>
          <p:cNvSpPr>
            <a:spLocks noGrp="1" noChangeArrowheads="1"/>
          </p:cNvSpPr>
          <p:nvPr>
            <p:ph type="body" sz="quarter" idx="3"/>
          </p:nvPr>
        </p:nvSpPr>
        <p:spPr bwMode="auto">
          <a:xfrm>
            <a:off x="990600" y="4572000"/>
            <a:ext cx="5334000" cy="4267200"/>
          </a:xfrm>
          <a:prstGeom prst="rect"/>
          <a:noFill/>
          <a:ln w="9525">
            <a:noFill/>
            <a:miter lim="800000"/>
          </a:ln>
          <a:effectLst/>
        </p:spPr>
        <p:txBody>
          <a:bodyPr anchor="t" anchorCtr="0" bIns="45720" compatLnSpc="1" lIns="91440" numCol="1" rIns="91440" tIns="45720" vert="horz" wrap="squar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9634" name="Rectangle 6"/>
          <p:cNvSpPr>
            <a:spLocks noGrp="1" noChangeArrowheads="1"/>
          </p:cNvSpPr>
          <p:nvPr>
            <p:ph type="ftr" sz="quarter" idx="4"/>
          </p:nvPr>
        </p:nvSpPr>
        <p:spPr bwMode="auto">
          <a:xfrm>
            <a:off x="0" y="9144000"/>
            <a:ext cx="3200400" cy="457200"/>
          </a:xfrm>
          <a:prstGeom prst="rect"/>
          <a:noFill/>
          <a:ln w="9525">
            <a:noFill/>
            <a:miter lim="800000"/>
          </a:ln>
          <a:effectLst/>
        </p:spPr>
        <p:txBody>
          <a:bodyPr anchor="b" anchorCtr="0" bIns="45720" compatLnSpc="1" lIns="91440" numCol="1" rIns="91440" tIns="45720" vert="horz" wrap="square"/>
          <a:lstStyle>
            <a:lvl1pPr>
              <a:defRPr b="0" sz="1200" smtClean="0">
                <a:latin typeface="Times New Roman" panose="02020603050405020304" pitchFamily="18" charset="0"/>
              </a:defRPr>
            </a:lvl1pPr>
          </a:lstStyle>
          <a:p>
            <a:endParaRPr lang="en-US"/>
          </a:p>
        </p:txBody>
      </p:sp>
      <p:sp>
        <p:nvSpPr>
          <p:cNvPr id="1049635" name="Rectangle 7"/>
          <p:cNvSpPr>
            <a:spLocks noGrp="1" noChangeArrowheads="1"/>
          </p:cNvSpPr>
          <p:nvPr>
            <p:ph type="sldNum" sz="quarter" idx="5"/>
          </p:nvPr>
        </p:nvSpPr>
        <p:spPr bwMode="auto">
          <a:xfrm>
            <a:off x="4114800" y="9144000"/>
            <a:ext cx="3200400" cy="457200"/>
          </a:xfrm>
          <a:prstGeom prst="rect"/>
          <a:noFill/>
          <a:ln w="9525">
            <a:noFill/>
            <a:miter lim="800000"/>
          </a:ln>
          <a:effectLst/>
        </p:spPr>
        <p:txBody>
          <a:bodyPr anchor="b" anchorCtr="0" bIns="45720" compatLnSpc="1" lIns="91440" numCol="1" rIns="91440" tIns="45720" vert="horz" wrap="square"/>
          <a:lstStyle>
            <a:lvl1pPr algn="r">
              <a:defRPr b="0" sz="1200" smtClean="0">
                <a:latin typeface="Times New Roman" panose="02020603050405020304" pitchFamily="18" charset="0"/>
              </a:defRPr>
            </a:lvl1pPr>
          </a:lstStyle>
          <a:p>
            <a:fld id="{40F64717-A5A5-4C4E-9291-2F18B7410B06}" type="slidenum">
              <a:rPr lang="en-US"/>
              <a:t>‹#›</a:t>
            </a:fld>
            <a:endParaRPr lang="en-US"/>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1200" kern="1200">
        <a:solidFill>
          <a:schemeClr val="tx1"/>
        </a:solidFill>
        <a:latin typeface="Times New Roman" panose="02020603050405020304" pitchFamily="18" charset="0"/>
        <a:ea typeface="+mn-ea"/>
        <a:cs typeface="+mn-cs"/>
      </a:defRPr>
    </a:lvl1pPr>
    <a:lvl2pPr algn="l" eaLnBrk="0" fontAlgn="base" hangingPunct="0" marL="457200" rtl="0">
      <a:spcBef>
        <a:spcPct val="30000"/>
      </a:spcBef>
      <a:spcAft>
        <a:spcPct val="0"/>
      </a:spcAft>
      <a:defRPr sz="1200" kern="1200">
        <a:solidFill>
          <a:schemeClr val="tx1"/>
        </a:solidFill>
        <a:latin typeface="Times New Roman" panose="02020603050405020304" pitchFamily="18" charset="0"/>
        <a:ea typeface="+mn-ea"/>
        <a:cs typeface="+mn-cs"/>
      </a:defRPr>
    </a:lvl2pPr>
    <a:lvl3pPr algn="l" eaLnBrk="0" fontAlgn="base" hangingPunct="0" marL="914400" rtl="0">
      <a:spcBef>
        <a:spcPct val="30000"/>
      </a:spcBef>
      <a:spcAft>
        <a:spcPct val="0"/>
      </a:spcAft>
      <a:defRPr sz="1200" kern="1200">
        <a:solidFill>
          <a:schemeClr val="tx1"/>
        </a:solidFill>
        <a:latin typeface="Times New Roman" panose="02020603050405020304" pitchFamily="18" charset="0"/>
        <a:ea typeface="+mn-ea"/>
        <a:cs typeface="+mn-cs"/>
      </a:defRPr>
    </a:lvl3pPr>
    <a:lvl4pPr algn="l" eaLnBrk="0" fontAlgn="base" hangingPunct="0" marL="1371600" rtl="0">
      <a:spcBef>
        <a:spcPct val="30000"/>
      </a:spcBef>
      <a:spcAft>
        <a:spcPct val="0"/>
      </a:spcAft>
      <a:defRPr sz="1200" kern="1200">
        <a:solidFill>
          <a:schemeClr val="tx1"/>
        </a:solidFill>
        <a:latin typeface="Times New Roman" panose="02020603050405020304" pitchFamily="18" charset="0"/>
        <a:ea typeface="+mn-ea"/>
        <a:cs typeface="+mn-cs"/>
      </a:defRPr>
    </a:lvl4pPr>
    <a:lvl5pPr algn="l" eaLnBrk="0" fontAlgn="base" hangingPunct="0" marL="1828800" rtl="0">
      <a:spcBef>
        <a:spcPct val="30000"/>
      </a:spcBef>
      <a:spcAft>
        <a:spcPct val="0"/>
      </a:spcAft>
      <a:defRPr sz="1200" kern="1200">
        <a:solidFill>
          <a:schemeClr val="tx1"/>
        </a:solidFill>
        <a:latin typeface="Times New Roman" panose="02020603050405020304" pitchFamily="18"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8" name="Slide Image Placeholder 1"/>
          <p:cNvSpPr>
            <a:spLocks noChangeAspect="1" noRot="1" noGrp="1" noTextEdit="1"/>
          </p:cNvSpPr>
          <p:nvPr>
            <p:ph type="sldImg"/>
          </p:nvPr>
        </p:nvSpPr>
        <p:spPr/>
      </p:sp>
      <p:sp>
        <p:nvSpPr>
          <p:cNvPr id="1048589" name="Notes Placeholder 2"/>
          <p:cNvSpPr>
            <a:spLocks noGrp="1"/>
          </p:cNvSpPr>
          <p:nvPr>
            <p:ph type="body" idx="1"/>
          </p:nvPr>
        </p:nvSpPr>
        <p:spPr>
          <a:noFill/>
        </p:spPr>
        <p:txBody>
          <a:bodyPr/>
          <a:p>
            <a:endParaRPr dirty="0" lang="en-US"/>
          </a:p>
        </p:txBody>
      </p:sp>
      <p:sp>
        <p:nvSpPr>
          <p:cNvPr id="1048590" name="Slide Number Placeholder 3"/>
          <p:cNvSpPr>
            <a:spLocks noGrp="1"/>
          </p:cNvSpPr>
          <p:nvPr>
            <p:ph type="sldNum" sz="quarter" idx="5"/>
          </p:nvPr>
        </p:nvSpPr>
        <p:spPr>
          <a:noFill/>
        </p:spPr>
        <p:txBody>
          <a:bodyPr/>
          <a:p>
            <a:fld id="{7F803353-72E2-470C-8E67-87750F01FAF1}" type="slidenum">
              <a:rPr lang="en-US"/>
              <a:t>1</a:t>
            </a:fld>
            <a:endParaRPr dirty="0"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699" name="幻灯片图像占位符 1"/>
          <p:cNvSpPr>
            <a:spLocks noChangeAspect="1" noRot="1" noGrp="1"/>
          </p:cNvSpPr>
          <p:nvPr>
            <p:ph type="sldImg"/>
          </p:nvPr>
        </p:nvSpPr>
        <p:spPr/>
      </p:sp>
      <p:sp>
        <p:nvSpPr>
          <p:cNvPr id="1048700" name="备注占位符 2"/>
          <p:cNvSpPr>
            <a:spLocks noGrp="1"/>
          </p:cNvSpPr>
          <p:nvPr>
            <p:ph type="body" idx="1"/>
          </p:nvPr>
        </p:nvSpPr>
        <p:spPr/>
        <p:txBody>
          <a:bodyPr/>
          <a:p>
            <a:endParaRPr altLang="en-US" dirty="0" lang="zh-CN"/>
          </a:p>
        </p:txBody>
      </p:sp>
      <p:sp>
        <p:nvSpPr>
          <p:cNvPr id="1048701" name="灯片编号占位符 3"/>
          <p:cNvSpPr>
            <a:spLocks noGrp="1"/>
          </p:cNvSpPr>
          <p:nvPr>
            <p:ph type="sldNum" sz="quarter" idx="5"/>
          </p:nvPr>
        </p:nvSpPr>
        <p:spPr/>
        <p:txBody>
          <a:bodyPr/>
          <a:p>
            <a:fld id="{40F64717-A5A5-4C4E-9291-2F18B7410B06}"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705" name="幻灯片图像占位符 1"/>
          <p:cNvSpPr>
            <a:spLocks noChangeAspect="1" noRot="1" noGrp="1"/>
          </p:cNvSpPr>
          <p:nvPr>
            <p:ph type="sldImg"/>
          </p:nvPr>
        </p:nvSpPr>
        <p:spPr/>
      </p:sp>
      <p:sp>
        <p:nvSpPr>
          <p:cNvPr id="1048706" name="备注占位符 2"/>
          <p:cNvSpPr>
            <a:spLocks noGrp="1"/>
          </p:cNvSpPr>
          <p:nvPr>
            <p:ph type="body" idx="1"/>
          </p:nvPr>
        </p:nvSpPr>
        <p:spPr/>
        <p:txBody>
          <a:bodyPr/>
          <a:p>
            <a:endParaRPr altLang="en-US" dirty="0" lang="zh-CN"/>
          </a:p>
        </p:txBody>
      </p:sp>
      <p:sp>
        <p:nvSpPr>
          <p:cNvPr id="1048707" name="灯片编号占位符 3"/>
          <p:cNvSpPr>
            <a:spLocks noGrp="1"/>
          </p:cNvSpPr>
          <p:nvPr>
            <p:ph type="sldNum" sz="quarter" idx="5"/>
          </p:nvPr>
        </p:nvSpPr>
        <p:spPr/>
        <p:txBody>
          <a:bodyPr/>
          <a:p>
            <a:fld id="{40F64717-A5A5-4C4E-9291-2F18B7410B06}"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712" name="幻灯片图像占位符 1"/>
          <p:cNvSpPr>
            <a:spLocks noChangeAspect="1" noRot="1" noGrp="1"/>
          </p:cNvSpPr>
          <p:nvPr>
            <p:ph type="sldImg"/>
          </p:nvPr>
        </p:nvSpPr>
        <p:spPr/>
      </p:sp>
      <p:sp>
        <p:nvSpPr>
          <p:cNvPr id="1048713" name="备注占位符 2"/>
          <p:cNvSpPr>
            <a:spLocks noGrp="1"/>
          </p:cNvSpPr>
          <p:nvPr>
            <p:ph type="body" idx="1"/>
          </p:nvPr>
        </p:nvSpPr>
        <p:spPr/>
        <p:txBody>
          <a:bodyPr/>
          <a:p>
            <a:endParaRPr altLang="en-US" dirty="0" lang="zh-CN"/>
          </a:p>
        </p:txBody>
      </p:sp>
      <p:sp>
        <p:nvSpPr>
          <p:cNvPr id="1048714" name="灯片编号占位符 3"/>
          <p:cNvSpPr>
            <a:spLocks noGrp="1"/>
          </p:cNvSpPr>
          <p:nvPr>
            <p:ph type="sldNum" sz="quarter" idx="5"/>
          </p:nvPr>
        </p:nvSpPr>
        <p:spPr/>
        <p:txBody>
          <a:bodyPr/>
          <a:p>
            <a:fld id="{40F64717-A5A5-4C4E-9291-2F18B7410B06}"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718" name="幻灯片图像占位符 1"/>
          <p:cNvSpPr>
            <a:spLocks noChangeAspect="1" noRot="1" noGrp="1"/>
          </p:cNvSpPr>
          <p:nvPr>
            <p:ph type="sldImg"/>
          </p:nvPr>
        </p:nvSpPr>
        <p:spPr/>
      </p:sp>
      <p:sp>
        <p:nvSpPr>
          <p:cNvPr id="1048719" name="备注占位符 2"/>
          <p:cNvSpPr>
            <a:spLocks noGrp="1"/>
          </p:cNvSpPr>
          <p:nvPr>
            <p:ph type="body" idx="1"/>
          </p:nvPr>
        </p:nvSpPr>
        <p:spPr/>
        <p:txBody>
          <a:bodyPr/>
          <a:p>
            <a:endParaRPr altLang="en-US" dirty="0" lang="zh-CN"/>
          </a:p>
        </p:txBody>
      </p:sp>
      <p:sp>
        <p:nvSpPr>
          <p:cNvPr id="1048720" name="灯片编号占位符 3"/>
          <p:cNvSpPr>
            <a:spLocks noGrp="1"/>
          </p:cNvSpPr>
          <p:nvPr>
            <p:ph type="sldNum" sz="quarter" idx="5"/>
          </p:nvPr>
        </p:nvSpPr>
        <p:spPr/>
        <p:txBody>
          <a:bodyPr/>
          <a:p>
            <a:fld id="{40F64717-A5A5-4C4E-9291-2F18B7410B06}"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723" name="幻灯片图像占位符 1"/>
          <p:cNvSpPr>
            <a:spLocks noChangeAspect="1" noRot="1" noGrp="1"/>
          </p:cNvSpPr>
          <p:nvPr>
            <p:ph type="sldImg"/>
          </p:nvPr>
        </p:nvSpPr>
        <p:spPr/>
      </p:sp>
      <p:sp>
        <p:nvSpPr>
          <p:cNvPr id="1048724" name="备注占位符 2"/>
          <p:cNvSpPr>
            <a:spLocks noGrp="1"/>
          </p:cNvSpPr>
          <p:nvPr>
            <p:ph type="body" idx="1"/>
          </p:nvPr>
        </p:nvSpPr>
        <p:spPr/>
        <p:txBody>
          <a:bodyPr/>
          <a:p>
            <a:endParaRPr altLang="en-US" dirty="0" lang="zh-CN"/>
          </a:p>
        </p:txBody>
      </p:sp>
      <p:sp>
        <p:nvSpPr>
          <p:cNvPr id="1048725" name="灯片编号占位符 3"/>
          <p:cNvSpPr>
            <a:spLocks noGrp="1"/>
          </p:cNvSpPr>
          <p:nvPr>
            <p:ph type="sldNum" sz="quarter" idx="5"/>
          </p:nvPr>
        </p:nvSpPr>
        <p:spPr/>
        <p:txBody>
          <a:bodyPr/>
          <a:p>
            <a:fld id="{40F64717-A5A5-4C4E-9291-2F18B7410B06}"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729" name="幻灯片图像占位符 1"/>
          <p:cNvSpPr>
            <a:spLocks noChangeAspect="1" noRot="1" noGrp="1"/>
          </p:cNvSpPr>
          <p:nvPr>
            <p:ph type="sldImg"/>
          </p:nvPr>
        </p:nvSpPr>
        <p:spPr/>
      </p:sp>
      <p:sp>
        <p:nvSpPr>
          <p:cNvPr id="1048730" name="备注占位符 2"/>
          <p:cNvSpPr>
            <a:spLocks noGrp="1"/>
          </p:cNvSpPr>
          <p:nvPr>
            <p:ph type="body" idx="1"/>
          </p:nvPr>
        </p:nvSpPr>
        <p:spPr/>
        <p:txBody>
          <a:bodyPr/>
          <a:p>
            <a:endParaRPr altLang="en-US" dirty="0" lang="zh-CN"/>
          </a:p>
        </p:txBody>
      </p:sp>
      <p:sp>
        <p:nvSpPr>
          <p:cNvPr id="1048731" name="灯片编号占位符 3"/>
          <p:cNvSpPr>
            <a:spLocks noGrp="1"/>
          </p:cNvSpPr>
          <p:nvPr>
            <p:ph type="sldNum" sz="quarter" idx="5"/>
          </p:nvPr>
        </p:nvSpPr>
        <p:spPr/>
        <p:txBody>
          <a:bodyPr/>
          <a:p>
            <a:fld id="{40F64717-A5A5-4C4E-9291-2F18B7410B06}"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735" name="幻灯片图像占位符 1"/>
          <p:cNvSpPr>
            <a:spLocks noChangeAspect="1" noRot="1" noGrp="1"/>
          </p:cNvSpPr>
          <p:nvPr>
            <p:ph type="sldImg"/>
          </p:nvPr>
        </p:nvSpPr>
        <p:spPr/>
      </p:sp>
      <p:sp>
        <p:nvSpPr>
          <p:cNvPr id="1048736" name="备注占位符 2"/>
          <p:cNvSpPr>
            <a:spLocks noGrp="1"/>
          </p:cNvSpPr>
          <p:nvPr>
            <p:ph type="body" idx="1"/>
          </p:nvPr>
        </p:nvSpPr>
        <p:spPr/>
        <p:txBody>
          <a:bodyPr/>
          <a:p>
            <a:endParaRPr altLang="en-US" dirty="0" lang="zh-CN"/>
          </a:p>
        </p:txBody>
      </p:sp>
      <p:sp>
        <p:nvSpPr>
          <p:cNvPr id="1048737" name="灯片编号占位符 3"/>
          <p:cNvSpPr>
            <a:spLocks noGrp="1"/>
          </p:cNvSpPr>
          <p:nvPr>
            <p:ph type="sldNum" sz="quarter" idx="5"/>
          </p:nvPr>
        </p:nvSpPr>
        <p:spPr/>
        <p:txBody>
          <a:bodyPr/>
          <a:p>
            <a:fld id="{40F64717-A5A5-4C4E-9291-2F18B7410B06}"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766" name="幻灯片图像占位符 1"/>
          <p:cNvSpPr>
            <a:spLocks noChangeAspect="1" noRot="1" noGrp="1"/>
          </p:cNvSpPr>
          <p:nvPr>
            <p:ph type="sldImg"/>
          </p:nvPr>
        </p:nvSpPr>
        <p:spPr/>
      </p:sp>
      <p:sp>
        <p:nvSpPr>
          <p:cNvPr id="1048767" name="备注占位符 2"/>
          <p:cNvSpPr>
            <a:spLocks noGrp="1"/>
          </p:cNvSpPr>
          <p:nvPr>
            <p:ph type="body" idx="1"/>
          </p:nvPr>
        </p:nvSpPr>
        <p:spPr/>
        <p:txBody>
          <a:bodyPr/>
          <a:p>
            <a:endParaRPr altLang="en-US" dirty="0" lang="zh-CN"/>
          </a:p>
        </p:txBody>
      </p:sp>
      <p:sp>
        <p:nvSpPr>
          <p:cNvPr id="1048768" name="灯片编号占位符 3"/>
          <p:cNvSpPr>
            <a:spLocks noGrp="1"/>
          </p:cNvSpPr>
          <p:nvPr>
            <p:ph type="sldNum" sz="quarter" idx="5"/>
          </p:nvPr>
        </p:nvSpPr>
        <p:spPr/>
        <p:txBody>
          <a:bodyPr/>
          <a:p>
            <a:fld id="{40F64717-A5A5-4C4E-9291-2F18B7410B06}"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771" name="幻灯片图像占位符 1"/>
          <p:cNvSpPr>
            <a:spLocks noChangeAspect="1" noRot="1" noGrp="1"/>
          </p:cNvSpPr>
          <p:nvPr>
            <p:ph type="sldImg"/>
          </p:nvPr>
        </p:nvSpPr>
        <p:spPr/>
      </p:sp>
      <p:sp>
        <p:nvSpPr>
          <p:cNvPr id="1048772" name="备注占位符 2"/>
          <p:cNvSpPr>
            <a:spLocks noGrp="1"/>
          </p:cNvSpPr>
          <p:nvPr>
            <p:ph type="body" idx="1"/>
          </p:nvPr>
        </p:nvSpPr>
        <p:spPr/>
        <p:txBody>
          <a:bodyPr/>
          <a:p>
            <a:endParaRPr altLang="en-US" dirty="0" lang="zh-CN"/>
          </a:p>
        </p:txBody>
      </p:sp>
      <p:sp>
        <p:nvSpPr>
          <p:cNvPr id="1048773" name="灯片编号占位符 3"/>
          <p:cNvSpPr>
            <a:spLocks noGrp="1"/>
          </p:cNvSpPr>
          <p:nvPr>
            <p:ph type="sldNum" sz="quarter" idx="5"/>
          </p:nvPr>
        </p:nvSpPr>
        <p:spPr/>
        <p:txBody>
          <a:bodyPr/>
          <a:p>
            <a:fld id="{40F64717-A5A5-4C4E-9291-2F18B7410B06}"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805" name="幻灯片图像占位符 1"/>
          <p:cNvSpPr>
            <a:spLocks noChangeAspect="1" noRot="1" noGrp="1"/>
          </p:cNvSpPr>
          <p:nvPr>
            <p:ph type="sldImg"/>
          </p:nvPr>
        </p:nvSpPr>
        <p:spPr/>
      </p:sp>
      <p:sp>
        <p:nvSpPr>
          <p:cNvPr id="1048806" name="备注占位符 2"/>
          <p:cNvSpPr>
            <a:spLocks noGrp="1"/>
          </p:cNvSpPr>
          <p:nvPr>
            <p:ph type="body" idx="1"/>
          </p:nvPr>
        </p:nvSpPr>
        <p:spPr/>
        <p:txBody>
          <a:bodyPr/>
          <a:p>
            <a:endParaRPr altLang="en-US" dirty="0" lang="zh-CN"/>
          </a:p>
        </p:txBody>
      </p:sp>
      <p:sp>
        <p:nvSpPr>
          <p:cNvPr id="1048807" name="灯片编号占位符 3"/>
          <p:cNvSpPr>
            <a:spLocks noGrp="1"/>
          </p:cNvSpPr>
          <p:nvPr>
            <p:ph type="sldNum" sz="quarter" idx="5"/>
          </p:nvPr>
        </p:nvSpPr>
        <p:spPr/>
        <p:txBody>
          <a:bodyPr/>
          <a:p>
            <a:fld id="{40F64717-A5A5-4C4E-9291-2F18B7410B06}"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08" name="幻灯片图像占位符 1"/>
          <p:cNvSpPr>
            <a:spLocks noChangeAspect="1" noRot="1" noGrp="1"/>
          </p:cNvSpPr>
          <p:nvPr>
            <p:ph type="sldImg"/>
          </p:nvPr>
        </p:nvSpPr>
        <p:spPr/>
      </p:sp>
      <p:sp>
        <p:nvSpPr>
          <p:cNvPr id="1048609" name="备注占位符 2"/>
          <p:cNvSpPr>
            <a:spLocks noGrp="1"/>
          </p:cNvSpPr>
          <p:nvPr>
            <p:ph type="body" idx="1"/>
          </p:nvPr>
        </p:nvSpPr>
        <p:spPr/>
        <p:txBody>
          <a:bodyPr/>
          <a:p>
            <a:endParaRPr altLang="en-US" dirty="0" lang="zh-CN"/>
          </a:p>
        </p:txBody>
      </p:sp>
      <p:sp>
        <p:nvSpPr>
          <p:cNvPr id="1048610" name="灯片编号占位符 3"/>
          <p:cNvSpPr>
            <a:spLocks noGrp="1"/>
          </p:cNvSpPr>
          <p:nvPr>
            <p:ph type="sldNum" sz="quarter" idx="5"/>
          </p:nvPr>
        </p:nvSpPr>
        <p:spPr/>
        <p:txBody>
          <a:bodyPr/>
          <a:p>
            <a:fld id="{40F64717-A5A5-4C4E-9291-2F18B7410B06}"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811" name="幻灯片图像占位符 1"/>
          <p:cNvSpPr>
            <a:spLocks noChangeAspect="1" noRot="1" noGrp="1"/>
          </p:cNvSpPr>
          <p:nvPr>
            <p:ph type="sldImg"/>
          </p:nvPr>
        </p:nvSpPr>
        <p:spPr/>
      </p:sp>
      <p:sp>
        <p:nvSpPr>
          <p:cNvPr id="1048812" name="备注占位符 2"/>
          <p:cNvSpPr>
            <a:spLocks noGrp="1"/>
          </p:cNvSpPr>
          <p:nvPr>
            <p:ph type="body" idx="1"/>
          </p:nvPr>
        </p:nvSpPr>
        <p:spPr/>
        <p:txBody>
          <a:bodyPr/>
          <a:p>
            <a:endParaRPr altLang="en-US" dirty="0" lang="zh-CN"/>
          </a:p>
        </p:txBody>
      </p:sp>
      <p:sp>
        <p:nvSpPr>
          <p:cNvPr id="1048813" name="灯片编号占位符 3"/>
          <p:cNvSpPr>
            <a:spLocks noGrp="1"/>
          </p:cNvSpPr>
          <p:nvPr>
            <p:ph type="sldNum" sz="quarter" idx="5"/>
          </p:nvPr>
        </p:nvSpPr>
        <p:spPr/>
        <p:txBody>
          <a:bodyPr/>
          <a:p>
            <a:fld id="{40F64717-A5A5-4C4E-9291-2F18B7410B06}"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818" name="幻灯片图像占位符 1"/>
          <p:cNvSpPr>
            <a:spLocks noChangeAspect="1" noRot="1" noGrp="1"/>
          </p:cNvSpPr>
          <p:nvPr>
            <p:ph type="sldImg"/>
          </p:nvPr>
        </p:nvSpPr>
        <p:spPr/>
      </p:sp>
      <p:sp>
        <p:nvSpPr>
          <p:cNvPr id="1048819" name="备注占位符 2"/>
          <p:cNvSpPr>
            <a:spLocks noGrp="1"/>
          </p:cNvSpPr>
          <p:nvPr>
            <p:ph type="body" idx="1"/>
          </p:nvPr>
        </p:nvSpPr>
        <p:spPr/>
        <p:txBody>
          <a:bodyPr/>
          <a:p>
            <a:endParaRPr altLang="en-US" dirty="0" lang="zh-CN"/>
          </a:p>
        </p:txBody>
      </p:sp>
      <p:sp>
        <p:nvSpPr>
          <p:cNvPr id="1048820" name="灯片编号占位符 3"/>
          <p:cNvSpPr>
            <a:spLocks noGrp="1"/>
          </p:cNvSpPr>
          <p:nvPr>
            <p:ph type="sldNum" sz="quarter" idx="5"/>
          </p:nvPr>
        </p:nvSpPr>
        <p:spPr/>
        <p:txBody>
          <a:bodyPr/>
          <a:p>
            <a:fld id="{40F64717-A5A5-4C4E-9291-2F18B7410B06}"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81" name=""/>
        <p:cNvGrpSpPr/>
        <p:nvPr/>
      </p:nvGrpSpPr>
      <p:grpSpPr>
        <a:xfrm>
          <a:off x="0" y="0"/>
          <a:ext cx="0" cy="0"/>
          <a:chOff x="0" y="0"/>
          <a:chExt cx="0" cy="0"/>
        </a:xfrm>
      </p:grpSpPr>
      <p:sp>
        <p:nvSpPr>
          <p:cNvPr id="1048829" name="幻灯片图像占位符 1"/>
          <p:cNvSpPr>
            <a:spLocks noChangeAspect="1" noRot="1" noGrp="1"/>
          </p:cNvSpPr>
          <p:nvPr>
            <p:ph type="sldImg"/>
          </p:nvPr>
        </p:nvSpPr>
        <p:spPr/>
      </p:sp>
      <p:sp>
        <p:nvSpPr>
          <p:cNvPr id="1048830" name="备注占位符 2"/>
          <p:cNvSpPr>
            <a:spLocks noGrp="1"/>
          </p:cNvSpPr>
          <p:nvPr>
            <p:ph type="body" idx="1"/>
          </p:nvPr>
        </p:nvSpPr>
        <p:spPr/>
        <p:txBody>
          <a:bodyPr/>
          <a:p>
            <a:endParaRPr altLang="en-US" dirty="0" lang="zh-CN"/>
          </a:p>
        </p:txBody>
      </p:sp>
      <p:sp>
        <p:nvSpPr>
          <p:cNvPr id="1048831" name="灯片编号占位符 3"/>
          <p:cNvSpPr>
            <a:spLocks noGrp="1"/>
          </p:cNvSpPr>
          <p:nvPr>
            <p:ph type="sldNum" sz="quarter" idx="5"/>
          </p:nvPr>
        </p:nvSpPr>
        <p:spPr/>
        <p:txBody>
          <a:bodyPr/>
          <a:p>
            <a:fld id="{40F64717-A5A5-4C4E-9291-2F18B7410B06}"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84" name=""/>
        <p:cNvGrpSpPr/>
        <p:nvPr/>
      </p:nvGrpSpPr>
      <p:grpSpPr>
        <a:xfrm>
          <a:off x="0" y="0"/>
          <a:ext cx="0" cy="0"/>
          <a:chOff x="0" y="0"/>
          <a:chExt cx="0" cy="0"/>
        </a:xfrm>
      </p:grpSpPr>
      <p:sp>
        <p:nvSpPr>
          <p:cNvPr id="1048843" name="幻灯片图像占位符 1"/>
          <p:cNvSpPr>
            <a:spLocks noChangeAspect="1" noRot="1" noGrp="1"/>
          </p:cNvSpPr>
          <p:nvPr>
            <p:ph type="sldImg"/>
          </p:nvPr>
        </p:nvSpPr>
        <p:spPr/>
      </p:sp>
      <p:sp>
        <p:nvSpPr>
          <p:cNvPr id="1048844" name="备注占位符 2"/>
          <p:cNvSpPr>
            <a:spLocks noGrp="1"/>
          </p:cNvSpPr>
          <p:nvPr>
            <p:ph type="body" idx="1"/>
          </p:nvPr>
        </p:nvSpPr>
        <p:spPr/>
        <p:txBody>
          <a:bodyPr/>
          <a:p>
            <a:endParaRPr altLang="en-US" dirty="0" lang="zh-CN"/>
          </a:p>
        </p:txBody>
      </p:sp>
      <p:sp>
        <p:nvSpPr>
          <p:cNvPr id="1048845" name="灯片编号占位符 3"/>
          <p:cNvSpPr>
            <a:spLocks noGrp="1"/>
          </p:cNvSpPr>
          <p:nvPr>
            <p:ph type="sldNum" sz="quarter" idx="5"/>
          </p:nvPr>
        </p:nvSpPr>
        <p:spPr/>
        <p:txBody>
          <a:bodyPr/>
          <a:p>
            <a:fld id="{40F64717-A5A5-4C4E-9291-2F18B7410B06}"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8913" name="幻灯片图像占位符 1"/>
          <p:cNvSpPr>
            <a:spLocks noChangeAspect="1" noRot="1" noGrp="1"/>
          </p:cNvSpPr>
          <p:nvPr>
            <p:ph type="sldImg"/>
          </p:nvPr>
        </p:nvSpPr>
        <p:spPr/>
      </p:sp>
      <p:sp>
        <p:nvSpPr>
          <p:cNvPr id="1048914" name="备注占位符 2"/>
          <p:cNvSpPr>
            <a:spLocks noGrp="1"/>
          </p:cNvSpPr>
          <p:nvPr>
            <p:ph type="body" idx="1"/>
          </p:nvPr>
        </p:nvSpPr>
        <p:spPr/>
        <p:txBody>
          <a:bodyPr/>
          <a:p>
            <a:endParaRPr altLang="en-US" dirty="0" lang="zh-CN"/>
          </a:p>
        </p:txBody>
      </p:sp>
      <p:sp>
        <p:nvSpPr>
          <p:cNvPr id="1048915" name="灯片编号占位符 3"/>
          <p:cNvSpPr>
            <a:spLocks noGrp="1"/>
          </p:cNvSpPr>
          <p:nvPr>
            <p:ph type="sldNum" sz="quarter" idx="5"/>
          </p:nvPr>
        </p:nvSpPr>
        <p:spPr/>
        <p:txBody>
          <a:bodyPr/>
          <a:p>
            <a:fld id="{40F64717-A5A5-4C4E-9291-2F18B7410B06}"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93" name=""/>
        <p:cNvGrpSpPr/>
        <p:nvPr/>
      </p:nvGrpSpPr>
      <p:grpSpPr>
        <a:xfrm>
          <a:off x="0" y="0"/>
          <a:ext cx="0" cy="0"/>
          <a:chOff x="0" y="0"/>
          <a:chExt cx="0" cy="0"/>
        </a:xfrm>
      </p:grpSpPr>
      <p:sp>
        <p:nvSpPr>
          <p:cNvPr id="1048925" name="幻灯片图像占位符 1"/>
          <p:cNvSpPr>
            <a:spLocks noChangeAspect="1" noRot="1" noGrp="1"/>
          </p:cNvSpPr>
          <p:nvPr>
            <p:ph type="sldImg"/>
          </p:nvPr>
        </p:nvSpPr>
        <p:spPr/>
      </p:sp>
      <p:sp>
        <p:nvSpPr>
          <p:cNvPr id="1048926" name="备注占位符 2"/>
          <p:cNvSpPr>
            <a:spLocks noGrp="1"/>
          </p:cNvSpPr>
          <p:nvPr>
            <p:ph type="body" idx="1"/>
          </p:nvPr>
        </p:nvSpPr>
        <p:spPr/>
        <p:txBody>
          <a:bodyPr/>
          <a:p>
            <a:endParaRPr altLang="en-US" dirty="0" lang="zh-CN"/>
          </a:p>
        </p:txBody>
      </p:sp>
      <p:sp>
        <p:nvSpPr>
          <p:cNvPr id="1048927" name="灯片编号占位符 3"/>
          <p:cNvSpPr>
            <a:spLocks noGrp="1"/>
          </p:cNvSpPr>
          <p:nvPr>
            <p:ph type="sldNum" sz="quarter" idx="5"/>
          </p:nvPr>
        </p:nvSpPr>
        <p:spPr/>
        <p:txBody>
          <a:bodyPr/>
          <a:p>
            <a:fld id="{40F64717-A5A5-4C4E-9291-2F18B7410B06}"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sp>
        <p:nvSpPr>
          <p:cNvPr id="1048955" name="幻灯片图像占位符 1"/>
          <p:cNvSpPr>
            <a:spLocks noChangeAspect="1" noRot="1" noGrp="1"/>
          </p:cNvSpPr>
          <p:nvPr>
            <p:ph type="sldImg"/>
          </p:nvPr>
        </p:nvSpPr>
        <p:spPr/>
      </p:sp>
      <p:sp>
        <p:nvSpPr>
          <p:cNvPr id="1048956" name="备注占位符 2"/>
          <p:cNvSpPr>
            <a:spLocks noGrp="1"/>
          </p:cNvSpPr>
          <p:nvPr>
            <p:ph type="body" idx="1"/>
          </p:nvPr>
        </p:nvSpPr>
        <p:spPr/>
        <p:txBody>
          <a:bodyPr/>
          <a:p>
            <a:endParaRPr altLang="en-US" dirty="0" lang="zh-CN"/>
          </a:p>
        </p:txBody>
      </p:sp>
      <p:sp>
        <p:nvSpPr>
          <p:cNvPr id="1048957" name="灯片编号占位符 3"/>
          <p:cNvSpPr>
            <a:spLocks noGrp="1"/>
          </p:cNvSpPr>
          <p:nvPr>
            <p:ph type="sldNum" sz="quarter" idx="5"/>
          </p:nvPr>
        </p:nvSpPr>
        <p:spPr/>
        <p:txBody>
          <a:bodyPr/>
          <a:p>
            <a:fld id="{40F64717-A5A5-4C4E-9291-2F18B7410B06}" type="slidenum">
              <a:rPr lang="en-US" smtClean="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968" name="幻灯片图像占位符 1"/>
          <p:cNvSpPr>
            <a:spLocks noChangeAspect="1" noRot="1" noGrp="1"/>
          </p:cNvSpPr>
          <p:nvPr>
            <p:ph type="sldImg"/>
          </p:nvPr>
        </p:nvSpPr>
        <p:spPr/>
      </p:sp>
      <p:sp>
        <p:nvSpPr>
          <p:cNvPr id="1048969" name="备注占位符 2"/>
          <p:cNvSpPr>
            <a:spLocks noGrp="1"/>
          </p:cNvSpPr>
          <p:nvPr>
            <p:ph type="body" idx="1"/>
          </p:nvPr>
        </p:nvSpPr>
        <p:spPr/>
        <p:txBody>
          <a:bodyPr/>
          <a:p>
            <a:endParaRPr altLang="en-US" dirty="0" lang="zh-CN"/>
          </a:p>
        </p:txBody>
      </p:sp>
      <p:sp>
        <p:nvSpPr>
          <p:cNvPr id="1048970" name="灯片编号占位符 3"/>
          <p:cNvSpPr>
            <a:spLocks noGrp="1"/>
          </p:cNvSpPr>
          <p:nvPr>
            <p:ph type="sldNum" sz="quarter" idx="5"/>
          </p:nvPr>
        </p:nvSpPr>
        <p:spPr/>
        <p:txBody>
          <a:bodyPr/>
          <a:p>
            <a:fld id="{40F64717-A5A5-4C4E-9291-2F18B7410B06}"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208" name=""/>
        <p:cNvGrpSpPr/>
        <p:nvPr/>
      </p:nvGrpSpPr>
      <p:grpSpPr>
        <a:xfrm>
          <a:off x="0" y="0"/>
          <a:ext cx="0" cy="0"/>
          <a:chOff x="0" y="0"/>
          <a:chExt cx="0" cy="0"/>
        </a:xfrm>
      </p:grpSpPr>
      <p:sp>
        <p:nvSpPr>
          <p:cNvPr id="1049008" name="幻灯片图像占位符 1"/>
          <p:cNvSpPr>
            <a:spLocks noChangeAspect="1" noRot="1" noGrp="1"/>
          </p:cNvSpPr>
          <p:nvPr>
            <p:ph type="sldImg"/>
          </p:nvPr>
        </p:nvSpPr>
        <p:spPr/>
      </p:sp>
      <p:sp>
        <p:nvSpPr>
          <p:cNvPr id="1049009" name="备注占位符 2"/>
          <p:cNvSpPr>
            <a:spLocks noGrp="1"/>
          </p:cNvSpPr>
          <p:nvPr>
            <p:ph type="body" idx="1"/>
          </p:nvPr>
        </p:nvSpPr>
        <p:spPr/>
        <p:txBody>
          <a:bodyPr/>
          <a:p>
            <a:endParaRPr altLang="en-US" dirty="0" lang="zh-CN"/>
          </a:p>
        </p:txBody>
      </p:sp>
      <p:sp>
        <p:nvSpPr>
          <p:cNvPr id="1049010" name="灯片编号占位符 3"/>
          <p:cNvSpPr>
            <a:spLocks noGrp="1"/>
          </p:cNvSpPr>
          <p:nvPr>
            <p:ph type="sldNum" sz="quarter" idx="5"/>
          </p:nvPr>
        </p:nvSpPr>
        <p:spPr/>
        <p:txBody>
          <a:bodyPr/>
          <a:p>
            <a:fld id="{40F64717-A5A5-4C4E-9291-2F18B7410B06}" type="slidenum">
              <a:rPr lang="en-US" smtClean="0"/>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211" name=""/>
        <p:cNvGrpSpPr/>
        <p:nvPr/>
      </p:nvGrpSpPr>
      <p:grpSpPr>
        <a:xfrm>
          <a:off x="0" y="0"/>
          <a:ext cx="0" cy="0"/>
          <a:chOff x="0" y="0"/>
          <a:chExt cx="0" cy="0"/>
        </a:xfrm>
      </p:grpSpPr>
      <p:sp>
        <p:nvSpPr>
          <p:cNvPr id="1049014" name="幻灯片图像占位符 1"/>
          <p:cNvSpPr>
            <a:spLocks noChangeAspect="1" noRot="1" noGrp="1"/>
          </p:cNvSpPr>
          <p:nvPr>
            <p:ph type="sldImg"/>
          </p:nvPr>
        </p:nvSpPr>
        <p:spPr/>
      </p:sp>
      <p:sp>
        <p:nvSpPr>
          <p:cNvPr id="1049015" name="备注占位符 2"/>
          <p:cNvSpPr>
            <a:spLocks noGrp="1"/>
          </p:cNvSpPr>
          <p:nvPr>
            <p:ph type="body" idx="1"/>
          </p:nvPr>
        </p:nvSpPr>
        <p:spPr/>
        <p:txBody>
          <a:bodyPr/>
          <a:p>
            <a:endParaRPr altLang="en-US" dirty="0" lang="zh-CN"/>
          </a:p>
        </p:txBody>
      </p:sp>
      <p:sp>
        <p:nvSpPr>
          <p:cNvPr id="1049016" name="灯片编号占位符 3"/>
          <p:cNvSpPr>
            <a:spLocks noGrp="1"/>
          </p:cNvSpPr>
          <p:nvPr>
            <p:ph type="sldNum" sz="quarter" idx="5"/>
          </p:nvPr>
        </p:nvSpPr>
        <p:spPr/>
        <p:txBody>
          <a:bodyPr/>
          <a:p>
            <a:fld id="{40F64717-A5A5-4C4E-9291-2F18B7410B06}" type="slidenum">
              <a:rPr lang="en-US" smtClean="0"/>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654" name="幻灯片图像占位符 1"/>
          <p:cNvSpPr>
            <a:spLocks noChangeAspect="1" noRot="1" noGrp="1"/>
          </p:cNvSpPr>
          <p:nvPr>
            <p:ph type="sldImg"/>
          </p:nvPr>
        </p:nvSpPr>
        <p:spPr/>
      </p:sp>
      <p:sp>
        <p:nvSpPr>
          <p:cNvPr id="1048655" name="备注占位符 2"/>
          <p:cNvSpPr>
            <a:spLocks noGrp="1"/>
          </p:cNvSpPr>
          <p:nvPr>
            <p:ph type="body" idx="1"/>
          </p:nvPr>
        </p:nvSpPr>
        <p:spPr/>
        <p:txBody>
          <a:bodyPr/>
          <a:p>
            <a:endParaRPr altLang="en-US" dirty="0" lang="zh-CN"/>
          </a:p>
        </p:txBody>
      </p:sp>
      <p:sp>
        <p:nvSpPr>
          <p:cNvPr id="1048656" name="灯片编号占位符 3"/>
          <p:cNvSpPr>
            <a:spLocks noGrp="1"/>
          </p:cNvSpPr>
          <p:nvPr>
            <p:ph type="sldNum" sz="quarter" idx="5"/>
          </p:nvPr>
        </p:nvSpPr>
        <p:spPr/>
        <p:txBody>
          <a:bodyPr/>
          <a:p>
            <a:fld id="{40F64717-A5A5-4C4E-9291-2F18B7410B06}"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214" name=""/>
        <p:cNvGrpSpPr/>
        <p:nvPr/>
      </p:nvGrpSpPr>
      <p:grpSpPr>
        <a:xfrm>
          <a:off x="0" y="0"/>
          <a:ext cx="0" cy="0"/>
          <a:chOff x="0" y="0"/>
          <a:chExt cx="0" cy="0"/>
        </a:xfrm>
      </p:grpSpPr>
      <p:sp>
        <p:nvSpPr>
          <p:cNvPr id="1049021" name="幻灯片图像占位符 1"/>
          <p:cNvSpPr>
            <a:spLocks noChangeAspect="1" noRot="1" noGrp="1"/>
          </p:cNvSpPr>
          <p:nvPr>
            <p:ph type="sldImg"/>
          </p:nvPr>
        </p:nvSpPr>
        <p:spPr/>
      </p:sp>
      <p:sp>
        <p:nvSpPr>
          <p:cNvPr id="1049022" name="备注占位符 2"/>
          <p:cNvSpPr>
            <a:spLocks noGrp="1"/>
          </p:cNvSpPr>
          <p:nvPr>
            <p:ph type="body" idx="1"/>
          </p:nvPr>
        </p:nvSpPr>
        <p:spPr/>
        <p:txBody>
          <a:bodyPr/>
          <a:p>
            <a:endParaRPr altLang="en-US" dirty="0" lang="zh-CN"/>
          </a:p>
        </p:txBody>
      </p:sp>
      <p:sp>
        <p:nvSpPr>
          <p:cNvPr id="1049023" name="灯片编号占位符 3"/>
          <p:cNvSpPr>
            <a:spLocks noGrp="1"/>
          </p:cNvSpPr>
          <p:nvPr>
            <p:ph type="sldNum" sz="quarter" idx="5"/>
          </p:nvPr>
        </p:nvSpPr>
        <p:spPr/>
        <p:txBody>
          <a:bodyPr/>
          <a:p>
            <a:fld id="{40F64717-A5A5-4C4E-9291-2F18B7410B06}" type="slidenum">
              <a:rPr lang="en-US" smtClean="0"/>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217" name=""/>
        <p:cNvGrpSpPr/>
        <p:nvPr/>
      </p:nvGrpSpPr>
      <p:grpSpPr>
        <a:xfrm>
          <a:off x="0" y="0"/>
          <a:ext cx="0" cy="0"/>
          <a:chOff x="0" y="0"/>
          <a:chExt cx="0" cy="0"/>
        </a:xfrm>
      </p:grpSpPr>
      <p:sp>
        <p:nvSpPr>
          <p:cNvPr id="1049028" name="幻灯片图像占位符 1"/>
          <p:cNvSpPr>
            <a:spLocks noChangeAspect="1" noRot="1" noGrp="1"/>
          </p:cNvSpPr>
          <p:nvPr>
            <p:ph type="sldImg"/>
          </p:nvPr>
        </p:nvSpPr>
        <p:spPr/>
      </p:sp>
      <p:sp>
        <p:nvSpPr>
          <p:cNvPr id="1049029" name="备注占位符 2"/>
          <p:cNvSpPr>
            <a:spLocks noGrp="1"/>
          </p:cNvSpPr>
          <p:nvPr>
            <p:ph type="body" idx="1"/>
          </p:nvPr>
        </p:nvSpPr>
        <p:spPr/>
        <p:txBody>
          <a:bodyPr/>
          <a:p>
            <a:endParaRPr altLang="en-US" dirty="0" lang="zh-CN"/>
          </a:p>
        </p:txBody>
      </p:sp>
      <p:sp>
        <p:nvSpPr>
          <p:cNvPr id="1049030" name="灯片编号占位符 3"/>
          <p:cNvSpPr>
            <a:spLocks noGrp="1"/>
          </p:cNvSpPr>
          <p:nvPr>
            <p:ph type="sldNum" sz="quarter" idx="5"/>
          </p:nvPr>
        </p:nvSpPr>
        <p:spPr/>
        <p:txBody>
          <a:bodyPr/>
          <a:p>
            <a:fld id="{40F64717-A5A5-4C4E-9291-2F18B7410B06}" type="slidenum">
              <a:rPr lang="en-US" smtClean="0"/>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220" name=""/>
        <p:cNvGrpSpPr/>
        <p:nvPr/>
      </p:nvGrpSpPr>
      <p:grpSpPr>
        <a:xfrm>
          <a:off x="0" y="0"/>
          <a:ext cx="0" cy="0"/>
          <a:chOff x="0" y="0"/>
          <a:chExt cx="0" cy="0"/>
        </a:xfrm>
      </p:grpSpPr>
      <p:sp>
        <p:nvSpPr>
          <p:cNvPr id="1049033" name="幻灯片图像占位符 1"/>
          <p:cNvSpPr>
            <a:spLocks noChangeAspect="1" noRot="1" noGrp="1"/>
          </p:cNvSpPr>
          <p:nvPr>
            <p:ph type="sldImg"/>
          </p:nvPr>
        </p:nvSpPr>
        <p:spPr/>
      </p:sp>
      <p:sp>
        <p:nvSpPr>
          <p:cNvPr id="1049034" name="备注占位符 2"/>
          <p:cNvSpPr>
            <a:spLocks noGrp="1"/>
          </p:cNvSpPr>
          <p:nvPr>
            <p:ph type="body" idx="1"/>
          </p:nvPr>
        </p:nvSpPr>
        <p:spPr/>
        <p:txBody>
          <a:bodyPr/>
          <a:p>
            <a:endParaRPr altLang="en-US" dirty="0" lang="zh-CN"/>
          </a:p>
        </p:txBody>
      </p:sp>
      <p:sp>
        <p:nvSpPr>
          <p:cNvPr id="1049035" name="灯片编号占位符 3"/>
          <p:cNvSpPr>
            <a:spLocks noGrp="1"/>
          </p:cNvSpPr>
          <p:nvPr>
            <p:ph type="sldNum" sz="quarter" idx="5"/>
          </p:nvPr>
        </p:nvSpPr>
        <p:spPr/>
        <p:txBody>
          <a:bodyPr/>
          <a:p>
            <a:fld id="{40F64717-A5A5-4C4E-9291-2F18B7410B06}" type="slidenum">
              <a:rPr lang="en-US" smtClean="0"/>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223" name=""/>
        <p:cNvGrpSpPr/>
        <p:nvPr/>
      </p:nvGrpSpPr>
      <p:grpSpPr>
        <a:xfrm>
          <a:off x="0" y="0"/>
          <a:ext cx="0" cy="0"/>
          <a:chOff x="0" y="0"/>
          <a:chExt cx="0" cy="0"/>
        </a:xfrm>
      </p:grpSpPr>
      <p:sp>
        <p:nvSpPr>
          <p:cNvPr id="1049050" name="幻灯片图像占位符 1"/>
          <p:cNvSpPr>
            <a:spLocks noChangeAspect="1" noRot="1" noGrp="1"/>
          </p:cNvSpPr>
          <p:nvPr>
            <p:ph type="sldImg"/>
          </p:nvPr>
        </p:nvSpPr>
        <p:spPr/>
      </p:sp>
      <p:sp>
        <p:nvSpPr>
          <p:cNvPr id="1049051" name="备注占位符 2"/>
          <p:cNvSpPr>
            <a:spLocks noGrp="1"/>
          </p:cNvSpPr>
          <p:nvPr>
            <p:ph type="body" idx="1"/>
          </p:nvPr>
        </p:nvSpPr>
        <p:spPr/>
        <p:txBody>
          <a:bodyPr/>
          <a:p>
            <a:endParaRPr altLang="en-US" dirty="0" lang="zh-CN"/>
          </a:p>
        </p:txBody>
      </p:sp>
      <p:sp>
        <p:nvSpPr>
          <p:cNvPr id="1049052" name="灯片编号占位符 3"/>
          <p:cNvSpPr>
            <a:spLocks noGrp="1"/>
          </p:cNvSpPr>
          <p:nvPr>
            <p:ph type="sldNum" sz="quarter" idx="5"/>
          </p:nvPr>
        </p:nvSpPr>
        <p:spPr/>
        <p:txBody>
          <a:bodyPr/>
          <a:p>
            <a:fld id="{40F64717-A5A5-4C4E-9291-2F18B7410B06}" type="slidenum">
              <a:rPr lang="en-US" smtClean="0"/>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227" name=""/>
        <p:cNvGrpSpPr/>
        <p:nvPr/>
      </p:nvGrpSpPr>
      <p:grpSpPr>
        <a:xfrm>
          <a:off x="0" y="0"/>
          <a:ext cx="0" cy="0"/>
          <a:chOff x="0" y="0"/>
          <a:chExt cx="0" cy="0"/>
        </a:xfrm>
      </p:grpSpPr>
      <p:sp>
        <p:nvSpPr>
          <p:cNvPr id="1049088" name="幻灯片图像占位符 1"/>
          <p:cNvSpPr>
            <a:spLocks noChangeAspect="1" noRot="1" noGrp="1"/>
          </p:cNvSpPr>
          <p:nvPr>
            <p:ph type="sldImg"/>
          </p:nvPr>
        </p:nvSpPr>
        <p:spPr/>
      </p:sp>
      <p:sp>
        <p:nvSpPr>
          <p:cNvPr id="1049089" name="备注占位符 2"/>
          <p:cNvSpPr>
            <a:spLocks noGrp="1"/>
          </p:cNvSpPr>
          <p:nvPr>
            <p:ph type="body" idx="1"/>
          </p:nvPr>
        </p:nvSpPr>
        <p:spPr/>
        <p:txBody>
          <a:bodyPr/>
          <a:p>
            <a:endParaRPr altLang="en-US" dirty="0" lang="zh-CN"/>
          </a:p>
        </p:txBody>
      </p:sp>
      <p:sp>
        <p:nvSpPr>
          <p:cNvPr id="1049090" name="灯片编号占位符 3"/>
          <p:cNvSpPr>
            <a:spLocks noGrp="1"/>
          </p:cNvSpPr>
          <p:nvPr>
            <p:ph type="sldNum" sz="quarter" idx="5"/>
          </p:nvPr>
        </p:nvSpPr>
        <p:spPr/>
        <p:txBody>
          <a:bodyPr/>
          <a:p>
            <a:fld id="{40F64717-A5A5-4C4E-9291-2F18B7410B06}" type="slidenum">
              <a:rPr lang="en-US" smtClean="0"/>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244" name=""/>
        <p:cNvGrpSpPr/>
        <p:nvPr/>
      </p:nvGrpSpPr>
      <p:grpSpPr>
        <a:xfrm>
          <a:off x="0" y="0"/>
          <a:ext cx="0" cy="0"/>
          <a:chOff x="0" y="0"/>
          <a:chExt cx="0" cy="0"/>
        </a:xfrm>
      </p:grpSpPr>
      <p:sp>
        <p:nvSpPr>
          <p:cNvPr id="1049165" name="幻灯片图像占位符 1"/>
          <p:cNvSpPr>
            <a:spLocks noChangeAspect="1" noRot="1" noGrp="1"/>
          </p:cNvSpPr>
          <p:nvPr>
            <p:ph type="sldImg"/>
          </p:nvPr>
        </p:nvSpPr>
        <p:spPr/>
      </p:sp>
      <p:sp>
        <p:nvSpPr>
          <p:cNvPr id="1049166" name="备注占位符 2"/>
          <p:cNvSpPr>
            <a:spLocks noGrp="1"/>
          </p:cNvSpPr>
          <p:nvPr>
            <p:ph type="body" idx="1"/>
          </p:nvPr>
        </p:nvSpPr>
        <p:spPr/>
        <p:txBody>
          <a:bodyPr/>
          <a:p>
            <a:endParaRPr altLang="en-US" dirty="0" lang="zh-CN"/>
          </a:p>
        </p:txBody>
      </p:sp>
      <p:sp>
        <p:nvSpPr>
          <p:cNvPr id="1049167" name="灯片编号占位符 3"/>
          <p:cNvSpPr>
            <a:spLocks noGrp="1"/>
          </p:cNvSpPr>
          <p:nvPr>
            <p:ph type="sldNum" sz="quarter" idx="5"/>
          </p:nvPr>
        </p:nvSpPr>
        <p:spPr/>
        <p:txBody>
          <a:bodyPr/>
          <a:p>
            <a:fld id="{40F64717-A5A5-4C4E-9291-2F18B7410B06}" type="slidenum">
              <a:rPr lang="en-US" smtClean="0"/>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247" name=""/>
        <p:cNvGrpSpPr/>
        <p:nvPr/>
      </p:nvGrpSpPr>
      <p:grpSpPr>
        <a:xfrm>
          <a:off x="0" y="0"/>
          <a:ext cx="0" cy="0"/>
          <a:chOff x="0" y="0"/>
          <a:chExt cx="0" cy="0"/>
        </a:xfrm>
      </p:grpSpPr>
      <p:sp>
        <p:nvSpPr>
          <p:cNvPr id="1049171" name="幻灯片图像占位符 1"/>
          <p:cNvSpPr>
            <a:spLocks noChangeAspect="1" noRot="1" noGrp="1"/>
          </p:cNvSpPr>
          <p:nvPr>
            <p:ph type="sldImg"/>
          </p:nvPr>
        </p:nvSpPr>
        <p:spPr/>
      </p:sp>
      <p:sp>
        <p:nvSpPr>
          <p:cNvPr id="1049172" name="备注占位符 2"/>
          <p:cNvSpPr>
            <a:spLocks noGrp="1"/>
          </p:cNvSpPr>
          <p:nvPr>
            <p:ph type="body" idx="1"/>
          </p:nvPr>
        </p:nvSpPr>
        <p:spPr/>
        <p:txBody>
          <a:bodyPr/>
          <a:p>
            <a:r>
              <a:rPr altLang="en-US" dirty="0" lang="zh-CN"/>
              <a:t>这是一种基于总线的内存一致性协议</a:t>
            </a:r>
          </a:p>
          <a:p>
            <a:r>
              <a:rPr altLang="en-US" dirty="0" lang="zh-CN"/>
              <a:t>还有基于目录的内存一致性协议，这里并没有介绍</a:t>
            </a:r>
          </a:p>
        </p:txBody>
      </p:sp>
      <p:sp>
        <p:nvSpPr>
          <p:cNvPr id="1049173" name="灯片编号占位符 3"/>
          <p:cNvSpPr>
            <a:spLocks noGrp="1"/>
          </p:cNvSpPr>
          <p:nvPr>
            <p:ph type="sldNum" sz="quarter" idx="5"/>
          </p:nvPr>
        </p:nvSpPr>
        <p:spPr/>
        <p:txBody>
          <a:bodyPr/>
          <a:p>
            <a:fld id="{40F64717-A5A5-4C4E-9291-2F18B7410B06}" type="slidenum">
              <a:rPr lang="en-US" smtClean="0"/>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250" name=""/>
        <p:cNvGrpSpPr/>
        <p:nvPr/>
      </p:nvGrpSpPr>
      <p:grpSpPr>
        <a:xfrm>
          <a:off x="0" y="0"/>
          <a:ext cx="0" cy="0"/>
          <a:chOff x="0" y="0"/>
          <a:chExt cx="0" cy="0"/>
        </a:xfrm>
      </p:grpSpPr>
      <p:sp>
        <p:nvSpPr>
          <p:cNvPr id="1049177" name="幻灯片图像占位符 1"/>
          <p:cNvSpPr>
            <a:spLocks noChangeAspect="1" noRot="1" noGrp="1"/>
          </p:cNvSpPr>
          <p:nvPr>
            <p:ph type="sldImg"/>
          </p:nvPr>
        </p:nvSpPr>
        <p:spPr/>
      </p:sp>
      <p:sp>
        <p:nvSpPr>
          <p:cNvPr id="1049178" name="备注占位符 2"/>
          <p:cNvSpPr>
            <a:spLocks noGrp="1"/>
          </p:cNvSpPr>
          <p:nvPr>
            <p:ph type="body" idx="1"/>
          </p:nvPr>
        </p:nvSpPr>
        <p:spPr/>
        <p:txBody>
          <a:bodyPr/>
          <a:p>
            <a:endParaRPr altLang="en-US" dirty="0" lang="zh-CN"/>
          </a:p>
        </p:txBody>
      </p:sp>
      <p:sp>
        <p:nvSpPr>
          <p:cNvPr id="1049179" name="灯片编号占位符 3"/>
          <p:cNvSpPr>
            <a:spLocks noGrp="1"/>
          </p:cNvSpPr>
          <p:nvPr>
            <p:ph type="sldNum" sz="quarter" idx="5"/>
          </p:nvPr>
        </p:nvSpPr>
        <p:spPr/>
        <p:txBody>
          <a:bodyPr/>
          <a:p>
            <a:fld id="{40F64717-A5A5-4C4E-9291-2F18B7410B06}" type="slidenum">
              <a:rPr lang="en-US" smtClean="0"/>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253" name=""/>
        <p:cNvGrpSpPr/>
        <p:nvPr/>
      </p:nvGrpSpPr>
      <p:grpSpPr>
        <a:xfrm>
          <a:off x="0" y="0"/>
          <a:ext cx="0" cy="0"/>
          <a:chOff x="0" y="0"/>
          <a:chExt cx="0" cy="0"/>
        </a:xfrm>
      </p:grpSpPr>
      <p:sp>
        <p:nvSpPr>
          <p:cNvPr id="1049185" name="幻灯片图像占位符 1"/>
          <p:cNvSpPr>
            <a:spLocks noChangeAspect="1" noRot="1" noGrp="1"/>
          </p:cNvSpPr>
          <p:nvPr>
            <p:ph type="sldImg"/>
          </p:nvPr>
        </p:nvSpPr>
        <p:spPr/>
      </p:sp>
      <p:sp>
        <p:nvSpPr>
          <p:cNvPr id="1049186" name="备注占位符 2"/>
          <p:cNvSpPr>
            <a:spLocks noGrp="1"/>
          </p:cNvSpPr>
          <p:nvPr>
            <p:ph type="body" idx="1"/>
          </p:nvPr>
        </p:nvSpPr>
        <p:spPr/>
        <p:txBody>
          <a:bodyPr/>
          <a:p>
            <a:endParaRPr altLang="en-US" dirty="0" lang="zh-CN"/>
          </a:p>
        </p:txBody>
      </p:sp>
      <p:sp>
        <p:nvSpPr>
          <p:cNvPr id="1049187" name="灯片编号占位符 3"/>
          <p:cNvSpPr>
            <a:spLocks noGrp="1"/>
          </p:cNvSpPr>
          <p:nvPr>
            <p:ph type="sldNum" sz="quarter" idx="5"/>
          </p:nvPr>
        </p:nvSpPr>
        <p:spPr/>
        <p:txBody>
          <a:bodyPr/>
          <a:p>
            <a:fld id="{40F64717-A5A5-4C4E-9291-2F18B7410B06}" type="slidenum">
              <a:rPr lang="en-US" smtClean="0"/>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256" name=""/>
        <p:cNvGrpSpPr/>
        <p:nvPr/>
      </p:nvGrpSpPr>
      <p:grpSpPr>
        <a:xfrm>
          <a:off x="0" y="0"/>
          <a:ext cx="0" cy="0"/>
          <a:chOff x="0" y="0"/>
          <a:chExt cx="0" cy="0"/>
        </a:xfrm>
      </p:grpSpPr>
      <p:sp>
        <p:nvSpPr>
          <p:cNvPr id="1049193" name="幻灯片图像占位符 1"/>
          <p:cNvSpPr>
            <a:spLocks noChangeAspect="1" noRot="1" noGrp="1"/>
          </p:cNvSpPr>
          <p:nvPr>
            <p:ph type="sldImg"/>
          </p:nvPr>
        </p:nvSpPr>
        <p:spPr/>
      </p:sp>
      <p:sp>
        <p:nvSpPr>
          <p:cNvPr id="1049194" name="备注占位符 2"/>
          <p:cNvSpPr>
            <a:spLocks noGrp="1"/>
          </p:cNvSpPr>
          <p:nvPr>
            <p:ph type="body" idx="1"/>
          </p:nvPr>
        </p:nvSpPr>
        <p:spPr/>
        <p:txBody>
          <a:bodyPr/>
          <a:p>
            <a:endParaRPr altLang="en-US" dirty="0" lang="zh-CN"/>
          </a:p>
        </p:txBody>
      </p:sp>
      <p:sp>
        <p:nvSpPr>
          <p:cNvPr id="1049195" name="灯片编号占位符 3"/>
          <p:cNvSpPr>
            <a:spLocks noGrp="1"/>
          </p:cNvSpPr>
          <p:nvPr>
            <p:ph type="sldNum" sz="quarter" idx="5"/>
          </p:nvPr>
        </p:nvSpPr>
        <p:spPr/>
        <p:txBody>
          <a:bodyPr/>
          <a:p>
            <a:fld id="{40F64717-A5A5-4C4E-9291-2F18B7410B06}" type="slidenum">
              <a:rPr lang="en-US" smtClean="0"/>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59" name="幻灯片图像占位符 1"/>
          <p:cNvSpPr>
            <a:spLocks noChangeAspect="1" noRot="1" noGrp="1"/>
          </p:cNvSpPr>
          <p:nvPr>
            <p:ph type="sldImg"/>
          </p:nvPr>
        </p:nvSpPr>
        <p:spPr/>
      </p:sp>
      <p:sp>
        <p:nvSpPr>
          <p:cNvPr id="1048660" name="备注占位符 2"/>
          <p:cNvSpPr>
            <a:spLocks noGrp="1"/>
          </p:cNvSpPr>
          <p:nvPr>
            <p:ph type="body" idx="1"/>
          </p:nvPr>
        </p:nvSpPr>
        <p:spPr/>
        <p:txBody>
          <a:bodyPr/>
          <a:p>
            <a:endParaRPr altLang="en-US" dirty="0" lang="zh-CN"/>
          </a:p>
        </p:txBody>
      </p:sp>
      <p:sp>
        <p:nvSpPr>
          <p:cNvPr id="1048661" name="灯片编号占位符 3"/>
          <p:cNvSpPr>
            <a:spLocks noGrp="1"/>
          </p:cNvSpPr>
          <p:nvPr>
            <p:ph type="sldNum" sz="quarter" idx="5"/>
          </p:nvPr>
        </p:nvSpPr>
        <p:spPr/>
        <p:txBody>
          <a:bodyPr/>
          <a:p>
            <a:fld id="{40F64717-A5A5-4C4E-9291-2F18B7410B06}" type="slidenum">
              <a:rPr lang="en-US" smtClean="0"/>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259" name=""/>
        <p:cNvGrpSpPr/>
        <p:nvPr/>
      </p:nvGrpSpPr>
      <p:grpSpPr>
        <a:xfrm>
          <a:off x="0" y="0"/>
          <a:ext cx="0" cy="0"/>
          <a:chOff x="0" y="0"/>
          <a:chExt cx="0" cy="0"/>
        </a:xfrm>
      </p:grpSpPr>
      <p:sp>
        <p:nvSpPr>
          <p:cNvPr id="1049200" name="幻灯片图像占位符 1"/>
          <p:cNvSpPr>
            <a:spLocks noChangeAspect="1" noRot="1" noGrp="1"/>
          </p:cNvSpPr>
          <p:nvPr>
            <p:ph type="sldImg"/>
          </p:nvPr>
        </p:nvSpPr>
        <p:spPr/>
      </p:sp>
      <p:sp>
        <p:nvSpPr>
          <p:cNvPr id="1049201" name="备注占位符 2"/>
          <p:cNvSpPr>
            <a:spLocks noGrp="1"/>
          </p:cNvSpPr>
          <p:nvPr>
            <p:ph type="body" idx="1"/>
          </p:nvPr>
        </p:nvSpPr>
        <p:spPr/>
        <p:txBody>
          <a:bodyPr/>
          <a:p>
            <a:endParaRPr altLang="en-US" dirty="0" lang="zh-CN"/>
          </a:p>
        </p:txBody>
      </p:sp>
      <p:sp>
        <p:nvSpPr>
          <p:cNvPr id="1049202" name="灯片编号占位符 3"/>
          <p:cNvSpPr>
            <a:spLocks noGrp="1"/>
          </p:cNvSpPr>
          <p:nvPr>
            <p:ph type="sldNum" sz="quarter" idx="5"/>
          </p:nvPr>
        </p:nvSpPr>
        <p:spPr/>
        <p:txBody>
          <a:bodyPr/>
          <a:p>
            <a:fld id="{40F64717-A5A5-4C4E-9291-2F18B7410B06}" type="slidenum">
              <a:rPr lang="en-US" smtClean="0"/>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262" name=""/>
        <p:cNvGrpSpPr/>
        <p:nvPr/>
      </p:nvGrpSpPr>
      <p:grpSpPr>
        <a:xfrm>
          <a:off x="0" y="0"/>
          <a:ext cx="0" cy="0"/>
          <a:chOff x="0" y="0"/>
          <a:chExt cx="0" cy="0"/>
        </a:xfrm>
      </p:grpSpPr>
      <p:sp>
        <p:nvSpPr>
          <p:cNvPr id="1049209" name="幻灯片图像占位符 1"/>
          <p:cNvSpPr>
            <a:spLocks noChangeAspect="1" noRot="1" noGrp="1"/>
          </p:cNvSpPr>
          <p:nvPr>
            <p:ph type="sldImg"/>
          </p:nvPr>
        </p:nvSpPr>
        <p:spPr/>
      </p:sp>
      <p:sp>
        <p:nvSpPr>
          <p:cNvPr id="1049210" name="备注占位符 2"/>
          <p:cNvSpPr>
            <a:spLocks noGrp="1"/>
          </p:cNvSpPr>
          <p:nvPr>
            <p:ph type="body" idx="1"/>
          </p:nvPr>
        </p:nvSpPr>
        <p:spPr/>
        <p:txBody>
          <a:bodyPr/>
          <a:p>
            <a:endParaRPr altLang="en-US" dirty="0" lang="zh-CN"/>
          </a:p>
        </p:txBody>
      </p:sp>
      <p:sp>
        <p:nvSpPr>
          <p:cNvPr id="1049211" name="灯片编号占位符 3"/>
          <p:cNvSpPr>
            <a:spLocks noGrp="1"/>
          </p:cNvSpPr>
          <p:nvPr>
            <p:ph type="sldNum" sz="quarter" idx="5"/>
          </p:nvPr>
        </p:nvSpPr>
        <p:spPr/>
        <p:txBody>
          <a:bodyPr/>
          <a:p>
            <a:fld id="{40F64717-A5A5-4C4E-9291-2F18B7410B06}" type="slidenum">
              <a:rPr lang="en-US" smtClean="0"/>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265" name=""/>
        <p:cNvGrpSpPr/>
        <p:nvPr/>
      </p:nvGrpSpPr>
      <p:grpSpPr>
        <a:xfrm>
          <a:off x="0" y="0"/>
          <a:ext cx="0" cy="0"/>
          <a:chOff x="0" y="0"/>
          <a:chExt cx="0" cy="0"/>
        </a:xfrm>
      </p:grpSpPr>
      <p:sp>
        <p:nvSpPr>
          <p:cNvPr id="1049218" name="幻灯片图像占位符 1"/>
          <p:cNvSpPr>
            <a:spLocks noChangeAspect="1" noRot="1" noGrp="1"/>
          </p:cNvSpPr>
          <p:nvPr>
            <p:ph type="sldImg"/>
          </p:nvPr>
        </p:nvSpPr>
        <p:spPr/>
      </p:sp>
      <p:sp>
        <p:nvSpPr>
          <p:cNvPr id="1049219" name="备注占位符 2"/>
          <p:cNvSpPr>
            <a:spLocks noGrp="1"/>
          </p:cNvSpPr>
          <p:nvPr>
            <p:ph type="body" idx="1"/>
          </p:nvPr>
        </p:nvSpPr>
        <p:spPr/>
        <p:txBody>
          <a:bodyPr/>
          <a:p>
            <a:endParaRPr altLang="en-US" dirty="0" lang="zh-CN"/>
          </a:p>
        </p:txBody>
      </p:sp>
      <p:sp>
        <p:nvSpPr>
          <p:cNvPr id="1049220" name="灯片编号占位符 3"/>
          <p:cNvSpPr>
            <a:spLocks noGrp="1"/>
          </p:cNvSpPr>
          <p:nvPr>
            <p:ph type="sldNum" sz="quarter" idx="5"/>
          </p:nvPr>
        </p:nvSpPr>
        <p:spPr/>
        <p:txBody>
          <a:bodyPr/>
          <a:p>
            <a:fld id="{40F64717-A5A5-4C4E-9291-2F18B7410B06}" type="slidenum">
              <a:rPr lang="en-US" smtClean="0"/>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269" name=""/>
        <p:cNvGrpSpPr/>
        <p:nvPr/>
      </p:nvGrpSpPr>
      <p:grpSpPr>
        <a:xfrm>
          <a:off x="0" y="0"/>
          <a:ext cx="0" cy="0"/>
          <a:chOff x="0" y="0"/>
          <a:chExt cx="0" cy="0"/>
        </a:xfrm>
      </p:grpSpPr>
      <p:sp>
        <p:nvSpPr>
          <p:cNvPr id="1049230" name="幻灯片图像占位符 1"/>
          <p:cNvSpPr>
            <a:spLocks noChangeAspect="1" noRot="1" noGrp="1"/>
          </p:cNvSpPr>
          <p:nvPr>
            <p:ph type="sldImg"/>
          </p:nvPr>
        </p:nvSpPr>
        <p:spPr/>
      </p:sp>
      <p:sp>
        <p:nvSpPr>
          <p:cNvPr id="1049231" name="备注占位符 2"/>
          <p:cNvSpPr>
            <a:spLocks noGrp="1"/>
          </p:cNvSpPr>
          <p:nvPr>
            <p:ph type="body" idx="1"/>
          </p:nvPr>
        </p:nvSpPr>
        <p:spPr/>
        <p:txBody>
          <a:bodyPr/>
          <a:p>
            <a:endParaRPr altLang="en-US" dirty="0" lang="zh-CN"/>
          </a:p>
        </p:txBody>
      </p:sp>
      <p:sp>
        <p:nvSpPr>
          <p:cNvPr id="1049232" name="灯片编号占位符 3"/>
          <p:cNvSpPr>
            <a:spLocks noGrp="1"/>
          </p:cNvSpPr>
          <p:nvPr>
            <p:ph type="sldNum" sz="quarter" idx="5"/>
          </p:nvPr>
        </p:nvSpPr>
        <p:spPr/>
        <p:txBody>
          <a:bodyPr/>
          <a:p>
            <a:fld id="{40F64717-A5A5-4C4E-9291-2F18B7410B06}" type="slidenum">
              <a:rPr lang="en-US" smtClean="0"/>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272" name=""/>
        <p:cNvGrpSpPr/>
        <p:nvPr/>
      </p:nvGrpSpPr>
      <p:grpSpPr>
        <a:xfrm>
          <a:off x="0" y="0"/>
          <a:ext cx="0" cy="0"/>
          <a:chOff x="0" y="0"/>
          <a:chExt cx="0" cy="0"/>
        </a:xfrm>
      </p:grpSpPr>
      <p:sp>
        <p:nvSpPr>
          <p:cNvPr id="1049237" name="幻灯片图像占位符 1"/>
          <p:cNvSpPr>
            <a:spLocks noChangeAspect="1" noRot="1" noGrp="1"/>
          </p:cNvSpPr>
          <p:nvPr>
            <p:ph type="sldImg"/>
          </p:nvPr>
        </p:nvSpPr>
        <p:spPr/>
      </p:sp>
      <p:sp>
        <p:nvSpPr>
          <p:cNvPr id="1049238" name="备注占位符 2"/>
          <p:cNvSpPr>
            <a:spLocks noGrp="1"/>
          </p:cNvSpPr>
          <p:nvPr>
            <p:ph type="body" idx="1"/>
          </p:nvPr>
        </p:nvSpPr>
        <p:spPr/>
        <p:txBody>
          <a:bodyPr/>
          <a:p>
            <a:endParaRPr altLang="en-US" dirty="0" lang="zh-CN"/>
          </a:p>
        </p:txBody>
      </p:sp>
      <p:sp>
        <p:nvSpPr>
          <p:cNvPr id="1049239" name="灯片编号占位符 3"/>
          <p:cNvSpPr>
            <a:spLocks noGrp="1"/>
          </p:cNvSpPr>
          <p:nvPr>
            <p:ph type="sldNum" sz="quarter" idx="5"/>
          </p:nvPr>
        </p:nvSpPr>
        <p:spPr/>
        <p:txBody>
          <a:bodyPr/>
          <a:p>
            <a:fld id="{40F64717-A5A5-4C4E-9291-2F18B7410B06}" type="slidenum">
              <a:rPr lang="en-US" smtClean="0"/>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276" name=""/>
        <p:cNvGrpSpPr/>
        <p:nvPr/>
      </p:nvGrpSpPr>
      <p:grpSpPr>
        <a:xfrm>
          <a:off x="0" y="0"/>
          <a:ext cx="0" cy="0"/>
          <a:chOff x="0" y="0"/>
          <a:chExt cx="0" cy="0"/>
        </a:xfrm>
      </p:grpSpPr>
      <p:sp>
        <p:nvSpPr>
          <p:cNvPr id="1049249" name="幻灯片图像占位符 1"/>
          <p:cNvSpPr>
            <a:spLocks noChangeAspect="1" noRot="1" noGrp="1"/>
          </p:cNvSpPr>
          <p:nvPr>
            <p:ph type="sldImg"/>
          </p:nvPr>
        </p:nvSpPr>
        <p:spPr/>
      </p:sp>
      <p:sp>
        <p:nvSpPr>
          <p:cNvPr id="1049250" name="备注占位符 2"/>
          <p:cNvSpPr>
            <a:spLocks noGrp="1"/>
          </p:cNvSpPr>
          <p:nvPr>
            <p:ph type="body" idx="1"/>
          </p:nvPr>
        </p:nvSpPr>
        <p:spPr/>
        <p:txBody>
          <a:bodyPr/>
          <a:p>
            <a:endParaRPr altLang="en-US" dirty="0" lang="zh-CN"/>
          </a:p>
        </p:txBody>
      </p:sp>
      <p:sp>
        <p:nvSpPr>
          <p:cNvPr id="1049251" name="灯片编号占位符 3"/>
          <p:cNvSpPr>
            <a:spLocks noGrp="1"/>
          </p:cNvSpPr>
          <p:nvPr>
            <p:ph type="sldNum" sz="quarter" idx="5"/>
          </p:nvPr>
        </p:nvSpPr>
        <p:spPr/>
        <p:txBody>
          <a:bodyPr/>
          <a:p>
            <a:fld id="{40F64717-A5A5-4C4E-9291-2F18B7410B06}" type="slidenum">
              <a:rPr lang="en-US" smtClean="0"/>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279" name=""/>
        <p:cNvGrpSpPr/>
        <p:nvPr/>
      </p:nvGrpSpPr>
      <p:grpSpPr>
        <a:xfrm>
          <a:off x="0" y="0"/>
          <a:ext cx="0" cy="0"/>
          <a:chOff x="0" y="0"/>
          <a:chExt cx="0" cy="0"/>
        </a:xfrm>
      </p:grpSpPr>
      <p:sp>
        <p:nvSpPr>
          <p:cNvPr id="1049260" name="幻灯片图像占位符 1"/>
          <p:cNvSpPr>
            <a:spLocks noChangeAspect="1" noRot="1" noGrp="1"/>
          </p:cNvSpPr>
          <p:nvPr>
            <p:ph type="sldImg"/>
          </p:nvPr>
        </p:nvSpPr>
        <p:spPr/>
      </p:sp>
      <p:sp>
        <p:nvSpPr>
          <p:cNvPr id="1049261" name="备注占位符 2"/>
          <p:cNvSpPr>
            <a:spLocks noGrp="1"/>
          </p:cNvSpPr>
          <p:nvPr>
            <p:ph type="body" idx="1"/>
          </p:nvPr>
        </p:nvSpPr>
        <p:spPr/>
        <p:txBody>
          <a:bodyPr/>
          <a:p>
            <a:endParaRPr altLang="en-US" dirty="0" lang="zh-CN"/>
          </a:p>
        </p:txBody>
      </p:sp>
      <p:sp>
        <p:nvSpPr>
          <p:cNvPr id="1049262" name="灯片编号占位符 3"/>
          <p:cNvSpPr>
            <a:spLocks noGrp="1"/>
          </p:cNvSpPr>
          <p:nvPr>
            <p:ph type="sldNum" sz="quarter" idx="5"/>
          </p:nvPr>
        </p:nvSpPr>
        <p:spPr/>
        <p:txBody>
          <a:bodyPr/>
          <a:p>
            <a:fld id="{40F64717-A5A5-4C4E-9291-2F18B7410B06}" type="slidenum">
              <a:rPr lang="en-US" smtClean="0"/>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282" name=""/>
        <p:cNvGrpSpPr/>
        <p:nvPr/>
      </p:nvGrpSpPr>
      <p:grpSpPr>
        <a:xfrm>
          <a:off x="0" y="0"/>
          <a:ext cx="0" cy="0"/>
          <a:chOff x="0" y="0"/>
          <a:chExt cx="0" cy="0"/>
        </a:xfrm>
      </p:grpSpPr>
      <p:sp>
        <p:nvSpPr>
          <p:cNvPr id="1049271" name="幻灯片图像占位符 1"/>
          <p:cNvSpPr>
            <a:spLocks noChangeAspect="1" noRot="1" noGrp="1"/>
          </p:cNvSpPr>
          <p:nvPr>
            <p:ph type="sldImg"/>
          </p:nvPr>
        </p:nvSpPr>
        <p:spPr/>
      </p:sp>
      <p:sp>
        <p:nvSpPr>
          <p:cNvPr id="1049272" name="备注占位符 2"/>
          <p:cNvSpPr>
            <a:spLocks noGrp="1"/>
          </p:cNvSpPr>
          <p:nvPr>
            <p:ph type="body" idx="1"/>
          </p:nvPr>
        </p:nvSpPr>
        <p:spPr/>
        <p:txBody>
          <a:bodyPr/>
          <a:p>
            <a:endParaRPr altLang="en-US" dirty="0" lang="zh-CN"/>
          </a:p>
        </p:txBody>
      </p:sp>
      <p:sp>
        <p:nvSpPr>
          <p:cNvPr id="1049273" name="灯片编号占位符 3"/>
          <p:cNvSpPr>
            <a:spLocks noGrp="1"/>
          </p:cNvSpPr>
          <p:nvPr>
            <p:ph type="sldNum" sz="quarter" idx="5"/>
          </p:nvPr>
        </p:nvSpPr>
        <p:spPr/>
        <p:txBody>
          <a:bodyPr/>
          <a:p>
            <a:fld id="{40F64717-A5A5-4C4E-9291-2F18B7410B06}" type="slidenum">
              <a:rPr lang="en-US" smtClean="0"/>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285" name=""/>
        <p:cNvGrpSpPr/>
        <p:nvPr/>
      </p:nvGrpSpPr>
      <p:grpSpPr>
        <a:xfrm>
          <a:off x="0" y="0"/>
          <a:ext cx="0" cy="0"/>
          <a:chOff x="0" y="0"/>
          <a:chExt cx="0" cy="0"/>
        </a:xfrm>
      </p:grpSpPr>
      <p:sp>
        <p:nvSpPr>
          <p:cNvPr id="1049282" name="幻灯片图像占位符 1"/>
          <p:cNvSpPr>
            <a:spLocks noChangeAspect="1" noRot="1" noGrp="1"/>
          </p:cNvSpPr>
          <p:nvPr>
            <p:ph type="sldImg"/>
          </p:nvPr>
        </p:nvSpPr>
        <p:spPr/>
      </p:sp>
      <p:sp>
        <p:nvSpPr>
          <p:cNvPr id="1049283" name="备注占位符 2"/>
          <p:cNvSpPr>
            <a:spLocks noGrp="1"/>
          </p:cNvSpPr>
          <p:nvPr>
            <p:ph type="body" idx="1"/>
          </p:nvPr>
        </p:nvSpPr>
        <p:spPr/>
        <p:txBody>
          <a:bodyPr/>
          <a:p>
            <a:endParaRPr altLang="en-US" dirty="0" lang="zh-CN"/>
          </a:p>
        </p:txBody>
      </p:sp>
      <p:sp>
        <p:nvSpPr>
          <p:cNvPr id="1049284" name="灯片编号占位符 3"/>
          <p:cNvSpPr>
            <a:spLocks noGrp="1"/>
          </p:cNvSpPr>
          <p:nvPr>
            <p:ph type="sldNum" sz="quarter" idx="5"/>
          </p:nvPr>
        </p:nvSpPr>
        <p:spPr/>
        <p:txBody>
          <a:bodyPr/>
          <a:p>
            <a:fld id="{40F64717-A5A5-4C4E-9291-2F18B7410B06}" type="slidenum">
              <a:rPr lang="en-US" smtClean="0"/>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290" name=""/>
        <p:cNvGrpSpPr/>
        <p:nvPr/>
      </p:nvGrpSpPr>
      <p:grpSpPr>
        <a:xfrm>
          <a:off x="0" y="0"/>
          <a:ext cx="0" cy="0"/>
          <a:chOff x="0" y="0"/>
          <a:chExt cx="0" cy="0"/>
        </a:xfrm>
      </p:grpSpPr>
      <p:sp>
        <p:nvSpPr>
          <p:cNvPr id="1049296" name="幻灯片图像占位符 1"/>
          <p:cNvSpPr>
            <a:spLocks noChangeAspect="1" noRot="1" noGrp="1"/>
          </p:cNvSpPr>
          <p:nvPr>
            <p:ph type="sldImg"/>
          </p:nvPr>
        </p:nvSpPr>
        <p:spPr/>
      </p:sp>
      <p:sp>
        <p:nvSpPr>
          <p:cNvPr id="1049297" name="备注占位符 2"/>
          <p:cNvSpPr>
            <a:spLocks noGrp="1"/>
          </p:cNvSpPr>
          <p:nvPr>
            <p:ph type="body" idx="1"/>
          </p:nvPr>
        </p:nvSpPr>
        <p:spPr/>
        <p:txBody>
          <a:bodyPr/>
          <a:p>
            <a:endParaRPr altLang="en-US" dirty="0" lang="zh-CN"/>
          </a:p>
        </p:txBody>
      </p:sp>
      <p:sp>
        <p:nvSpPr>
          <p:cNvPr id="1049298" name="灯片编号占位符 3"/>
          <p:cNvSpPr>
            <a:spLocks noGrp="1"/>
          </p:cNvSpPr>
          <p:nvPr>
            <p:ph type="sldNum" sz="quarter" idx="5"/>
          </p:nvPr>
        </p:nvSpPr>
        <p:spPr/>
        <p:txBody>
          <a:bodyPr/>
          <a:p>
            <a:fld id="{40F64717-A5A5-4C4E-9291-2F18B7410B06}" type="slidenum">
              <a:rPr lang="en-US" smtClean="0"/>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664" name="幻灯片图像占位符 1"/>
          <p:cNvSpPr>
            <a:spLocks noChangeAspect="1" noRot="1" noGrp="1"/>
          </p:cNvSpPr>
          <p:nvPr>
            <p:ph type="sldImg"/>
          </p:nvPr>
        </p:nvSpPr>
        <p:spPr/>
      </p:sp>
      <p:sp>
        <p:nvSpPr>
          <p:cNvPr id="1048665" name="备注占位符 2"/>
          <p:cNvSpPr>
            <a:spLocks noGrp="1"/>
          </p:cNvSpPr>
          <p:nvPr>
            <p:ph type="body" idx="1"/>
          </p:nvPr>
        </p:nvSpPr>
        <p:spPr/>
        <p:txBody>
          <a:bodyPr/>
          <a:p>
            <a:endParaRPr altLang="en-US" dirty="0" lang="zh-CN"/>
          </a:p>
        </p:txBody>
      </p:sp>
      <p:sp>
        <p:nvSpPr>
          <p:cNvPr id="1048666" name="灯片编号占位符 3"/>
          <p:cNvSpPr>
            <a:spLocks noGrp="1"/>
          </p:cNvSpPr>
          <p:nvPr>
            <p:ph type="sldNum" sz="quarter" idx="5"/>
          </p:nvPr>
        </p:nvSpPr>
        <p:spPr/>
        <p:txBody>
          <a:bodyPr/>
          <a:p>
            <a:fld id="{40F64717-A5A5-4C4E-9291-2F18B7410B06}" type="slidenum">
              <a:rPr lang="en-US" smtClean="0"/>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293" name=""/>
        <p:cNvGrpSpPr/>
        <p:nvPr/>
      </p:nvGrpSpPr>
      <p:grpSpPr>
        <a:xfrm>
          <a:off x="0" y="0"/>
          <a:ext cx="0" cy="0"/>
          <a:chOff x="0" y="0"/>
          <a:chExt cx="0" cy="0"/>
        </a:xfrm>
      </p:grpSpPr>
      <p:sp>
        <p:nvSpPr>
          <p:cNvPr id="1049303" name="幻灯片图像占位符 1"/>
          <p:cNvSpPr>
            <a:spLocks noChangeAspect="1" noRot="1" noGrp="1"/>
          </p:cNvSpPr>
          <p:nvPr>
            <p:ph type="sldImg"/>
          </p:nvPr>
        </p:nvSpPr>
        <p:spPr/>
      </p:sp>
      <p:sp>
        <p:nvSpPr>
          <p:cNvPr id="1049304" name="备注占位符 2"/>
          <p:cNvSpPr>
            <a:spLocks noGrp="1"/>
          </p:cNvSpPr>
          <p:nvPr>
            <p:ph type="body" idx="1"/>
          </p:nvPr>
        </p:nvSpPr>
        <p:spPr/>
        <p:txBody>
          <a:bodyPr/>
          <a:p>
            <a:endParaRPr altLang="en-US" dirty="0" lang="zh-CN"/>
          </a:p>
        </p:txBody>
      </p:sp>
      <p:sp>
        <p:nvSpPr>
          <p:cNvPr id="1049305" name="灯片编号占位符 3"/>
          <p:cNvSpPr>
            <a:spLocks noGrp="1"/>
          </p:cNvSpPr>
          <p:nvPr>
            <p:ph type="sldNum" sz="quarter" idx="5"/>
          </p:nvPr>
        </p:nvSpPr>
        <p:spPr/>
        <p:txBody>
          <a:bodyPr/>
          <a:p>
            <a:fld id="{40F64717-A5A5-4C4E-9291-2F18B7410B06}" type="slidenum">
              <a:rPr lang="en-US" smtClean="0"/>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296" name=""/>
        <p:cNvGrpSpPr/>
        <p:nvPr/>
      </p:nvGrpSpPr>
      <p:grpSpPr>
        <a:xfrm>
          <a:off x="0" y="0"/>
          <a:ext cx="0" cy="0"/>
          <a:chOff x="0" y="0"/>
          <a:chExt cx="0" cy="0"/>
        </a:xfrm>
      </p:grpSpPr>
      <p:sp>
        <p:nvSpPr>
          <p:cNvPr id="1049310" name="幻灯片图像占位符 1"/>
          <p:cNvSpPr>
            <a:spLocks noChangeAspect="1" noRot="1" noGrp="1"/>
          </p:cNvSpPr>
          <p:nvPr>
            <p:ph type="sldImg"/>
          </p:nvPr>
        </p:nvSpPr>
        <p:spPr/>
      </p:sp>
      <p:sp>
        <p:nvSpPr>
          <p:cNvPr id="1049311" name="备注占位符 2"/>
          <p:cNvSpPr>
            <a:spLocks noGrp="1"/>
          </p:cNvSpPr>
          <p:nvPr>
            <p:ph type="body" idx="1"/>
          </p:nvPr>
        </p:nvSpPr>
        <p:spPr/>
        <p:txBody>
          <a:bodyPr/>
          <a:p>
            <a:endParaRPr altLang="en-US" dirty="0" lang="zh-CN"/>
          </a:p>
        </p:txBody>
      </p:sp>
      <p:sp>
        <p:nvSpPr>
          <p:cNvPr id="1049312" name="灯片编号占位符 3"/>
          <p:cNvSpPr>
            <a:spLocks noGrp="1"/>
          </p:cNvSpPr>
          <p:nvPr>
            <p:ph type="sldNum" sz="quarter" idx="5"/>
          </p:nvPr>
        </p:nvSpPr>
        <p:spPr/>
        <p:txBody>
          <a:bodyPr/>
          <a:p>
            <a:fld id="{40F64717-A5A5-4C4E-9291-2F18B7410B06}" type="slidenum">
              <a:rPr lang="en-US" smtClean="0"/>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299" name=""/>
        <p:cNvGrpSpPr/>
        <p:nvPr/>
      </p:nvGrpSpPr>
      <p:grpSpPr>
        <a:xfrm>
          <a:off x="0" y="0"/>
          <a:ext cx="0" cy="0"/>
          <a:chOff x="0" y="0"/>
          <a:chExt cx="0" cy="0"/>
        </a:xfrm>
      </p:grpSpPr>
      <p:sp>
        <p:nvSpPr>
          <p:cNvPr id="1049316" name="幻灯片图像占位符 1"/>
          <p:cNvSpPr>
            <a:spLocks noChangeAspect="1" noRot="1" noGrp="1"/>
          </p:cNvSpPr>
          <p:nvPr>
            <p:ph type="sldImg"/>
          </p:nvPr>
        </p:nvSpPr>
        <p:spPr/>
      </p:sp>
      <p:sp>
        <p:nvSpPr>
          <p:cNvPr id="1049317" name="备注占位符 2"/>
          <p:cNvSpPr>
            <a:spLocks noGrp="1"/>
          </p:cNvSpPr>
          <p:nvPr>
            <p:ph type="body" idx="1"/>
          </p:nvPr>
        </p:nvSpPr>
        <p:spPr/>
        <p:txBody>
          <a:bodyPr/>
          <a:p>
            <a:endParaRPr altLang="en-US" dirty="0" lang="zh-CN"/>
          </a:p>
        </p:txBody>
      </p:sp>
      <p:sp>
        <p:nvSpPr>
          <p:cNvPr id="1049318" name="灯片编号占位符 3"/>
          <p:cNvSpPr>
            <a:spLocks noGrp="1"/>
          </p:cNvSpPr>
          <p:nvPr>
            <p:ph type="sldNum" sz="quarter" idx="5"/>
          </p:nvPr>
        </p:nvSpPr>
        <p:spPr/>
        <p:txBody>
          <a:bodyPr/>
          <a:p>
            <a:fld id="{40F64717-A5A5-4C4E-9291-2F18B7410B06}" type="slidenum">
              <a:rPr lang="en-US" smtClean="0"/>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302" name=""/>
        <p:cNvGrpSpPr/>
        <p:nvPr/>
      </p:nvGrpSpPr>
      <p:grpSpPr>
        <a:xfrm>
          <a:off x="0" y="0"/>
          <a:ext cx="0" cy="0"/>
          <a:chOff x="0" y="0"/>
          <a:chExt cx="0" cy="0"/>
        </a:xfrm>
      </p:grpSpPr>
      <p:sp>
        <p:nvSpPr>
          <p:cNvPr id="1049328" name="幻灯片图像占位符 1"/>
          <p:cNvSpPr>
            <a:spLocks noChangeAspect="1" noRot="1" noGrp="1"/>
          </p:cNvSpPr>
          <p:nvPr>
            <p:ph type="sldImg"/>
          </p:nvPr>
        </p:nvSpPr>
        <p:spPr/>
      </p:sp>
      <p:sp>
        <p:nvSpPr>
          <p:cNvPr id="1049329" name="备注占位符 2"/>
          <p:cNvSpPr>
            <a:spLocks noGrp="1"/>
          </p:cNvSpPr>
          <p:nvPr>
            <p:ph type="body" idx="1"/>
          </p:nvPr>
        </p:nvSpPr>
        <p:spPr/>
        <p:txBody>
          <a:bodyPr/>
          <a:p>
            <a:endParaRPr altLang="en-US" dirty="0" lang="zh-CN"/>
          </a:p>
        </p:txBody>
      </p:sp>
      <p:sp>
        <p:nvSpPr>
          <p:cNvPr id="1049330" name="灯片编号占位符 3"/>
          <p:cNvSpPr>
            <a:spLocks noGrp="1"/>
          </p:cNvSpPr>
          <p:nvPr>
            <p:ph type="sldNum" sz="quarter" idx="5"/>
          </p:nvPr>
        </p:nvSpPr>
        <p:spPr/>
        <p:txBody>
          <a:bodyPr/>
          <a:p>
            <a:fld id="{40F64717-A5A5-4C4E-9291-2F18B7410B06}" type="slidenum">
              <a:rPr lang="en-US" smtClean="0"/>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305" name=""/>
        <p:cNvGrpSpPr/>
        <p:nvPr/>
      </p:nvGrpSpPr>
      <p:grpSpPr>
        <a:xfrm>
          <a:off x="0" y="0"/>
          <a:ext cx="0" cy="0"/>
          <a:chOff x="0" y="0"/>
          <a:chExt cx="0" cy="0"/>
        </a:xfrm>
      </p:grpSpPr>
      <p:sp>
        <p:nvSpPr>
          <p:cNvPr id="1049335" name="幻灯片图像占位符 1"/>
          <p:cNvSpPr>
            <a:spLocks noChangeAspect="1" noRot="1" noGrp="1"/>
          </p:cNvSpPr>
          <p:nvPr>
            <p:ph type="sldImg"/>
          </p:nvPr>
        </p:nvSpPr>
        <p:spPr/>
      </p:sp>
      <p:sp>
        <p:nvSpPr>
          <p:cNvPr id="1049336" name="备注占位符 2"/>
          <p:cNvSpPr>
            <a:spLocks noGrp="1"/>
          </p:cNvSpPr>
          <p:nvPr>
            <p:ph type="body" idx="1"/>
          </p:nvPr>
        </p:nvSpPr>
        <p:spPr/>
        <p:txBody>
          <a:bodyPr/>
          <a:p>
            <a:endParaRPr altLang="en-US" dirty="0" lang="zh-CN"/>
          </a:p>
        </p:txBody>
      </p:sp>
      <p:sp>
        <p:nvSpPr>
          <p:cNvPr id="1049337" name="灯片编号占位符 3"/>
          <p:cNvSpPr>
            <a:spLocks noGrp="1"/>
          </p:cNvSpPr>
          <p:nvPr>
            <p:ph type="sldNum" sz="quarter" idx="5"/>
          </p:nvPr>
        </p:nvSpPr>
        <p:spPr/>
        <p:txBody>
          <a:bodyPr/>
          <a:p>
            <a:fld id="{40F64717-A5A5-4C4E-9291-2F18B7410B06}" type="slidenum">
              <a:rPr lang="en-US" smtClean="0"/>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308" name=""/>
        <p:cNvGrpSpPr/>
        <p:nvPr/>
      </p:nvGrpSpPr>
      <p:grpSpPr>
        <a:xfrm>
          <a:off x="0" y="0"/>
          <a:ext cx="0" cy="0"/>
          <a:chOff x="0" y="0"/>
          <a:chExt cx="0" cy="0"/>
        </a:xfrm>
      </p:grpSpPr>
      <p:sp>
        <p:nvSpPr>
          <p:cNvPr id="1049348" name="幻灯片图像占位符 1"/>
          <p:cNvSpPr>
            <a:spLocks noChangeAspect="1" noRot="1" noGrp="1"/>
          </p:cNvSpPr>
          <p:nvPr>
            <p:ph type="sldImg"/>
          </p:nvPr>
        </p:nvSpPr>
        <p:spPr/>
      </p:sp>
      <p:sp>
        <p:nvSpPr>
          <p:cNvPr id="1049349" name="备注占位符 2"/>
          <p:cNvSpPr>
            <a:spLocks noGrp="1"/>
          </p:cNvSpPr>
          <p:nvPr>
            <p:ph type="body" idx="1"/>
          </p:nvPr>
        </p:nvSpPr>
        <p:spPr/>
        <p:txBody>
          <a:bodyPr/>
          <a:p>
            <a:endParaRPr altLang="en-US" dirty="0" lang="zh-CN"/>
          </a:p>
        </p:txBody>
      </p:sp>
      <p:sp>
        <p:nvSpPr>
          <p:cNvPr id="1049350" name="灯片编号占位符 3"/>
          <p:cNvSpPr>
            <a:spLocks noGrp="1"/>
          </p:cNvSpPr>
          <p:nvPr>
            <p:ph type="sldNum" sz="quarter" idx="5"/>
          </p:nvPr>
        </p:nvSpPr>
        <p:spPr/>
        <p:txBody>
          <a:bodyPr/>
          <a:p>
            <a:fld id="{40F64717-A5A5-4C4E-9291-2F18B7410B06}" type="slidenum">
              <a:rPr lang="en-US" smtClean="0"/>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311" name=""/>
        <p:cNvGrpSpPr/>
        <p:nvPr/>
      </p:nvGrpSpPr>
      <p:grpSpPr>
        <a:xfrm>
          <a:off x="0" y="0"/>
          <a:ext cx="0" cy="0"/>
          <a:chOff x="0" y="0"/>
          <a:chExt cx="0" cy="0"/>
        </a:xfrm>
      </p:grpSpPr>
      <p:sp>
        <p:nvSpPr>
          <p:cNvPr id="1049354" name="幻灯片图像占位符 1"/>
          <p:cNvSpPr>
            <a:spLocks noChangeAspect="1" noRot="1" noGrp="1"/>
          </p:cNvSpPr>
          <p:nvPr>
            <p:ph type="sldImg"/>
          </p:nvPr>
        </p:nvSpPr>
        <p:spPr/>
      </p:sp>
      <p:sp>
        <p:nvSpPr>
          <p:cNvPr id="1049355" name="备注占位符 2"/>
          <p:cNvSpPr>
            <a:spLocks noGrp="1"/>
          </p:cNvSpPr>
          <p:nvPr>
            <p:ph type="body" idx="1"/>
          </p:nvPr>
        </p:nvSpPr>
        <p:spPr/>
        <p:txBody>
          <a:bodyPr/>
          <a:p>
            <a:endParaRPr altLang="en-US" dirty="0" lang="zh-CN"/>
          </a:p>
        </p:txBody>
      </p:sp>
      <p:sp>
        <p:nvSpPr>
          <p:cNvPr id="1049356" name="灯片编号占位符 3"/>
          <p:cNvSpPr>
            <a:spLocks noGrp="1"/>
          </p:cNvSpPr>
          <p:nvPr>
            <p:ph type="sldNum" sz="quarter" idx="5"/>
          </p:nvPr>
        </p:nvSpPr>
        <p:spPr/>
        <p:txBody>
          <a:bodyPr/>
          <a:p>
            <a:fld id="{40F64717-A5A5-4C4E-9291-2F18B7410B06}" type="slidenum">
              <a:rPr lang="en-US" smtClean="0"/>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315" name=""/>
        <p:cNvGrpSpPr/>
        <p:nvPr/>
      </p:nvGrpSpPr>
      <p:grpSpPr>
        <a:xfrm>
          <a:off x="0" y="0"/>
          <a:ext cx="0" cy="0"/>
          <a:chOff x="0" y="0"/>
          <a:chExt cx="0" cy="0"/>
        </a:xfrm>
      </p:grpSpPr>
      <p:sp>
        <p:nvSpPr>
          <p:cNvPr id="1049375" name="幻灯片图像占位符 1"/>
          <p:cNvSpPr>
            <a:spLocks noChangeAspect="1" noRot="1" noGrp="1"/>
          </p:cNvSpPr>
          <p:nvPr>
            <p:ph type="sldImg"/>
          </p:nvPr>
        </p:nvSpPr>
        <p:spPr/>
      </p:sp>
      <p:sp>
        <p:nvSpPr>
          <p:cNvPr id="1049376" name="备注占位符 2"/>
          <p:cNvSpPr>
            <a:spLocks noGrp="1"/>
          </p:cNvSpPr>
          <p:nvPr>
            <p:ph type="body" idx="1"/>
          </p:nvPr>
        </p:nvSpPr>
        <p:spPr/>
        <p:txBody>
          <a:bodyPr/>
          <a:p>
            <a:endParaRPr altLang="en-US" dirty="0" lang="zh-CN"/>
          </a:p>
        </p:txBody>
      </p:sp>
      <p:sp>
        <p:nvSpPr>
          <p:cNvPr id="1049377" name="灯片编号占位符 3"/>
          <p:cNvSpPr>
            <a:spLocks noGrp="1"/>
          </p:cNvSpPr>
          <p:nvPr>
            <p:ph type="sldNum" sz="quarter" idx="5"/>
          </p:nvPr>
        </p:nvSpPr>
        <p:spPr/>
        <p:txBody>
          <a:bodyPr/>
          <a:p>
            <a:fld id="{40F64717-A5A5-4C4E-9291-2F18B7410B06}" type="slidenum">
              <a:rPr lang="en-US" smtClean="0"/>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318" name=""/>
        <p:cNvGrpSpPr/>
        <p:nvPr/>
      </p:nvGrpSpPr>
      <p:grpSpPr>
        <a:xfrm>
          <a:off x="0" y="0"/>
          <a:ext cx="0" cy="0"/>
          <a:chOff x="0" y="0"/>
          <a:chExt cx="0" cy="0"/>
        </a:xfrm>
      </p:grpSpPr>
      <p:sp>
        <p:nvSpPr>
          <p:cNvPr id="1049383" name="幻灯片图像占位符 1"/>
          <p:cNvSpPr>
            <a:spLocks noChangeAspect="1" noRot="1" noGrp="1"/>
          </p:cNvSpPr>
          <p:nvPr>
            <p:ph type="sldImg"/>
          </p:nvPr>
        </p:nvSpPr>
        <p:spPr/>
      </p:sp>
      <p:sp>
        <p:nvSpPr>
          <p:cNvPr id="1049384" name="备注占位符 2"/>
          <p:cNvSpPr>
            <a:spLocks noGrp="1"/>
          </p:cNvSpPr>
          <p:nvPr>
            <p:ph type="body" idx="1"/>
          </p:nvPr>
        </p:nvSpPr>
        <p:spPr/>
        <p:txBody>
          <a:bodyPr/>
          <a:p>
            <a:endParaRPr altLang="en-US" dirty="0" lang="zh-CN"/>
          </a:p>
        </p:txBody>
      </p:sp>
      <p:sp>
        <p:nvSpPr>
          <p:cNvPr id="1049385" name="灯片编号占位符 3"/>
          <p:cNvSpPr>
            <a:spLocks noGrp="1"/>
          </p:cNvSpPr>
          <p:nvPr>
            <p:ph type="sldNum" sz="quarter" idx="5"/>
          </p:nvPr>
        </p:nvSpPr>
        <p:spPr/>
        <p:txBody>
          <a:bodyPr/>
          <a:p>
            <a:fld id="{40F64717-A5A5-4C4E-9291-2F18B7410B06}" type="slidenum">
              <a:rPr lang="en-US" smtClean="0"/>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321" name=""/>
        <p:cNvGrpSpPr/>
        <p:nvPr/>
      </p:nvGrpSpPr>
      <p:grpSpPr>
        <a:xfrm>
          <a:off x="0" y="0"/>
          <a:ext cx="0" cy="0"/>
          <a:chOff x="0" y="0"/>
          <a:chExt cx="0" cy="0"/>
        </a:xfrm>
      </p:grpSpPr>
      <p:sp>
        <p:nvSpPr>
          <p:cNvPr id="1049395" name="幻灯片图像占位符 1"/>
          <p:cNvSpPr>
            <a:spLocks noChangeAspect="1" noRot="1" noGrp="1"/>
          </p:cNvSpPr>
          <p:nvPr>
            <p:ph type="sldImg"/>
          </p:nvPr>
        </p:nvSpPr>
        <p:spPr/>
      </p:sp>
      <p:sp>
        <p:nvSpPr>
          <p:cNvPr id="1049396" name="备注占位符 2"/>
          <p:cNvSpPr>
            <a:spLocks noGrp="1"/>
          </p:cNvSpPr>
          <p:nvPr>
            <p:ph type="body" idx="1"/>
          </p:nvPr>
        </p:nvSpPr>
        <p:spPr/>
        <p:txBody>
          <a:bodyPr/>
          <a:p>
            <a:r>
              <a:rPr altLang="en-US" dirty="0" lang="zh-CN"/>
              <a:t>这里经过程序验证是没有问题的</a:t>
            </a:r>
          </a:p>
        </p:txBody>
      </p:sp>
      <p:sp>
        <p:nvSpPr>
          <p:cNvPr id="1049397" name="灯片编号占位符 3"/>
          <p:cNvSpPr>
            <a:spLocks noGrp="1"/>
          </p:cNvSpPr>
          <p:nvPr>
            <p:ph type="sldNum" sz="quarter" idx="5"/>
          </p:nvPr>
        </p:nvSpPr>
        <p:spPr/>
        <p:txBody>
          <a:bodyPr/>
          <a:p>
            <a:fld id="{40F64717-A5A5-4C4E-9291-2F18B7410B06}" type="slidenum">
              <a:rPr lang="en-US" smtClean="0"/>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670" name="幻灯片图像占位符 1"/>
          <p:cNvSpPr>
            <a:spLocks noChangeAspect="1" noRot="1" noGrp="1"/>
          </p:cNvSpPr>
          <p:nvPr>
            <p:ph type="sldImg"/>
          </p:nvPr>
        </p:nvSpPr>
        <p:spPr/>
      </p:sp>
      <p:sp>
        <p:nvSpPr>
          <p:cNvPr id="1048671" name="备注占位符 2"/>
          <p:cNvSpPr>
            <a:spLocks noGrp="1"/>
          </p:cNvSpPr>
          <p:nvPr>
            <p:ph type="body" idx="1"/>
          </p:nvPr>
        </p:nvSpPr>
        <p:spPr/>
        <p:txBody>
          <a:bodyPr/>
          <a:p>
            <a:endParaRPr altLang="en-US" dirty="0" lang="zh-CN"/>
          </a:p>
        </p:txBody>
      </p:sp>
      <p:sp>
        <p:nvSpPr>
          <p:cNvPr id="1048672" name="灯片编号占位符 3"/>
          <p:cNvSpPr>
            <a:spLocks noGrp="1"/>
          </p:cNvSpPr>
          <p:nvPr>
            <p:ph type="sldNum" sz="quarter" idx="5"/>
          </p:nvPr>
        </p:nvSpPr>
        <p:spPr/>
        <p:txBody>
          <a:bodyPr/>
          <a:p>
            <a:fld id="{40F64717-A5A5-4C4E-9291-2F18B7410B06}" type="slidenum">
              <a:rPr lang="en-US" smtClean="0"/>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324" name=""/>
        <p:cNvGrpSpPr/>
        <p:nvPr/>
      </p:nvGrpSpPr>
      <p:grpSpPr>
        <a:xfrm>
          <a:off x="0" y="0"/>
          <a:ext cx="0" cy="0"/>
          <a:chOff x="0" y="0"/>
          <a:chExt cx="0" cy="0"/>
        </a:xfrm>
      </p:grpSpPr>
      <p:sp>
        <p:nvSpPr>
          <p:cNvPr id="1049407" name="幻灯片图像占位符 1"/>
          <p:cNvSpPr>
            <a:spLocks noChangeAspect="1" noRot="1" noGrp="1"/>
          </p:cNvSpPr>
          <p:nvPr>
            <p:ph type="sldImg"/>
          </p:nvPr>
        </p:nvSpPr>
        <p:spPr/>
      </p:sp>
      <p:sp>
        <p:nvSpPr>
          <p:cNvPr id="1049408" name="备注占位符 2"/>
          <p:cNvSpPr>
            <a:spLocks noGrp="1"/>
          </p:cNvSpPr>
          <p:nvPr>
            <p:ph type="body" idx="1"/>
          </p:nvPr>
        </p:nvSpPr>
        <p:spPr/>
        <p:txBody>
          <a:bodyPr/>
          <a:p>
            <a:r>
              <a:rPr altLang="en-US" dirty="0" lang="zh-CN"/>
              <a:t>危险的主要是指在</a:t>
            </a:r>
            <a:r>
              <a:rPr altLang="zh-CN" dirty="0" lang="en-US"/>
              <a:t>work()</a:t>
            </a:r>
            <a:r>
              <a:rPr altLang="en-US" dirty="0" lang="zh-CN"/>
              <a:t>中读取</a:t>
            </a:r>
            <a:r>
              <a:rPr altLang="zh-CN" dirty="0" lang="en-US"/>
              <a:t>tmp</a:t>
            </a:r>
            <a:r>
              <a:rPr altLang="en-US" dirty="0" lang="zh-CN"/>
              <a:t>的值，会发现不同线程拥有的值是频繁变化的，即原始变量在并行区域中直接被引用很危险</a:t>
            </a:r>
          </a:p>
          <a:p>
            <a:r>
              <a:rPr altLang="en-US" dirty="0" lang="zh-CN"/>
              <a:t>读写相当随机</a:t>
            </a:r>
            <a:endParaRPr altLang="zh-CN" dirty="0" lang="en-US"/>
          </a:p>
          <a:p>
            <a:r>
              <a:rPr altLang="zh-CN" dirty="0" lang="en-US"/>
              <a:t>1- tmp</a:t>
            </a:r>
            <a:r>
              <a:rPr altLang="en-US" dirty="0" lang="zh-CN"/>
              <a:t>值的问题</a:t>
            </a:r>
          </a:p>
          <a:p>
            <a:r>
              <a:rPr dirty="0" lang="zh-CN"/>
              <a:t>原文在这里说并行区域内的</a:t>
            </a:r>
            <a:r>
              <a:rPr altLang="zh-CN" dirty="0" lang="en-US"/>
              <a:t>printf</a:t>
            </a:r>
            <a:r>
              <a:rPr altLang="en-US" dirty="0" lang="zh-CN"/>
              <a:t>会打印出</a:t>
            </a:r>
            <a:r>
              <a:rPr altLang="zh-CN" dirty="0" lang="en-US"/>
              <a:t>0</a:t>
            </a:r>
            <a:r>
              <a:rPr altLang="en-US" dirty="0" lang="zh-CN"/>
              <a:t>或者</a:t>
            </a:r>
            <a:r>
              <a:rPr altLang="zh-CN" dirty="0" lang="en-US"/>
              <a:t>5</a:t>
            </a:r>
            <a:r>
              <a:rPr altLang="en-US" dirty="0" lang="zh-CN"/>
              <a:t>，取决于是否执行了赋值</a:t>
            </a:r>
          </a:p>
          <a:p>
            <a:r>
              <a:rPr altLang="zh-CN" dirty="0" lang="en-US"/>
              <a:t>extern int tmp</a:t>
            </a:r>
            <a:r>
              <a:rPr altLang="en-US" dirty="0" lang="zh-CN"/>
              <a:t>显式地表明其引用了原始变量，相当于直接修改了原始变量</a:t>
            </a:r>
            <a:r>
              <a:rPr altLang="zh-CN" dirty="0" lang="en-US"/>
              <a:t>(gcc9.4)</a:t>
            </a:r>
            <a:r>
              <a:rPr altLang="en-US" dirty="0" lang="zh-CN"/>
              <a:t>即使不使用</a:t>
            </a:r>
            <a:r>
              <a:rPr altLang="zh-CN" dirty="0" lang="en-US"/>
              <a:t>extern int</a:t>
            </a:r>
            <a:r>
              <a:rPr altLang="en-US" dirty="0" lang="zh-CN"/>
              <a:t>，结果也是一致的，只要</a:t>
            </a:r>
            <a:r>
              <a:rPr altLang="zh-CN" dirty="0" lang="en-US"/>
              <a:t>tmp</a:t>
            </a:r>
            <a:r>
              <a:rPr altLang="en-US" dirty="0" lang="zh-CN"/>
              <a:t>是全局变量</a:t>
            </a:r>
          </a:p>
          <a:p>
            <a:r>
              <a:rPr altLang="en-US" dirty="0" lang="zh-CN"/>
              <a:t>最终打印出的值取决于哪个线程最后写回</a:t>
            </a:r>
            <a:r>
              <a:rPr altLang="zh-CN" dirty="0" lang="en-US"/>
              <a:t>tmp</a:t>
            </a:r>
            <a:r>
              <a:rPr altLang="en-US" dirty="0" lang="zh-CN"/>
              <a:t>，是随机的</a:t>
            </a:r>
          </a:p>
          <a:p>
            <a:endParaRPr altLang="zh-CN" dirty="0" lang="en-US"/>
          </a:p>
          <a:p>
            <a:r>
              <a:rPr altLang="zh-CN" dirty="0" lang="en-US"/>
              <a:t>2 - </a:t>
            </a:r>
            <a:r>
              <a:rPr altLang="en-US" dirty="0" lang="zh-CN"/>
              <a:t>内联</a:t>
            </a:r>
            <a:r>
              <a:rPr altLang="zh-CN" dirty="0" lang="en-US"/>
              <a:t>work()</a:t>
            </a:r>
          </a:p>
          <a:p>
            <a:r>
              <a:rPr altLang="zh-CN" dirty="0" lang="en-US"/>
              <a:t>gcc9.4</a:t>
            </a:r>
            <a:r>
              <a:rPr altLang="en-US" dirty="0" lang="zh-CN"/>
              <a:t>直接报错，找不到</a:t>
            </a:r>
            <a:r>
              <a:rPr altLang="zh-CN" dirty="0" lang="en-US"/>
              <a:t>work</a:t>
            </a:r>
            <a:r>
              <a:rPr altLang="en-US" dirty="0" lang="zh-CN"/>
              <a:t>函数</a:t>
            </a:r>
          </a:p>
          <a:p>
            <a:r>
              <a:rPr altLang="en-US" dirty="0" lang="zh-CN"/>
              <a:t>gcc -fopenmp ompt.c -o test</a:t>
            </a:r>
          </a:p>
          <a:p>
            <a:r>
              <a:rPr altLang="en-US" dirty="0" lang="zh-CN"/>
              <a:t>/usr/bin/ld: /tmp/ccqgKFsc.o: in function `danger._omp_fn.0':</a:t>
            </a:r>
          </a:p>
          <a:p>
            <a:r>
              <a:rPr altLang="en-US" dirty="0" lang="zh-CN"/>
              <a:t>ompt.c:(.text+0x78): undefined reference to `work'</a:t>
            </a:r>
          </a:p>
          <a:p>
            <a:r>
              <a:rPr altLang="en-US" dirty="0" lang="zh-CN"/>
              <a:t>collect2: error: ld returned 1 exit status</a:t>
            </a:r>
          </a:p>
        </p:txBody>
      </p:sp>
      <p:sp>
        <p:nvSpPr>
          <p:cNvPr id="1049409" name="灯片编号占位符 3"/>
          <p:cNvSpPr>
            <a:spLocks noGrp="1"/>
          </p:cNvSpPr>
          <p:nvPr>
            <p:ph type="sldNum" sz="quarter" idx="5"/>
          </p:nvPr>
        </p:nvSpPr>
        <p:spPr/>
        <p:txBody>
          <a:bodyPr/>
          <a:p>
            <a:fld id="{40F64717-A5A5-4C4E-9291-2F18B7410B06}" type="slidenum">
              <a:rPr lang="en-US" smtClean="0"/>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327" name=""/>
        <p:cNvGrpSpPr/>
        <p:nvPr/>
      </p:nvGrpSpPr>
      <p:grpSpPr>
        <a:xfrm>
          <a:off x="0" y="0"/>
          <a:ext cx="0" cy="0"/>
          <a:chOff x="0" y="0"/>
          <a:chExt cx="0" cy="0"/>
        </a:xfrm>
      </p:grpSpPr>
      <p:sp>
        <p:nvSpPr>
          <p:cNvPr id="1049415" name="幻灯片图像占位符 1"/>
          <p:cNvSpPr>
            <a:spLocks noChangeAspect="1" noRot="1" noGrp="1"/>
          </p:cNvSpPr>
          <p:nvPr>
            <p:ph type="sldImg"/>
          </p:nvPr>
        </p:nvSpPr>
        <p:spPr/>
      </p:sp>
      <p:sp>
        <p:nvSpPr>
          <p:cNvPr id="1049416" name="备注占位符 2"/>
          <p:cNvSpPr>
            <a:spLocks noGrp="1"/>
          </p:cNvSpPr>
          <p:nvPr>
            <p:ph type="body" idx="1"/>
          </p:nvPr>
        </p:nvSpPr>
        <p:spPr/>
        <p:txBody>
          <a:bodyPr/>
          <a:p>
            <a:endParaRPr altLang="en-US" dirty="0" lang="zh-CN"/>
          </a:p>
        </p:txBody>
      </p:sp>
      <p:sp>
        <p:nvSpPr>
          <p:cNvPr id="1049417" name="灯片编号占位符 3"/>
          <p:cNvSpPr>
            <a:spLocks noGrp="1"/>
          </p:cNvSpPr>
          <p:nvPr>
            <p:ph type="sldNum" sz="quarter" idx="5"/>
          </p:nvPr>
        </p:nvSpPr>
        <p:spPr/>
        <p:txBody>
          <a:bodyPr/>
          <a:p>
            <a:fld id="{40F64717-A5A5-4C4E-9291-2F18B7410B06}" type="slidenum">
              <a:rPr lang="en-US" smtClean="0"/>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330" name=""/>
        <p:cNvGrpSpPr/>
        <p:nvPr/>
      </p:nvGrpSpPr>
      <p:grpSpPr>
        <a:xfrm>
          <a:off x="0" y="0"/>
          <a:ext cx="0" cy="0"/>
          <a:chOff x="0" y="0"/>
          <a:chExt cx="0" cy="0"/>
        </a:xfrm>
      </p:grpSpPr>
      <p:sp>
        <p:nvSpPr>
          <p:cNvPr id="1049423" name="幻灯片图像占位符 1"/>
          <p:cNvSpPr>
            <a:spLocks noChangeAspect="1" noRot="1" noGrp="1"/>
          </p:cNvSpPr>
          <p:nvPr>
            <p:ph type="sldImg"/>
          </p:nvPr>
        </p:nvSpPr>
        <p:spPr/>
      </p:sp>
      <p:sp>
        <p:nvSpPr>
          <p:cNvPr id="1049424" name="备注占位符 2"/>
          <p:cNvSpPr>
            <a:spLocks noGrp="1"/>
          </p:cNvSpPr>
          <p:nvPr>
            <p:ph type="body" idx="1"/>
          </p:nvPr>
        </p:nvSpPr>
        <p:spPr/>
        <p:txBody>
          <a:bodyPr/>
          <a:p>
            <a:endParaRPr altLang="en-US" dirty="0" lang="zh-CN"/>
          </a:p>
        </p:txBody>
      </p:sp>
      <p:sp>
        <p:nvSpPr>
          <p:cNvPr id="1049425" name="灯片编号占位符 3"/>
          <p:cNvSpPr>
            <a:spLocks noGrp="1"/>
          </p:cNvSpPr>
          <p:nvPr>
            <p:ph type="sldNum" sz="quarter" idx="5"/>
          </p:nvPr>
        </p:nvSpPr>
        <p:spPr/>
        <p:txBody>
          <a:bodyPr/>
          <a:p>
            <a:fld id="{40F64717-A5A5-4C4E-9291-2F18B7410B06}" type="slidenum">
              <a:rPr lang="en-US" smtClean="0"/>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333" name=""/>
        <p:cNvGrpSpPr/>
        <p:nvPr/>
      </p:nvGrpSpPr>
      <p:grpSpPr>
        <a:xfrm>
          <a:off x="0" y="0"/>
          <a:ext cx="0" cy="0"/>
          <a:chOff x="0" y="0"/>
          <a:chExt cx="0" cy="0"/>
        </a:xfrm>
      </p:grpSpPr>
      <p:sp>
        <p:nvSpPr>
          <p:cNvPr id="1049434" name="幻灯片图像占位符 1"/>
          <p:cNvSpPr>
            <a:spLocks noChangeAspect="1" noRot="1" noGrp="1"/>
          </p:cNvSpPr>
          <p:nvPr>
            <p:ph type="sldImg"/>
          </p:nvPr>
        </p:nvSpPr>
        <p:spPr/>
      </p:sp>
      <p:sp>
        <p:nvSpPr>
          <p:cNvPr id="1049435" name="备注占位符 2"/>
          <p:cNvSpPr>
            <a:spLocks noGrp="1"/>
          </p:cNvSpPr>
          <p:nvPr>
            <p:ph type="body" idx="1"/>
          </p:nvPr>
        </p:nvSpPr>
        <p:spPr/>
        <p:txBody>
          <a:bodyPr/>
          <a:p>
            <a:r>
              <a:rPr altLang="en-US" dirty="0" lang="zh-CN"/>
              <a:t>在OpenMP的并行循环中，默认情况下循环索引变量（这里是i和j）是共享的。但是在这里，j 在外部循环之前已经被定义为 5，然后在内部循环中再次被用作循环索引。这可能导致问题，因为多个线程可能试图同时修改 j 的值。</a:t>
            </a:r>
          </a:p>
        </p:txBody>
      </p:sp>
      <p:sp>
        <p:nvSpPr>
          <p:cNvPr id="1049436" name="灯片编号占位符 3"/>
          <p:cNvSpPr>
            <a:spLocks noGrp="1"/>
          </p:cNvSpPr>
          <p:nvPr>
            <p:ph type="sldNum" sz="quarter" idx="5"/>
          </p:nvPr>
        </p:nvSpPr>
        <p:spPr/>
        <p:txBody>
          <a:bodyPr/>
          <a:p>
            <a:fld id="{40F64717-A5A5-4C4E-9291-2F18B7410B06}" type="slidenum">
              <a:rPr lang="en-US" smtClean="0"/>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336" name=""/>
        <p:cNvGrpSpPr/>
        <p:nvPr/>
      </p:nvGrpSpPr>
      <p:grpSpPr>
        <a:xfrm>
          <a:off x="0" y="0"/>
          <a:ext cx="0" cy="0"/>
          <a:chOff x="0" y="0"/>
          <a:chExt cx="0" cy="0"/>
        </a:xfrm>
      </p:grpSpPr>
      <p:sp>
        <p:nvSpPr>
          <p:cNvPr id="1049456" name="幻灯片图像占位符 1"/>
          <p:cNvSpPr>
            <a:spLocks noChangeAspect="1" noRot="1" noGrp="1"/>
          </p:cNvSpPr>
          <p:nvPr>
            <p:ph type="sldImg"/>
          </p:nvPr>
        </p:nvSpPr>
        <p:spPr/>
      </p:sp>
      <p:sp>
        <p:nvSpPr>
          <p:cNvPr id="1049457" name="备注占位符 2"/>
          <p:cNvSpPr>
            <a:spLocks noGrp="1"/>
          </p:cNvSpPr>
          <p:nvPr>
            <p:ph type="body" idx="1"/>
          </p:nvPr>
        </p:nvSpPr>
        <p:spPr/>
        <p:txBody>
          <a:bodyPr/>
          <a:p>
            <a:endParaRPr altLang="en-US" dirty="0" lang="zh-CN"/>
          </a:p>
        </p:txBody>
      </p:sp>
      <p:sp>
        <p:nvSpPr>
          <p:cNvPr id="1049458" name="灯片编号占位符 3"/>
          <p:cNvSpPr>
            <a:spLocks noGrp="1"/>
          </p:cNvSpPr>
          <p:nvPr>
            <p:ph type="sldNum" sz="quarter" idx="5"/>
          </p:nvPr>
        </p:nvSpPr>
        <p:spPr/>
        <p:txBody>
          <a:bodyPr/>
          <a:p>
            <a:fld id="{40F64717-A5A5-4C4E-9291-2F18B7410B06}" type="slidenum">
              <a:rPr lang="en-US" smtClean="0"/>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339" name=""/>
        <p:cNvGrpSpPr/>
        <p:nvPr/>
      </p:nvGrpSpPr>
      <p:grpSpPr>
        <a:xfrm>
          <a:off x="0" y="0"/>
          <a:ext cx="0" cy="0"/>
          <a:chOff x="0" y="0"/>
          <a:chExt cx="0" cy="0"/>
        </a:xfrm>
      </p:grpSpPr>
      <p:sp>
        <p:nvSpPr>
          <p:cNvPr id="1049479" name="幻灯片图像占位符 1"/>
          <p:cNvSpPr>
            <a:spLocks noChangeAspect="1" noRot="1" noGrp="1"/>
          </p:cNvSpPr>
          <p:nvPr>
            <p:ph type="sldImg"/>
          </p:nvPr>
        </p:nvSpPr>
        <p:spPr/>
      </p:sp>
      <p:sp>
        <p:nvSpPr>
          <p:cNvPr id="1049480" name="备注占位符 2"/>
          <p:cNvSpPr>
            <a:spLocks noGrp="1"/>
          </p:cNvSpPr>
          <p:nvPr>
            <p:ph type="body" idx="1"/>
          </p:nvPr>
        </p:nvSpPr>
        <p:spPr/>
        <p:txBody>
          <a:bodyPr/>
          <a:p>
            <a:endParaRPr altLang="en-US" dirty="0" lang="zh-CN"/>
          </a:p>
        </p:txBody>
      </p:sp>
      <p:sp>
        <p:nvSpPr>
          <p:cNvPr id="1049481" name="灯片编号占位符 3"/>
          <p:cNvSpPr>
            <a:spLocks noGrp="1"/>
          </p:cNvSpPr>
          <p:nvPr>
            <p:ph type="sldNum" sz="quarter" idx="5"/>
          </p:nvPr>
        </p:nvSpPr>
        <p:spPr/>
        <p:txBody>
          <a:bodyPr/>
          <a:p>
            <a:fld id="{40F64717-A5A5-4C4E-9291-2F18B7410B06}" type="slidenum">
              <a:rPr lang="en-US" smtClean="0"/>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342" name=""/>
        <p:cNvGrpSpPr/>
        <p:nvPr/>
      </p:nvGrpSpPr>
      <p:grpSpPr>
        <a:xfrm>
          <a:off x="0" y="0"/>
          <a:ext cx="0" cy="0"/>
          <a:chOff x="0" y="0"/>
          <a:chExt cx="0" cy="0"/>
        </a:xfrm>
      </p:grpSpPr>
      <p:sp>
        <p:nvSpPr>
          <p:cNvPr id="1049486" name="幻灯片图像占位符 1"/>
          <p:cNvSpPr>
            <a:spLocks noChangeAspect="1" noRot="1" noGrp="1"/>
          </p:cNvSpPr>
          <p:nvPr>
            <p:ph type="sldImg"/>
          </p:nvPr>
        </p:nvSpPr>
        <p:spPr/>
      </p:sp>
      <p:sp>
        <p:nvSpPr>
          <p:cNvPr id="1049487" name="备注占位符 2"/>
          <p:cNvSpPr>
            <a:spLocks noGrp="1"/>
          </p:cNvSpPr>
          <p:nvPr>
            <p:ph type="body" idx="1"/>
          </p:nvPr>
        </p:nvSpPr>
        <p:spPr/>
        <p:txBody>
          <a:bodyPr/>
          <a:p>
            <a:endParaRPr altLang="en-US" dirty="0" lang="zh-CN"/>
          </a:p>
        </p:txBody>
      </p:sp>
      <p:sp>
        <p:nvSpPr>
          <p:cNvPr id="1049488" name="灯片编号占位符 3"/>
          <p:cNvSpPr>
            <a:spLocks noGrp="1"/>
          </p:cNvSpPr>
          <p:nvPr>
            <p:ph type="sldNum" sz="quarter" idx="5"/>
          </p:nvPr>
        </p:nvSpPr>
        <p:spPr/>
        <p:txBody>
          <a:bodyPr/>
          <a:p>
            <a:fld id="{40F64717-A5A5-4C4E-9291-2F18B7410B06}" type="slidenum">
              <a:rPr lang="en-US" smtClean="0"/>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348" name=""/>
        <p:cNvGrpSpPr/>
        <p:nvPr/>
      </p:nvGrpSpPr>
      <p:grpSpPr>
        <a:xfrm>
          <a:off x="0" y="0"/>
          <a:ext cx="0" cy="0"/>
          <a:chOff x="0" y="0"/>
          <a:chExt cx="0" cy="0"/>
        </a:xfrm>
      </p:grpSpPr>
      <p:sp>
        <p:nvSpPr>
          <p:cNvPr id="1049497" name="幻灯片图像占位符 1"/>
          <p:cNvSpPr>
            <a:spLocks noChangeAspect="1" noRot="1" noGrp="1"/>
          </p:cNvSpPr>
          <p:nvPr>
            <p:ph type="sldImg"/>
          </p:nvPr>
        </p:nvSpPr>
        <p:spPr/>
      </p:sp>
      <p:sp>
        <p:nvSpPr>
          <p:cNvPr id="1049498" name="备注占位符 2"/>
          <p:cNvSpPr>
            <a:spLocks noGrp="1"/>
          </p:cNvSpPr>
          <p:nvPr>
            <p:ph type="body" idx="1"/>
          </p:nvPr>
        </p:nvSpPr>
        <p:spPr/>
        <p:txBody>
          <a:bodyPr/>
          <a:p>
            <a:endParaRPr altLang="en-US" dirty="0" lang="zh-CN"/>
          </a:p>
        </p:txBody>
      </p:sp>
      <p:sp>
        <p:nvSpPr>
          <p:cNvPr id="1049499" name="灯片编号占位符 3"/>
          <p:cNvSpPr>
            <a:spLocks noGrp="1"/>
          </p:cNvSpPr>
          <p:nvPr>
            <p:ph type="sldNum" sz="quarter" idx="5"/>
          </p:nvPr>
        </p:nvSpPr>
        <p:spPr/>
        <p:txBody>
          <a:bodyPr/>
          <a:p>
            <a:fld id="{40F64717-A5A5-4C4E-9291-2F18B7410B06}" type="slidenum">
              <a:rPr lang="en-US" smtClean="0"/>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351" name=""/>
        <p:cNvGrpSpPr/>
        <p:nvPr/>
      </p:nvGrpSpPr>
      <p:grpSpPr>
        <a:xfrm>
          <a:off x="0" y="0"/>
          <a:ext cx="0" cy="0"/>
          <a:chOff x="0" y="0"/>
          <a:chExt cx="0" cy="0"/>
        </a:xfrm>
      </p:grpSpPr>
      <p:sp>
        <p:nvSpPr>
          <p:cNvPr id="1049503" name="幻灯片图像占位符 1"/>
          <p:cNvSpPr>
            <a:spLocks noChangeAspect="1" noRot="1" noGrp="1"/>
          </p:cNvSpPr>
          <p:nvPr>
            <p:ph type="sldImg"/>
          </p:nvPr>
        </p:nvSpPr>
        <p:spPr/>
      </p:sp>
      <p:sp>
        <p:nvSpPr>
          <p:cNvPr id="1049504" name="备注占位符 2"/>
          <p:cNvSpPr>
            <a:spLocks noGrp="1"/>
          </p:cNvSpPr>
          <p:nvPr>
            <p:ph type="body" idx="1"/>
          </p:nvPr>
        </p:nvSpPr>
        <p:spPr/>
        <p:txBody>
          <a:bodyPr/>
          <a:p>
            <a:r>
              <a:rPr altLang="en-US" dirty="0" lang="zh-CN"/>
              <a:t>官方解释：Use the taskwait pragma to specify a wait for child tasks to be completed that are generated by the current task.</a:t>
            </a:r>
          </a:p>
          <a:p>
            <a:r>
              <a:rPr altLang="en-US" dirty="0" lang="zh-CN"/>
              <a:t>是可以递归地等待子任务的，在后面斐波那契数列的例子也有</a:t>
            </a:r>
          </a:p>
        </p:txBody>
      </p:sp>
      <p:sp>
        <p:nvSpPr>
          <p:cNvPr id="1049505" name="灯片编号占位符 3"/>
          <p:cNvSpPr>
            <a:spLocks noGrp="1"/>
          </p:cNvSpPr>
          <p:nvPr>
            <p:ph type="sldNum" sz="quarter" idx="5"/>
          </p:nvPr>
        </p:nvSpPr>
        <p:spPr/>
        <p:txBody>
          <a:bodyPr/>
          <a:p>
            <a:fld id="{40F64717-A5A5-4C4E-9291-2F18B7410B06}" type="slidenum">
              <a:rPr lang="en-US" smtClean="0"/>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354" name=""/>
        <p:cNvGrpSpPr/>
        <p:nvPr/>
      </p:nvGrpSpPr>
      <p:grpSpPr>
        <a:xfrm>
          <a:off x="0" y="0"/>
          <a:ext cx="0" cy="0"/>
          <a:chOff x="0" y="0"/>
          <a:chExt cx="0" cy="0"/>
        </a:xfrm>
      </p:grpSpPr>
      <p:sp>
        <p:nvSpPr>
          <p:cNvPr id="1049510" name="幻灯片图像占位符 1"/>
          <p:cNvSpPr>
            <a:spLocks noChangeAspect="1" noRot="1" noGrp="1"/>
          </p:cNvSpPr>
          <p:nvPr>
            <p:ph type="sldImg"/>
          </p:nvPr>
        </p:nvSpPr>
        <p:spPr/>
      </p:sp>
      <p:sp>
        <p:nvSpPr>
          <p:cNvPr id="1049511" name="备注占位符 2"/>
          <p:cNvSpPr>
            <a:spLocks noGrp="1"/>
          </p:cNvSpPr>
          <p:nvPr>
            <p:ph type="body" idx="1"/>
          </p:nvPr>
        </p:nvSpPr>
        <p:spPr/>
        <p:txBody>
          <a:bodyPr/>
          <a:p>
            <a:r>
              <a:rPr altLang="en-US" dirty="0" lang="zh-CN"/>
              <a:t>这个例子和子任务似乎没啥关系</a:t>
            </a:r>
            <a:r>
              <a:rPr altLang="zh-CN" dirty="0" lang="en-US"/>
              <a:t>?</a:t>
            </a:r>
          </a:p>
        </p:txBody>
      </p:sp>
      <p:sp>
        <p:nvSpPr>
          <p:cNvPr id="1049512" name="灯片编号占位符 3"/>
          <p:cNvSpPr>
            <a:spLocks noGrp="1"/>
          </p:cNvSpPr>
          <p:nvPr>
            <p:ph type="sldNum" sz="quarter" idx="5"/>
          </p:nvPr>
        </p:nvSpPr>
        <p:spPr/>
        <p:txBody>
          <a:bodyPr/>
          <a:p>
            <a:fld id="{40F64717-A5A5-4C4E-9291-2F18B7410B06}" type="slidenum">
              <a:rPr lang="en-US" smtClean="0"/>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677" name="幻灯片图像占位符 1"/>
          <p:cNvSpPr>
            <a:spLocks noChangeAspect="1" noRot="1" noGrp="1"/>
          </p:cNvSpPr>
          <p:nvPr>
            <p:ph type="sldImg"/>
          </p:nvPr>
        </p:nvSpPr>
        <p:spPr/>
      </p:sp>
      <p:sp>
        <p:nvSpPr>
          <p:cNvPr id="1048678" name="备注占位符 2"/>
          <p:cNvSpPr>
            <a:spLocks noGrp="1"/>
          </p:cNvSpPr>
          <p:nvPr>
            <p:ph type="body" idx="1"/>
          </p:nvPr>
        </p:nvSpPr>
        <p:spPr/>
        <p:txBody>
          <a:bodyPr/>
          <a:p>
            <a:endParaRPr altLang="en-US" dirty="0" lang="zh-CN"/>
          </a:p>
        </p:txBody>
      </p:sp>
      <p:sp>
        <p:nvSpPr>
          <p:cNvPr id="1048679" name="灯片编号占位符 3"/>
          <p:cNvSpPr>
            <a:spLocks noGrp="1"/>
          </p:cNvSpPr>
          <p:nvPr>
            <p:ph type="sldNum" sz="quarter" idx="5"/>
          </p:nvPr>
        </p:nvSpPr>
        <p:spPr/>
        <p:txBody>
          <a:bodyPr/>
          <a:p>
            <a:fld id="{40F64717-A5A5-4C4E-9291-2F18B7410B06}" type="slidenum">
              <a:rPr lang="en-US" smtClean="0"/>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357" name=""/>
        <p:cNvGrpSpPr/>
        <p:nvPr/>
      </p:nvGrpSpPr>
      <p:grpSpPr>
        <a:xfrm>
          <a:off x="0" y="0"/>
          <a:ext cx="0" cy="0"/>
          <a:chOff x="0" y="0"/>
          <a:chExt cx="0" cy="0"/>
        </a:xfrm>
      </p:grpSpPr>
      <p:sp>
        <p:nvSpPr>
          <p:cNvPr id="1049519" name="幻灯片图像占位符 1"/>
          <p:cNvSpPr>
            <a:spLocks noChangeAspect="1" noRot="1" noGrp="1"/>
          </p:cNvSpPr>
          <p:nvPr>
            <p:ph type="sldImg"/>
          </p:nvPr>
        </p:nvSpPr>
        <p:spPr/>
      </p:sp>
      <p:sp>
        <p:nvSpPr>
          <p:cNvPr id="1049520" name="备注占位符 2"/>
          <p:cNvSpPr>
            <a:spLocks noGrp="1"/>
          </p:cNvSpPr>
          <p:nvPr>
            <p:ph type="body" idx="1"/>
          </p:nvPr>
        </p:nvSpPr>
        <p:spPr/>
        <p:txBody>
          <a:bodyPr/>
          <a:p>
            <a:endParaRPr altLang="en-US" dirty="0" lang="zh-CN"/>
          </a:p>
        </p:txBody>
      </p:sp>
      <p:sp>
        <p:nvSpPr>
          <p:cNvPr id="1049521" name="灯片编号占位符 3"/>
          <p:cNvSpPr>
            <a:spLocks noGrp="1"/>
          </p:cNvSpPr>
          <p:nvPr>
            <p:ph type="sldNum" sz="quarter" idx="5"/>
          </p:nvPr>
        </p:nvSpPr>
        <p:spPr/>
        <p:txBody>
          <a:bodyPr/>
          <a:p>
            <a:fld id="{40F64717-A5A5-4C4E-9291-2F18B7410B06}" type="slidenum">
              <a:rPr lang="en-US" smtClean="0"/>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360" name=""/>
        <p:cNvGrpSpPr/>
        <p:nvPr/>
      </p:nvGrpSpPr>
      <p:grpSpPr>
        <a:xfrm>
          <a:off x="0" y="0"/>
          <a:ext cx="0" cy="0"/>
          <a:chOff x="0" y="0"/>
          <a:chExt cx="0" cy="0"/>
        </a:xfrm>
      </p:grpSpPr>
      <p:sp>
        <p:nvSpPr>
          <p:cNvPr id="1049526" name="幻灯片图像占位符 1"/>
          <p:cNvSpPr>
            <a:spLocks noChangeAspect="1" noRot="1" noGrp="1"/>
          </p:cNvSpPr>
          <p:nvPr>
            <p:ph type="sldImg"/>
          </p:nvPr>
        </p:nvSpPr>
        <p:spPr/>
      </p:sp>
      <p:sp>
        <p:nvSpPr>
          <p:cNvPr id="1049527" name="备注占位符 2"/>
          <p:cNvSpPr>
            <a:spLocks noGrp="1"/>
          </p:cNvSpPr>
          <p:nvPr>
            <p:ph type="body" idx="1"/>
          </p:nvPr>
        </p:nvSpPr>
        <p:spPr/>
        <p:txBody>
          <a:bodyPr/>
          <a:p>
            <a:endParaRPr altLang="en-US" dirty="0" lang="zh-CN"/>
          </a:p>
        </p:txBody>
      </p:sp>
      <p:sp>
        <p:nvSpPr>
          <p:cNvPr id="1049528" name="灯片编号占位符 3"/>
          <p:cNvSpPr>
            <a:spLocks noGrp="1"/>
          </p:cNvSpPr>
          <p:nvPr>
            <p:ph type="sldNum" sz="quarter" idx="5"/>
          </p:nvPr>
        </p:nvSpPr>
        <p:spPr/>
        <p:txBody>
          <a:bodyPr/>
          <a:p>
            <a:fld id="{40F64717-A5A5-4C4E-9291-2F18B7410B06}" type="slidenum">
              <a:rPr lang="en-US" smtClean="0"/>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363" name=""/>
        <p:cNvGrpSpPr/>
        <p:nvPr/>
      </p:nvGrpSpPr>
      <p:grpSpPr>
        <a:xfrm>
          <a:off x="0" y="0"/>
          <a:ext cx="0" cy="0"/>
          <a:chOff x="0" y="0"/>
          <a:chExt cx="0" cy="0"/>
        </a:xfrm>
      </p:grpSpPr>
      <p:sp>
        <p:nvSpPr>
          <p:cNvPr id="1049533" name="幻灯片图像占位符 1"/>
          <p:cNvSpPr>
            <a:spLocks noChangeAspect="1" noRot="1" noGrp="1"/>
          </p:cNvSpPr>
          <p:nvPr>
            <p:ph type="sldImg"/>
          </p:nvPr>
        </p:nvSpPr>
        <p:spPr/>
      </p:sp>
      <p:sp>
        <p:nvSpPr>
          <p:cNvPr id="1049534" name="备注占位符 2"/>
          <p:cNvSpPr>
            <a:spLocks noGrp="1"/>
          </p:cNvSpPr>
          <p:nvPr>
            <p:ph type="body" idx="1"/>
          </p:nvPr>
        </p:nvSpPr>
        <p:spPr/>
        <p:txBody>
          <a:bodyPr/>
          <a:p>
            <a:endParaRPr altLang="en-US" dirty="0" lang="zh-CN"/>
          </a:p>
        </p:txBody>
      </p:sp>
      <p:sp>
        <p:nvSpPr>
          <p:cNvPr id="1049535" name="灯片编号占位符 3"/>
          <p:cNvSpPr>
            <a:spLocks noGrp="1"/>
          </p:cNvSpPr>
          <p:nvPr>
            <p:ph type="sldNum" sz="quarter" idx="5"/>
          </p:nvPr>
        </p:nvSpPr>
        <p:spPr/>
        <p:txBody>
          <a:bodyPr/>
          <a:p>
            <a:fld id="{40F64717-A5A5-4C4E-9291-2F18B7410B06}" type="slidenum">
              <a:rPr lang="en-US" smtClean="0"/>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366" name=""/>
        <p:cNvGrpSpPr/>
        <p:nvPr/>
      </p:nvGrpSpPr>
      <p:grpSpPr>
        <a:xfrm>
          <a:off x="0" y="0"/>
          <a:ext cx="0" cy="0"/>
          <a:chOff x="0" y="0"/>
          <a:chExt cx="0" cy="0"/>
        </a:xfrm>
      </p:grpSpPr>
      <p:sp>
        <p:nvSpPr>
          <p:cNvPr id="1049540" name="幻灯片图像占位符 1"/>
          <p:cNvSpPr>
            <a:spLocks noChangeAspect="1" noRot="1" noGrp="1"/>
          </p:cNvSpPr>
          <p:nvPr>
            <p:ph type="sldImg"/>
          </p:nvPr>
        </p:nvSpPr>
        <p:spPr/>
      </p:sp>
      <p:sp>
        <p:nvSpPr>
          <p:cNvPr id="1049541" name="备注占位符 2"/>
          <p:cNvSpPr>
            <a:spLocks noGrp="1"/>
          </p:cNvSpPr>
          <p:nvPr>
            <p:ph type="body" idx="1"/>
          </p:nvPr>
        </p:nvSpPr>
        <p:spPr/>
        <p:txBody>
          <a:bodyPr/>
          <a:p>
            <a:endParaRPr altLang="en-US" dirty="0" lang="zh-CN"/>
          </a:p>
        </p:txBody>
      </p:sp>
      <p:sp>
        <p:nvSpPr>
          <p:cNvPr id="1049542" name="灯片编号占位符 3"/>
          <p:cNvSpPr>
            <a:spLocks noGrp="1"/>
          </p:cNvSpPr>
          <p:nvPr>
            <p:ph type="sldNum" sz="quarter" idx="5"/>
          </p:nvPr>
        </p:nvSpPr>
        <p:spPr/>
        <p:txBody>
          <a:bodyPr/>
          <a:p>
            <a:fld id="{40F64717-A5A5-4C4E-9291-2F18B7410B06}" type="slidenum">
              <a:rPr lang="en-US" smtClean="0"/>
              <a:t>73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369" name=""/>
        <p:cNvGrpSpPr/>
        <p:nvPr/>
      </p:nvGrpSpPr>
      <p:grpSpPr>
        <a:xfrm>
          <a:off x="0" y="0"/>
          <a:ext cx="0" cy="0"/>
          <a:chOff x="0" y="0"/>
          <a:chExt cx="0" cy="0"/>
        </a:xfrm>
      </p:grpSpPr>
      <p:sp>
        <p:nvSpPr>
          <p:cNvPr id="1049549" name="幻灯片图像占位符 1"/>
          <p:cNvSpPr>
            <a:spLocks noChangeAspect="1" noRot="1" noGrp="1"/>
          </p:cNvSpPr>
          <p:nvPr>
            <p:ph type="sldImg"/>
          </p:nvPr>
        </p:nvSpPr>
        <p:spPr/>
      </p:sp>
      <p:sp>
        <p:nvSpPr>
          <p:cNvPr id="1049550" name="备注占位符 2"/>
          <p:cNvSpPr>
            <a:spLocks noGrp="1"/>
          </p:cNvSpPr>
          <p:nvPr>
            <p:ph type="body" idx="1"/>
          </p:nvPr>
        </p:nvSpPr>
        <p:spPr/>
        <p:txBody>
          <a:bodyPr/>
          <a:p>
            <a:r>
              <a:rPr altLang="en-US" dirty="0" lang="zh-CN"/>
              <a:t>高级低级</a:t>
            </a:r>
            <a:r>
              <a:rPr altLang="zh-CN" dirty="0" lang="en-US"/>
              <a:t>-high level,  low level</a:t>
            </a:r>
          </a:p>
          <a:p>
            <a:r>
              <a:rPr altLang="en-US" dirty="0" lang="zh-CN"/>
              <a:t>这里的</a:t>
            </a:r>
            <a:r>
              <a:rPr altLang="zh-CN" dirty="0" lang="en-US"/>
              <a:t>level</a:t>
            </a:r>
            <a:r>
              <a:rPr altLang="en-US" dirty="0" lang="zh-CN"/>
              <a:t>是代码层级上的</a:t>
            </a:r>
          </a:p>
        </p:txBody>
      </p:sp>
      <p:sp>
        <p:nvSpPr>
          <p:cNvPr id="1049551" name="灯片编号占位符 3"/>
          <p:cNvSpPr>
            <a:spLocks noGrp="1"/>
          </p:cNvSpPr>
          <p:nvPr>
            <p:ph type="sldNum" sz="quarter" idx="5"/>
          </p:nvPr>
        </p:nvSpPr>
        <p:spPr/>
        <p:txBody>
          <a:bodyPr/>
          <a:p>
            <a:fld id="{40F64717-A5A5-4C4E-9291-2F18B7410B06}" type="slidenum">
              <a:rPr lang="en-US" smtClean="0"/>
              <a:t>74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372" name=""/>
        <p:cNvGrpSpPr/>
        <p:nvPr/>
      </p:nvGrpSpPr>
      <p:grpSpPr>
        <a:xfrm>
          <a:off x="0" y="0"/>
          <a:ext cx="0" cy="0"/>
          <a:chOff x="0" y="0"/>
          <a:chExt cx="0" cy="0"/>
        </a:xfrm>
      </p:grpSpPr>
      <p:sp>
        <p:nvSpPr>
          <p:cNvPr id="1049556" name="幻灯片图像占位符 1"/>
          <p:cNvSpPr>
            <a:spLocks noChangeAspect="1" noRot="1" noGrp="1"/>
          </p:cNvSpPr>
          <p:nvPr>
            <p:ph type="sldImg"/>
          </p:nvPr>
        </p:nvSpPr>
        <p:spPr/>
      </p:sp>
      <p:sp>
        <p:nvSpPr>
          <p:cNvPr id="1049557" name="备注占位符 2"/>
          <p:cNvSpPr>
            <a:spLocks noGrp="1"/>
          </p:cNvSpPr>
          <p:nvPr>
            <p:ph type="body" idx="1"/>
          </p:nvPr>
        </p:nvSpPr>
        <p:spPr/>
        <p:txBody>
          <a:bodyPr/>
          <a:p>
            <a:endParaRPr altLang="en-US" dirty="0" lang="zh-CN"/>
          </a:p>
        </p:txBody>
      </p:sp>
      <p:sp>
        <p:nvSpPr>
          <p:cNvPr id="1049558" name="灯片编号占位符 3"/>
          <p:cNvSpPr>
            <a:spLocks noGrp="1"/>
          </p:cNvSpPr>
          <p:nvPr>
            <p:ph type="sldNum" sz="quarter" idx="5"/>
          </p:nvPr>
        </p:nvSpPr>
        <p:spPr/>
        <p:txBody>
          <a:bodyPr/>
          <a:p>
            <a:fld id="{40F64717-A5A5-4C4E-9291-2F18B7410B06}" type="slidenum">
              <a:rPr lang="en-US" smtClean="0"/>
              <a:t>75</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376" name=""/>
        <p:cNvGrpSpPr/>
        <p:nvPr/>
      </p:nvGrpSpPr>
      <p:grpSpPr>
        <a:xfrm>
          <a:off x="0" y="0"/>
          <a:ext cx="0" cy="0"/>
          <a:chOff x="0" y="0"/>
          <a:chExt cx="0" cy="0"/>
        </a:xfrm>
      </p:grpSpPr>
      <p:sp>
        <p:nvSpPr>
          <p:cNvPr id="1049564" name="幻灯片图像占位符 1"/>
          <p:cNvSpPr>
            <a:spLocks noChangeAspect="1" noRot="1" noGrp="1"/>
          </p:cNvSpPr>
          <p:nvPr>
            <p:ph type="sldImg"/>
          </p:nvPr>
        </p:nvSpPr>
        <p:spPr/>
      </p:sp>
      <p:sp>
        <p:nvSpPr>
          <p:cNvPr id="1049565" name="备注占位符 2"/>
          <p:cNvSpPr>
            <a:spLocks noGrp="1"/>
          </p:cNvSpPr>
          <p:nvPr>
            <p:ph type="body" idx="1"/>
          </p:nvPr>
        </p:nvSpPr>
        <p:spPr/>
        <p:txBody>
          <a:bodyPr/>
          <a:p>
            <a:endParaRPr altLang="en-US" dirty="0" lang="zh-CN"/>
          </a:p>
        </p:txBody>
      </p:sp>
      <p:sp>
        <p:nvSpPr>
          <p:cNvPr id="1049566" name="灯片编号占位符 3"/>
          <p:cNvSpPr>
            <a:spLocks noGrp="1"/>
          </p:cNvSpPr>
          <p:nvPr>
            <p:ph type="sldNum" sz="quarter" idx="5"/>
          </p:nvPr>
        </p:nvSpPr>
        <p:spPr/>
        <p:txBody>
          <a:bodyPr/>
          <a:p>
            <a:fld id="{40F64717-A5A5-4C4E-9291-2F18B7410B06}" type="slidenum">
              <a:rPr lang="en-US" smtClean="0"/>
              <a:t>76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379" name=""/>
        <p:cNvGrpSpPr/>
        <p:nvPr/>
      </p:nvGrpSpPr>
      <p:grpSpPr>
        <a:xfrm>
          <a:off x="0" y="0"/>
          <a:ext cx="0" cy="0"/>
          <a:chOff x="0" y="0"/>
          <a:chExt cx="0" cy="0"/>
        </a:xfrm>
      </p:grpSpPr>
      <p:sp>
        <p:nvSpPr>
          <p:cNvPr id="1049570" name="幻灯片图像占位符 1"/>
          <p:cNvSpPr>
            <a:spLocks noChangeAspect="1" noRot="1" noGrp="1"/>
          </p:cNvSpPr>
          <p:nvPr>
            <p:ph type="sldImg"/>
          </p:nvPr>
        </p:nvSpPr>
        <p:spPr/>
      </p:sp>
      <p:sp>
        <p:nvSpPr>
          <p:cNvPr id="1049571" name="备注占位符 2"/>
          <p:cNvSpPr>
            <a:spLocks noGrp="1"/>
          </p:cNvSpPr>
          <p:nvPr>
            <p:ph type="body" idx="1"/>
          </p:nvPr>
        </p:nvSpPr>
        <p:spPr/>
        <p:txBody>
          <a:bodyPr/>
          <a:p>
            <a:endParaRPr altLang="en-US" dirty="0" lang="zh-CN"/>
          </a:p>
        </p:txBody>
      </p:sp>
      <p:sp>
        <p:nvSpPr>
          <p:cNvPr id="1049572" name="灯片编号占位符 3"/>
          <p:cNvSpPr>
            <a:spLocks noGrp="1"/>
          </p:cNvSpPr>
          <p:nvPr>
            <p:ph type="sldNum" sz="quarter" idx="5"/>
          </p:nvPr>
        </p:nvSpPr>
        <p:spPr/>
        <p:txBody>
          <a:bodyPr/>
          <a:p>
            <a:fld id="{40F64717-A5A5-4C4E-9291-2F18B7410B06}" type="slidenum">
              <a:rPr lang="en-US" smtClean="0"/>
              <a:t>77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382" name=""/>
        <p:cNvGrpSpPr/>
        <p:nvPr/>
      </p:nvGrpSpPr>
      <p:grpSpPr>
        <a:xfrm>
          <a:off x="0" y="0"/>
          <a:ext cx="0" cy="0"/>
          <a:chOff x="0" y="0"/>
          <a:chExt cx="0" cy="0"/>
        </a:xfrm>
      </p:grpSpPr>
      <p:sp>
        <p:nvSpPr>
          <p:cNvPr id="1049580" name="幻灯片图像占位符 1"/>
          <p:cNvSpPr>
            <a:spLocks noChangeAspect="1" noRot="1" noGrp="1"/>
          </p:cNvSpPr>
          <p:nvPr>
            <p:ph type="sldImg"/>
          </p:nvPr>
        </p:nvSpPr>
        <p:spPr/>
      </p:sp>
      <p:sp>
        <p:nvSpPr>
          <p:cNvPr id="1049581" name="备注占位符 2"/>
          <p:cNvSpPr>
            <a:spLocks noGrp="1"/>
          </p:cNvSpPr>
          <p:nvPr>
            <p:ph type="body" idx="1"/>
          </p:nvPr>
        </p:nvSpPr>
        <p:spPr/>
        <p:txBody>
          <a:bodyPr/>
          <a:p>
            <a:endParaRPr altLang="en-US" dirty="0" lang="zh-CN"/>
          </a:p>
        </p:txBody>
      </p:sp>
      <p:sp>
        <p:nvSpPr>
          <p:cNvPr id="1049582" name="灯片编号占位符 3"/>
          <p:cNvSpPr>
            <a:spLocks noGrp="1"/>
          </p:cNvSpPr>
          <p:nvPr>
            <p:ph type="sldNum" sz="quarter" idx="5"/>
          </p:nvPr>
        </p:nvSpPr>
        <p:spPr/>
        <p:txBody>
          <a:bodyPr/>
          <a:p>
            <a:fld id="{40F64717-A5A5-4C4E-9291-2F18B7410B06}" type="slidenum">
              <a:rPr lang="en-US" smtClean="0"/>
              <a:t>78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385" name=""/>
        <p:cNvGrpSpPr/>
        <p:nvPr/>
      </p:nvGrpSpPr>
      <p:grpSpPr>
        <a:xfrm>
          <a:off x="0" y="0"/>
          <a:ext cx="0" cy="0"/>
          <a:chOff x="0" y="0"/>
          <a:chExt cx="0" cy="0"/>
        </a:xfrm>
      </p:grpSpPr>
      <p:sp>
        <p:nvSpPr>
          <p:cNvPr id="1049586" name="幻灯片图像占位符 1"/>
          <p:cNvSpPr>
            <a:spLocks noChangeAspect="1" noRot="1" noGrp="1"/>
          </p:cNvSpPr>
          <p:nvPr>
            <p:ph type="sldImg"/>
          </p:nvPr>
        </p:nvSpPr>
        <p:spPr/>
      </p:sp>
      <p:sp>
        <p:nvSpPr>
          <p:cNvPr id="1049587" name="备注占位符 2"/>
          <p:cNvSpPr>
            <a:spLocks noGrp="1"/>
          </p:cNvSpPr>
          <p:nvPr>
            <p:ph type="body" idx="1"/>
          </p:nvPr>
        </p:nvSpPr>
        <p:spPr/>
        <p:txBody>
          <a:bodyPr/>
          <a:p>
            <a:endParaRPr altLang="en-US" dirty="0" lang="zh-CN"/>
          </a:p>
        </p:txBody>
      </p:sp>
      <p:sp>
        <p:nvSpPr>
          <p:cNvPr id="1049588" name="灯片编号占位符 3"/>
          <p:cNvSpPr>
            <a:spLocks noGrp="1"/>
          </p:cNvSpPr>
          <p:nvPr>
            <p:ph type="sldNum" sz="quarter" idx="5"/>
          </p:nvPr>
        </p:nvSpPr>
        <p:spPr/>
        <p:txBody>
          <a:bodyPr/>
          <a:p>
            <a:fld id="{40F64717-A5A5-4C4E-9291-2F18B7410B06}" type="slidenum">
              <a:rPr lang="en-US" smtClean="0"/>
              <a:t>79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684" name="幻灯片图像占位符 1"/>
          <p:cNvSpPr>
            <a:spLocks noChangeAspect="1" noRot="1" noGrp="1"/>
          </p:cNvSpPr>
          <p:nvPr>
            <p:ph type="sldImg"/>
          </p:nvPr>
        </p:nvSpPr>
        <p:spPr/>
      </p:sp>
      <p:sp>
        <p:nvSpPr>
          <p:cNvPr id="1048685" name="备注占位符 2"/>
          <p:cNvSpPr>
            <a:spLocks noGrp="1"/>
          </p:cNvSpPr>
          <p:nvPr>
            <p:ph type="body" idx="1"/>
          </p:nvPr>
        </p:nvSpPr>
        <p:spPr/>
        <p:txBody>
          <a:bodyPr/>
          <a:p>
            <a:endParaRPr altLang="en-US" dirty="0" lang="zh-CN"/>
          </a:p>
        </p:txBody>
      </p:sp>
      <p:sp>
        <p:nvSpPr>
          <p:cNvPr id="1048686" name="灯片编号占位符 3"/>
          <p:cNvSpPr>
            <a:spLocks noGrp="1"/>
          </p:cNvSpPr>
          <p:nvPr>
            <p:ph type="sldNum" sz="quarter" idx="5"/>
          </p:nvPr>
        </p:nvSpPr>
        <p:spPr/>
        <p:txBody>
          <a:bodyPr/>
          <a:p>
            <a:fld id="{40F64717-A5A5-4C4E-9291-2F18B7410B06}" type="slidenum">
              <a:rPr lang="en-US" smtClean="0"/>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388" name=""/>
        <p:cNvGrpSpPr/>
        <p:nvPr/>
      </p:nvGrpSpPr>
      <p:grpSpPr>
        <a:xfrm>
          <a:off x="0" y="0"/>
          <a:ext cx="0" cy="0"/>
          <a:chOff x="0" y="0"/>
          <a:chExt cx="0" cy="0"/>
        </a:xfrm>
      </p:grpSpPr>
      <p:sp>
        <p:nvSpPr>
          <p:cNvPr id="1049592" name="幻灯片图像占位符 1"/>
          <p:cNvSpPr>
            <a:spLocks noChangeAspect="1" noRot="1" noGrp="1"/>
          </p:cNvSpPr>
          <p:nvPr>
            <p:ph type="sldImg"/>
          </p:nvPr>
        </p:nvSpPr>
        <p:spPr/>
      </p:sp>
      <p:sp>
        <p:nvSpPr>
          <p:cNvPr id="1049593" name="备注占位符 2"/>
          <p:cNvSpPr>
            <a:spLocks noGrp="1"/>
          </p:cNvSpPr>
          <p:nvPr>
            <p:ph type="body" idx="1"/>
          </p:nvPr>
        </p:nvSpPr>
        <p:spPr/>
        <p:txBody>
          <a:bodyPr/>
          <a:p>
            <a:r>
              <a:rPr lang="en-US">
                <a:latin typeface="微软雅黑" panose="020B0503020204020204" charset="-122"/>
                <a:ea typeface="微软雅黑" panose="020B0503020204020204" charset="-122"/>
                <a:sym typeface="+mn-ea"/>
              </a:rPr>
              <a:t>bus </a:t>
            </a:r>
            <a:r>
              <a:rPr altLang="en-US" lang="zh-CN">
                <a:latin typeface="微软雅黑" panose="020B0503020204020204" charset="-122"/>
                <a:ea typeface="微软雅黑" panose="020B0503020204020204" charset="-122"/>
                <a:sym typeface="+mn-ea"/>
              </a:rPr>
              <a:t>和</a:t>
            </a:r>
            <a:r>
              <a:rPr altLang="zh-CN" lang="en-US">
                <a:latin typeface="微软雅黑" panose="020B0503020204020204" charset="-122"/>
                <a:ea typeface="微软雅黑" panose="020B0503020204020204" charset="-122"/>
                <a:sym typeface="+mn-ea"/>
              </a:rPr>
              <a:t> </a:t>
            </a:r>
            <a:r>
              <a:rPr lang="en-US">
                <a:latin typeface="微软雅黑" panose="020B0503020204020204" charset="-122"/>
                <a:ea typeface="微软雅黑" panose="020B0503020204020204" charset="-122"/>
                <a:sym typeface="+mn-ea"/>
              </a:rPr>
              <a:t>directories</a:t>
            </a:r>
            <a:r>
              <a:rPr altLang="en-US" lang="zh-CN">
                <a:latin typeface="微软雅黑" panose="020B0503020204020204" charset="-122"/>
                <a:ea typeface="微软雅黑" panose="020B0503020204020204" charset="-122"/>
                <a:sym typeface="+mn-ea"/>
              </a:rPr>
              <a:t>是缓存一致性的两种实现方式</a:t>
            </a:r>
          </a:p>
          <a:p>
            <a:r>
              <a:rPr altLang="en-US" dirty="0" lang="zh-CN">
                <a:latin typeface="微软雅黑" panose="020B0503020204020204" charset="-122"/>
                <a:ea typeface="微软雅黑" panose="020B0503020204020204" charset="-122"/>
                <a:sym typeface="+mn-ea"/>
              </a:rPr>
              <a:t>基于目录的协议（Directory-Based Protocols）： 在这种协议中，系统维护一个称为目录的数据结构，其中包含了关于哪个处理单元拥有特定数据块的信息。当一个处理单元想要修改某个数据块时，它会向目录发送请求，并在目录中标记相应的条目。其他处理单元可以查询目录，了解数据块的位置。这样，目录起到了协调和管理缓存一致性的作用。</a:t>
            </a:r>
          </a:p>
          <a:p>
            <a:endParaRPr altLang="en-US" dirty="0" lang="zh-CN">
              <a:latin typeface="微软雅黑" panose="020B0503020204020204" charset="-122"/>
              <a:ea typeface="微软雅黑" panose="020B0503020204020204" charset="-122"/>
              <a:sym typeface="+mn-ea"/>
            </a:endParaRPr>
          </a:p>
          <a:p>
            <a:r>
              <a:rPr altLang="en-US" dirty="0" lang="zh-CN">
                <a:latin typeface="微软雅黑" panose="020B0503020204020204" charset="-122"/>
                <a:ea typeface="微软雅黑" panose="020B0503020204020204" charset="-122"/>
                <a:sym typeface="+mn-ea"/>
              </a:rPr>
              <a:t>基于总线的协议（Bus-Based Protocols）： 在这种协议中，处理单元之间通过共享总线进行通信。当一个处理单元修改数据时，它会通过总线广播一个信号，通知其他处理单元刷新其缓存。这种方式需要更多的总线带宽，并且可能引起总线的瓶颈。</a:t>
            </a:r>
          </a:p>
          <a:p>
            <a:endParaRPr altLang="en-US" dirty="0" lang="zh-CN">
              <a:latin typeface="微软雅黑" panose="020B0503020204020204" charset="-122"/>
              <a:ea typeface="微软雅黑" panose="020B0503020204020204" charset="-122"/>
              <a:sym typeface="+mn-ea"/>
            </a:endParaRPr>
          </a:p>
          <a:p>
            <a:r>
              <a:rPr altLang="en-US" dirty="0" lang="zh-CN">
                <a:latin typeface="微软雅黑" panose="020B0503020204020204" charset="-122"/>
                <a:ea typeface="微软雅黑" panose="020B0503020204020204" charset="-122"/>
                <a:sym typeface="+mn-ea"/>
              </a:rPr>
              <a:t>在现代计算机系统中，基于目录的缓存一致性协议通常更为常见，因为它们在大规模多核系统中提供了更好的扩展性</a:t>
            </a:r>
          </a:p>
          <a:p>
            <a:r>
              <a:rPr altLang="en-US" dirty="0" lang="zh-CN">
                <a:latin typeface="微软雅黑" panose="020B0503020204020204" charset="-122"/>
                <a:ea typeface="微软雅黑" panose="020B0503020204020204" charset="-122"/>
                <a:sym typeface="+mn-ea"/>
              </a:rPr>
              <a:t>这份课件中只介绍了</a:t>
            </a:r>
            <a:r>
              <a:rPr altLang="zh-CN" dirty="0" lang="en-US">
                <a:latin typeface="微软雅黑" panose="020B0503020204020204" charset="-122"/>
                <a:ea typeface="微软雅黑" panose="020B0503020204020204" charset="-122"/>
                <a:sym typeface="+mn-ea"/>
              </a:rPr>
              <a:t>snoppy</a:t>
            </a:r>
            <a:r>
              <a:rPr altLang="en-US" dirty="0" lang="zh-CN">
                <a:latin typeface="微软雅黑" panose="020B0503020204020204" charset="-122"/>
                <a:ea typeface="微软雅黑" panose="020B0503020204020204" charset="-122"/>
                <a:sym typeface="+mn-ea"/>
              </a:rPr>
              <a:t>的总线协议</a:t>
            </a:r>
          </a:p>
        </p:txBody>
      </p:sp>
      <p:sp>
        <p:nvSpPr>
          <p:cNvPr id="1049594" name="灯片编号占位符 3"/>
          <p:cNvSpPr>
            <a:spLocks noGrp="1"/>
          </p:cNvSpPr>
          <p:nvPr>
            <p:ph type="sldNum" sz="quarter" idx="5"/>
          </p:nvPr>
        </p:nvSpPr>
        <p:spPr/>
        <p:txBody>
          <a:bodyPr/>
          <a:p>
            <a:fld id="{40F64717-A5A5-4C4E-9291-2F18B7410B06}" type="slidenum">
              <a:rPr lang="en-US" smtClean="0"/>
              <a:t>80</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391" name=""/>
        <p:cNvGrpSpPr/>
        <p:nvPr/>
      </p:nvGrpSpPr>
      <p:grpSpPr>
        <a:xfrm>
          <a:off x="0" y="0"/>
          <a:ext cx="0" cy="0"/>
          <a:chOff x="0" y="0"/>
          <a:chExt cx="0" cy="0"/>
        </a:xfrm>
      </p:grpSpPr>
      <p:sp>
        <p:nvSpPr>
          <p:cNvPr id="1049598" name="幻灯片图像占位符 1"/>
          <p:cNvSpPr>
            <a:spLocks noChangeAspect="1" noRot="1" noGrp="1"/>
          </p:cNvSpPr>
          <p:nvPr>
            <p:ph type="sldImg"/>
          </p:nvPr>
        </p:nvSpPr>
        <p:spPr/>
      </p:sp>
      <p:sp>
        <p:nvSpPr>
          <p:cNvPr id="1049599" name="备注占位符 2"/>
          <p:cNvSpPr>
            <a:spLocks noGrp="1"/>
          </p:cNvSpPr>
          <p:nvPr>
            <p:ph type="body" idx="1"/>
          </p:nvPr>
        </p:nvSpPr>
        <p:spPr/>
        <p:txBody>
          <a:bodyPr/>
          <a:p>
            <a:endParaRPr altLang="en-US" dirty="0" lang="zh-CN"/>
          </a:p>
        </p:txBody>
      </p:sp>
      <p:sp>
        <p:nvSpPr>
          <p:cNvPr id="1049600" name="灯片编号占位符 3"/>
          <p:cNvSpPr>
            <a:spLocks noGrp="1"/>
          </p:cNvSpPr>
          <p:nvPr>
            <p:ph type="sldNum" sz="quarter" idx="5"/>
          </p:nvPr>
        </p:nvSpPr>
        <p:spPr/>
        <p:txBody>
          <a:bodyPr/>
          <a:p>
            <a:fld id="{40F64717-A5A5-4C4E-9291-2F18B7410B06}" type="slidenum">
              <a:rPr lang="en-US" smtClean="0"/>
              <a:t>81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690" name="幻灯片图像占位符 1"/>
          <p:cNvSpPr>
            <a:spLocks noChangeAspect="1" noRot="1" noGrp="1"/>
          </p:cNvSpPr>
          <p:nvPr>
            <p:ph type="sldImg"/>
          </p:nvPr>
        </p:nvSpPr>
        <p:spPr/>
      </p:sp>
      <p:sp>
        <p:nvSpPr>
          <p:cNvPr id="1048691" name="备注占位符 2"/>
          <p:cNvSpPr>
            <a:spLocks noGrp="1"/>
          </p:cNvSpPr>
          <p:nvPr>
            <p:ph type="body" idx="1"/>
          </p:nvPr>
        </p:nvSpPr>
        <p:spPr/>
        <p:txBody>
          <a:bodyPr/>
          <a:p>
            <a:endParaRPr altLang="en-US" dirty="0" lang="zh-CN"/>
          </a:p>
        </p:txBody>
      </p:sp>
      <p:sp>
        <p:nvSpPr>
          <p:cNvPr id="1048692" name="灯片编号占位符 3"/>
          <p:cNvSpPr>
            <a:spLocks noGrp="1"/>
          </p:cNvSpPr>
          <p:nvPr>
            <p:ph type="sldNum" sz="quarter" idx="5"/>
          </p:nvPr>
        </p:nvSpPr>
        <p:spPr/>
        <p:txBody>
          <a:bodyPr/>
          <a:p>
            <a:fld id="{40F64717-A5A5-4C4E-9291-2F18B7410B06}"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7" name=""/>
        <p:cNvGrpSpPr/>
        <p:nvPr/>
      </p:nvGrpSpPr>
      <p:grpSpPr>
        <a:xfrm>
          <a:off x="0" y="0"/>
          <a:ext cx="0" cy="0"/>
          <a:chOff x="0" y="0"/>
          <a:chExt cx="0" cy="0"/>
        </a:xfrm>
      </p:grpSpPr>
      <p:sp>
        <p:nvSpPr>
          <p:cNvPr id="1048584" name="Title 1"/>
          <p:cNvSpPr>
            <a:spLocks noGrp="1"/>
          </p:cNvSpPr>
          <p:nvPr>
            <p:ph type="ctrTitle"/>
          </p:nvPr>
        </p:nvSpPr>
        <p:spPr>
          <a:xfrm>
            <a:off x="685800" y="1708012"/>
            <a:ext cx="7772400" cy="1470025"/>
          </a:xfrm>
        </p:spPr>
        <p:txBody>
          <a:bodyPr/>
          <a:lstStyle>
            <a:lvl1pPr>
              <a:defRPr>
                <a:latin typeface="Calibri" panose="020F0502020204030204" pitchFamily="34" charset="0"/>
              </a:defRPr>
            </a:lvl1pPr>
          </a:lstStyle>
          <a:p>
            <a:r>
              <a:rPr dirty="0" lang="en-US"/>
              <a:t>Click to edit Master title style</a:t>
            </a:r>
          </a:p>
        </p:txBody>
      </p:sp>
      <p:sp>
        <p:nvSpPr>
          <p:cNvPr id="1048585" name="Subtitle 2"/>
          <p:cNvSpPr>
            <a:spLocks noGrp="1"/>
          </p:cNvSpPr>
          <p:nvPr>
            <p:ph type="subTitle" idx="1"/>
          </p:nvPr>
        </p:nvSpPr>
        <p:spPr>
          <a:xfrm>
            <a:off x="685800" y="3886200"/>
            <a:ext cx="7677492" cy="1752600"/>
          </a:xfrm>
        </p:spPr>
        <p:txBody>
          <a:bodyPr/>
          <a:lstStyle>
            <a:lvl1pPr algn="l" indent="0" marL="0">
              <a:buNone/>
              <a:defRPr b="0" sz="2000">
                <a:latin typeface="Calibri" panose="020F0502020204030204" pitchFamily="34" charset="0"/>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dirty="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01" name=""/>
        <p:cNvGrpSpPr/>
        <p:nvPr/>
      </p:nvGrpSpPr>
      <p:grpSpPr>
        <a:xfrm>
          <a:off x="0" y="0"/>
          <a:ext cx="0" cy="0"/>
          <a:chOff x="0" y="0"/>
          <a:chExt cx="0" cy="0"/>
        </a:xfrm>
      </p:grpSpPr>
      <p:sp>
        <p:nvSpPr>
          <p:cNvPr id="1049622" name="Title 1"/>
          <p:cNvSpPr>
            <a:spLocks noGrp="1"/>
          </p:cNvSpPr>
          <p:nvPr>
            <p:ph type="title"/>
          </p:nvPr>
        </p:nvSpPr>
        <p:spPr/>
        <p:txBody>
          <a:bodyPr/>
          <a:lstStyle>
            <a:lvl1pPr>
              <a:defRPr>
                <a:latin typeface="Calibri" panose="020F0502020204030204" pitchFamily="34" charset="0"/>
              </a:defRPr>
            </a:lvl1pPr>
          </a:lstStyle>
          <a:p>
            <a:r>
              <a:rPr dirty="0" lang="en-US"/>
              <a:t>Click to edit Master title style</a:t>
            </a:r>
          </a:p>
        </p:txBody>
      </p:sp>
      <p:sp>
        <p:nvSpPr>
          <p:cNvPr id="1049623" name="Vertical Text Placeholder 2"/>
          <p:cNvSpPr>
            <a:spLocks noGrp="1"/>
          </p:cNvSpPr>
          <p:nvPr>
            <p:ph type="body" orient="vert" idx="1"/>
          </p:nvPr>
        </p:nvSpPr>
        <p:spPr/>
        <p:txBody>
          <a:bodyPr vert="eaVert"/>
          <a:lstStyle>
            <a:lvl1pPr>
              <a:defRPr>
                <a:latin typeface="Comic Sans MS" panose="030F0702030302020204" pitchFamily="66" charset="0"/>
              </a:defRPr>
            </a:lvl1pPr>
            <a:lvl2pPr>
              <a:defRPr>
                <a:latin typeface="Comic Sans MS" panose="030F0702030302020204" pitchFamily="66" charset="0"/>
              </a:defRPr>
            </a:lvl2pPr>
            <a:lvl3pPr>
              <a:defRPr>
                <a:latin typeface="Comic Sans MS" panose="030F0702030302020204" pitchFamily="66" charset="0"/>
              </a:defRPr>
            </a:lvl3pPr>
            <a:lvl4pPr>
              <a:defRPr>
                <a:latin typeface="Comic Sans MS" panose="030F0702030302020204" pitchFamily="66" charset="0"/>
              </a:defRPr>
            </a:lvl4pPr>
            <a:lvl5pPr>
              <a:defRPr>
                <a:latin typeface="Comic Sans MS" panose="030F0702030302020204" pitchFamily="66" charset="0"/>
              </a:defRPr>
            </a:lvl5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95" name=""/>
        <p:cNvGrpSpPr/>
        <p:nvPr/>
      </p:nvGrpSpPr>
      <p:grpSpPr>
        <a:xfrm>
          <a:off x="0" y="0"/>
          <a:ext cx="0" cy="0"/>
          <a:chOff x="0" y="0"/>
          <a:chExt cx="0" cy="0"/>
        </a:xfrm>
      </p:grpSpPr>
      <p:sp>
        <p:nvSpPr>
          <p:cNvPr id="1049606" name="Vertical Title 1"/>
          <p:cNvSpPr>
            <a:spLocks noGrp="1"/>
          </p:cNvSpPr>
          <p:nvPr>
            <p:ph type="title" orient="vert"/>
          </p:nvPr>
        </p:nvSpPr>
        <p:spPr>
          <a:xfrm>
            <a:off x="6958013" y="914400"/>
            <a:ext cx="2185987" cy="5419725"/>
          </a:xfrm>
        </p:spPr>
        <p:txBody>
          <a:bodyPr vert="eaVert"/>
          <a:lstStyle>
            <a:lvl1pPr>
              <a:defRPr>
                <a:latin typeface="Comic Sans MS" panose="030F0702030302020204" pitchFamily="66" charset="0"/>
              </a:defRPr>
            </a:lvl1pPr>
          </a:lstStyle>
          <a:p>
            <a:r>
              <a:rPr dirty="0" lang="en-US"/>
              <a:t>Click to edit Master title style</a:t>
            </a:r>
          </a:p>
        </p:txBody>
      </p:sp>
      <p:sp>
        <p:nvSpPr>
          <p:cNvPr id="1049607" name="Vertical Text Placeholder 2"/>
          <p:cNvSpPr>
            <a:spLocks noGrp="1"/>
          </p:cNvSpPr>
          <p:nvPr>
            <p:ph type="body" orient="vert" idx="1"/>
          </p:nvPr>
        </p:nvSpPr>
        <p:spPr>
          <a:xfrm>
            <a:off x="396875" y="914400"/>
            <a:ext cx="6408738" cy="5419725"/>
          </a:xfrm>
        </p:spPr>
        <p:txBody>
          <a:bodyPr vert="eaVert"/>
          <a:lstStyle>
            <a:lvl1pPr>
              <a:defRPr>
                <a:latin typeface="Comic Sans MS" panose="030F0702030302020204" pitchFamily="66" charset="0"/>
              </a:defRPr>
            </a:lvl1pPr>
            <a:lvl2pPr>
              <a:defRPr>
                <a:latin typeface="Comic Sans MS" panose="030F0702030302020204" pitchFamily="66" charset="0"/>
              </a:defRPr>
            </a:lvl2pPr>
            <a:lvl3pPr>
              <a:defRPr>
                <a:latin typeface="Comic Sans MS" panose="030F0702030302020204" pitchFamily="66" charset="0"/>
              </a:defRPr>
            </a:lvl3pPr>
            <a:lvl4pPr>
              <a:defRPr>
                <a:latin typeface="Comic Sans MS" panose="030F0702030302020204" pitchFamily="66" charset="0"/>
              </a:defRPr>
            </a:lvl4pPr>
            <a:lvl5pPr>
              <a:defRPr>
                <a:latin typeface="Comic Sans MS" panose="030F0702030302020204" pitchFamily="66" charset="0"/>
              </a:defRPr>
            </a:lvl5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400" name=""/>
        <p:cNvGrpSpPr/>
        <p:nvPr/>
      </p:nvGrpSpPr>
      <p:grpSpPr>
        <a:xfrm>
          <a:off x="0" y="0"/>
          <a:ext cx="0" cy="0"/>
          <a:chOff x="0" y="0"/>
          <a:chExt cx="0" cy="0"/>
        </a:xfrm>
      </p:grpSpPr>
      <p:sp>
        <p:nvSpPr>
          <p:cNvPr id="1049618" name="Title 1"/>
          <p:cNvSpPr>
            <a:spLocks noGrp="1"/>
          </p:cNvSpPr>
          <p:nvPr>
            <p:ph type="title"/>
          </p:nvPr>
        </p:nvSpPr>
        <p:spPr>
          <a:xfrm>
            <a:off x="396875" y="228600"/>
            <a:ext cx="8747125" cy="533400"/>
          </a:xfrm>
        </p:spPr>
        <p:txBody>
          <a:bodyPr/>
          <a:lstStyle>
            <a:lvl1pPr>
              <a:defRPr>
                <a:latin typeface="Calibri" panose="020F0502020204030204" pitchFamily="34" charset="0"/>
              </a:defRPr>
            </a:lvl1pPr>
          </a:lstStyle>
          <a:p>
            <a:r>
              <a:rPr dirty="0" lang="en-US"/>
              <a:t>Click to edit Master title style</a:t>
            </a:r>
          </a:p>
        </p:txBody>
      </p:sp>
      <p:sp>
        <p:nvSpPr>
          <p:cNvPr id="1049619" name="Content Placeholder 2"/>
          <p:cNvSpPr>
            <a:spLocks noGrp="1"/>
          </p:cNvSpPr>
          <p:nvPr>
            <p:ph sz="half" idx="1"/>
          </p:nvPr>
        </p:nvSpPr>
        <p:spPr>
          <a:xfrm>
            <a:off x="638175" y="990600"/>
            <a:ext cx="3871913" cy="5343525"/>
          </a:xfrm>
        </p:spPr>
        <p:txBody>
          <a:bodyPr/>
          <a:lstStyle>
            <a:lvl1pPr>
              <a:defRPr>
                <a:latin typeface="Comic Sans MS" panose="030F0702030302020204" pitchFamily="66" charset="0"/>
              </a:defRPr>
            </a:lvl1pPr>
            <a:lvl2pPr>
              <a:defRPr>
                <a:latin typeface="Comic Sans MS" panose="030F0702030302020204" pitchFamily="66" charset="0"/>
              </a:defRPr>
            </a:lvl2pPr>
            <a:lvl3pPr>
              <a:defRPr>
                <a:latin typeface="Comic Sans MS" panose="030F0702030302020204" pitchFamily="66" charset="0"/>
              </a:defRPr>
            </a:lvl3pPr>
            <a:lvl4pPr>
              <a:defRPr>
                <a:latin typeface="Comic Sans MS" panose="030F0702030302020204" pitchFamily="66" charset="0"/>
              </a:defRPr>
            </a:lvl4pPr>
            <a:lvl5pPr>
              <a:defRPr>
                <a:latin typeface="Comic Sans MS" panose="030F0702030302020204" pitchFamily="66" charset="0"/>
              </a:defRPr>
            </a:lvl5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9620" name="Content Placeholder 3"/>
          <p:cNvSpPr>
            <a:spLocks noGrp="1"/>
          </p:cNvSpPr>
          <p:nvPr>
            <p:ph sz="quarter" idx="2"/>
          </p:nvPr>
        </p:nvSpPr>
        <p:spPr>
          <a:xfrm>
            <a:off x="4662488" y="990601"/>
            <a:ext cx="3871912" cy="2514599"/>
          </a:xfrm>
        </p:spPr>
        <p:txBody>
          <a:bodyPr/>
          <a:lstStyle>
            <a:lvl1pPr>
              <a:defRPr>
                <a:latin typeface="Comic Sans MS" panose="030F0702030302020204" pitchFamily="66" charset="0"/>
              </a:defRPr>
            </a:lvl1pPr>
            <a:lvl2pPr>
              <a:defRPr>
                <a:latin typeface="Comic Sans MS" panose="030F0702030302020204" pitchFamily="66" charset="0"/>
              </a:defRPr>
            </a:lvl2pPr>
            <a:lvl3pPr>
              <a:defRPr>
                <a:latin typeface="Comic Sans MS" panose="030F0702030302020204" pitchFamily="66" charset="0"/>
              </a:defRPr>
            </a:lvl3pPr>
            <a:lvl4pPr>
              <a:defRPr>
                <a:latin typeface="Comic Sans MS" panose="030F0702030302020204" pitchFamily="66" charset="0"/>
              </a:defRPr>
            </a:lvl4pPr>
            <a:lvl5pPr>
              <a:defRPr>
                <a:latin typeface="Comic Sans MS" panose="030F0702030302020204" pitchFamily="66" charset="0"/>
              </a:defRPr>
            </a:lvl5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9621" name="Content Placeholder 4"/>
          <p:cNvSpPr>
            <a:spLocks noGrp="1"/>
          </p:cNvSpPr>
          <p:nvPr>
            <p:ph sz="quarter" idx="3"/>
          </p:nvPr>
        </p:nvSpPr>
        <p:spPr>
          <a:xfrm>
            <a:off x="4662488" y="3657600"/>
            <a:ext cx="3871912" cy="2676525"/>
          </a:xfrm>
        </p:spPr>
        <p:txBody>
          <a:bodyPr/>
          <a:lstStyle>
            <a:lvl1pPr>
              <a:defRPr>
                <a:latin typeface="Comic Sans MS" panose="030F0702030302020204" pitchFamily="66" charset="0"/>
              </a:defRPr>
            </a:lvl1pPr>
            <a:lvl2pPr>
              <a:defRPr>
                <a:latin typeface="Comic Sans MS" panose="030F0702030302020204" pitchFamily="66" charset="0"/>
              </a:defRPr>
            </a:lvl2pPr>
            <a:lvl3pPr>
              <a:defRPr>
                <a:latin typeface="Comic Sans MS" panose="030F0702030302020204" pitchFamily="66" charset="0"/>
              </a:defRPr>
            </a:lvl3pPr>
            <a:lvl4pPr>
              <a:defRPr>
                <a:latin typeface="Comic Sans MS" panose="030F0702030302020204" pitchFamily="66" charset="0"/>
              </a:defRPr>
            </a:lvl4pPr>
            <a:lvl5pPr>
              <a:defRPr>
                <a:latin typeface="Comic Sans MS" panose="030F0702030302020204" pitchFamily="66" charset="0"/>
              </a:defRPr>
            </a:lvl5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xAndObj">
  <p:cSld name="Title, Text, and Content">
    <p:spTree>
      <p:nvGrpSpPr>
        <p:cNvPr id="394" name=""/>
        <p:cNvGrpSpPr/>
        <p:nvPr/>
      </p:nvGrpSpPr>
      <p:grpSpPr>
        <a:xfrm>
          <a:off x="0" y="0"/>
          <a:ext cx="0" cy="0"/>
          <a:chOff x="0" y="0"/>
          <a:chExt cx="0" cy="0"/>
        </a:xfrm>
      </p:grpSpPr>
      <p:sp>
        <p:nvSpPr>
          <p:cNvPr id="1049603" name="Title 1"/>
          <p:cNvSpPr>
            <a:spLocks noGrp="1"/>
          </p:cNvSpPr>
          <p:nvPr>
            <p:ph type="title"/>
          </p:nvPr>
        </p:nvSpPr>
        <p:spPr>
          <a:xfrm>
            <a:off x="396875" y="304800"/>
            <a:ext cx="8747125" cy="457200"/>
          </a:xfrm>
        </p:spPr>
        <p:txBody>
          <a:bodyPr/>
          <a:lstStyle>
            <a:lvl1pPr>
              <a:defRPr>
                <a:latin typeface="Calibri" panose="020F0502020204030204" pitchFamily="34" charset="0"/>
              </a:defRPr>
            </a:lvl1pPr>
          </a:lstStyle>
          <a:p>
            <a:r>
              <a:rPr dirty="0" lang="en-US"/>
              <a:t>Click to edit Master title style</a:t>
            </a:r>
          </a:p>
        </p:txBody>
      </p:sp>
      <p:sp>
        <p:nvSpPr>
          <p:cNvPr id="1049604" name="Text Placeholder 2"/>
          <p:cNvSpPr>
            <a:spLocks noGrp="1"/>
          </p:cNvSpPr>
          <p:nvPr>
            <p:ph type="body" sz="half" idx="1"/>
          </p:nvPr>
        </p:nvSpPr>
        <p:spPr>
          <a:xfrm>
            <a:off x="638175" y="990600"/>
            <a:ext cx="3871913" cy="5343525"/>
          </a:xfrm>
        </p:spPr>
        <p:txBody>
          <a:bodyPr/>
          <a:lstStyle>
            <a:lvl1pPr>
              <a:defRPr>
                <a:latin typeface="Comic Sans MS" panose="030F0702030302020204" pitchFamily="66" charset="0"/>
              </a:defRPr>
            </a:lvl1pPr>
            <a:lvl2pPr>
              <a:defRPr>
                <a:latin typeface="Comic Sans MS" panose="030F0702030302020204" pitchFamily="66" charset="0"/>
              </a:defRPr>
            </a:lvl2pPr>
            <a:lvl3pPr>
              <a:defRPr>
                <a:latin typeface="Comic Sans MS" panose="030F0702030302020204" pitchFamily="66" charset="0"/>
              </a:defRPr>
            </a:lvl3pPr>
            <a:lvl4pPr>
              <a:defRPr>
                <a:latin typeface="Comic Sans MS" panose="030F0702030302020204" pitchFamily="66" charset="0"/>
              </a:defRPr>
            </a:lvl4pPr>
            <a:lvl5pPr>
              <a:defRPr>
                <a:latin typeface="Comic Sans MS" panose="030F0702030302020204" pitchFamily="66" charset="0"/>
              </a:defRPr>
            </a:lvl5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9605" name="Content Placeholder 3"/>
          <p:cNvSpPr>
            <a:spLocks noGrp="1"/>
          </p:cNvSpPr>
          <p:nvPr>
            <p:ph sz="half" idx="2"/>
          </p:nvPr>
        </p:nvSpPr>
        <p:spPr>
          <a:xfrm>
            <a:off x="4662488" y="990600"/>
            <a:ext cx="3871912" cy="5343525"/>
          </a:xfrm>
        </p:spPr>
        <p:txBody>
          <a:bodyPr/>
          <a:lstStyle>
            <a:lvl1pPr>
              <a:defRPr>
                <a:latin typeface="Comic Sans MS" panose="030F0702030302020204" pitchFamily="66" charset="0"/>
              </a:defRPr>
            </a:lvl1pPr>
            <a:lvl2pPr>
              <a:defRPr>
                <a:latin typeface="Comic Sans MS" panose="030F0702030302020204" pitchFamily="66" charset="0"/>
              </a:defRPr>
            </a:lvl2pPr>
            <a:lvl3pPr>
              <a:defRPr>
                <a:latin typeface="Comic Sans MS" panose="030F0702030302020204" pitchFamily="66" charset="0"/>
              </a:defRPr>
            </a:lvl3pPr>
            <a:lvl4pPr>
              <a:defRPr>
                <a:latin typeface="Comic Sans MS" panose="030F0702030302020204" pitchFamily="66" charset="0"/>
              </a:defRPr>
            </a:lvl4pPr>
            <a:lvl5pPr>
              <a:defRPr>
                <a:latin typeface="Comic Sans MS" panose="030F0702030302020204" pitchFamily="66" charset="0"/>
              </a:defRPr>
            </a:lvl5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03" name=""/>
        <p:cNvGrpSpPr/>
        <p:nvPr/>
      </p:nvGrpSpPr>
      <p:grpSpPr>
        <a:xfrm>
          <a:off x="0" y="0"/>
          <a:ext cx="0" cy="0"/>
          <a:chOff x="0" y="0"/>
          <a:chExt cx="0" cy="0"/>
        </a:xfrm>
      </p:grpSpPr>
      <p:sp>
        <p:nvSpPr>
          <p:cNvPr id="1048591" name="Title 1"/>
          <p:cNvSpPr>
            <a:spLocks noGrp="1"/>
          </p:cNvSpPr>
          <p:nvPr>
            <p:ph type="title"/>
          </p:nvPr>
        </p:nvSpPr>
        <p:spPr>
          <a:xfrm>
            <a:off x="357018" y="304800"/>
            <a:ext cx="7936082" cy="511673"/>
          </a:xfrm>
        </p:spPr>
        <p:txBody>
          <a:bodyPr/>
          <a:lstStyle>
            <a:lvl1pPr>
              <a:defRPr>
                <a:latin typeface="Calibri" panose="020F0502020204030204" pitchFamily="34" charset="0"/>
              </a:defRPr>
            </a:lvl1pPr>
          </a:lstStyle>
          <a:p>
            <a:r>
              <a:rPr dirty="0" lang="en-US"/>
              <a:t>Click to edit Master title style</a:t>
            </a:r>
          </a:p>
        </p:txBody>
      </p:sp>
      <p:sp>
        <p:nvSpPr>
          <p:cNvPr id="1048592" name="Content Placeholder 2"/>
          <p:cNvSpPr>
            <a:spLocks noGrp="1"/>
          </p:cNvSpPr>
          <p:nvPr>
            <p:ph idx="1"/>
          </p:nvPr>
        </p:nvSpPr>
        <p:spPr/>
        <p:txBody>
          <a:bodyPr/>
          <a:lstStyle>
            <a:lvl1pPr>
              <a:defRPr>
                <a:latin typeface="Comic Sans MS" panose="030F0702030302020204" pitchFamily="66" charset="0"/>
              </a:defRPr>
            </a:lvl1pPr>
            <a:lvl2pPr>
              <a:defRPr>
                <a:latin typeface="Comic Sans MS" panose="030F0702030302020204" pitchFamily="66" charset="0"/>
              </a:defRPr>
            </a:lvl2pPr>
            <a:lvl3pPr>
              <a:defRPr>
                <a:latin typeface="Comic Sans MS" panose="030F0702030302020204" pitchFamily="66" charset="0"/>
              </a:defRPr>
            </a:lvl3pPr>
            <a:lvl4pPr>
              <a:defRPr>
                <a:latin typeface="Comic Sans MS" panose="030F0702030302020204" pitchFamily="66" charset="0"/>
              </a:defRPr>
            </a:lvl4pPr>
            <a:lvl5pPr>
              <a:defRPr>
                <a:latin typeface="Comic Sans MS" panose="030F0702030302020204" pitchFamily="66" charset="0"/>
              </a:defRPr>
            </a:lvl5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97" name=""/>
        <p:cNvGrpSpPr/>
        <p:nvPr/>
      </p:nvGrpSpPr>
      <p:grpSpPr>
        <a:xfrm>
          <a:off x="0" y="0"/>
          <a:ext cx="0" cy="0"/>
          <a:chOff x="0" y="0"/>
          <a:chExt cx="0" cy="0"/>
        </a:xfrm>
      </p:grpSpPr>
      <p:sp>
        <p:nvSpPr>
          <p:cNvPr id="1049611" name="Title 1"/>
          <p:cNvSpPr>
            <a:spLocks noGrp="1"/>
          </p:cNvSpPr>
          <p:nvPr>
            <p:ph type="title"/>
          </p:nvPr>
        </p:nvSpPr>
        <p:spPr>
          <a:xfrm>
            <a:off x="722313" y="4406900"/>
            <a:ext cx="7772400" cy="1362075"/>
          </a:xfrm>
        </p:spPr>
        <p:txBody>
          <a:bodyPr anchor="t"/>
          <a:lstStyle>
            <a:lvl1pPr algn="l">
              <a:defRPr b="1" cap="all" sz="4000">
                <a:latin typeface="Calibri" panose="020F0502020204030204" pitchFamily="34" charset="0"/>
              </a:defRPr>
            </a:lvl1pPr>
          </a:lstStyle>
          <a:p>
            <a:r>
              <a:rPr dirty="0" lang="en-US"/>
              <a:t>Click to edit Master title style</a:t>
            </a:r>
          </a:p>
        </p:txBody>
      </p:sp>
      <p:sp>
        <p:nvSpPr>
          <p:cNvPr id="1049612" name="Text Placeholder 2"/>
          <p:cNvSpPr>
            <a:spLocks noGrp="1"/>
          </p:cNvSpPr>
          <p:nvPr>
            <p:ph type="body" idx="1"/>
          </p:nvPr>
        </p:nvSpPr>
        <p:spPr>
          <a:xfrm>
            <a:off x="722313" y="2906713"/>
            <a:ext cx="7772400" cy="1500187"/>
          </a:xfrm>
        </p:spPr>
        <p:txBody>
          <a:bodyPr anchor="b"/>
          <a:lstStyle>
            <a:lvl1pPr indent="0" marL="0">
              <a:buNone/>
              <a:defRPr sz="2000">
                <a:latin typeface="Calibri" panose="020F0502020204030204" pitchFamily="34" charset="0"/>
              </a:defRPr>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dirty="0"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02" name=""/>
        <p:cNvGrpSpPr/>
        <p:nvPr/>
      </p:nvGrpSpPr>
      <p:grpSpPr>
        <a:xfrm>
          <a:off x="0" y="0"/>
          <a:ext cx="0" cy="0"/>
          <a:chOff x="0" y="0"/>
          <a:chExt cx="0" cy="0"/>
        </a:xfrm>
      </p:grpSpPr>
      <p:sp>
        <p:nvSpPr>
          <p:cNvPr id="1049624" name="Title 1"/>
          <p:cNvSpPr>
            <a:spLocks noGrp="1"/>
          </p:cNvSpPr>
          <p:nvPr>
            <p:ph type="title"/>
          </p:nvPr>
        </p:nvSpPr>
        <p:spPr/>
        <p:txBody>
          <a:bodyPr/>
          <a:lstStyle>
            <a:lvl1pPr>
              <a:defRPr>
                <a:latin typeface="Calibri" panose="020F0502020204030204" pitchFamily="34" charset="0"/>
              </a:defRPr>
            </a:lvl1pPr>
          </a:lstStyle>
          <a:p>
            <a:r>
              <a:rPr dirty="0" lang="en-US"/>
              <a:t>Click to edit Master title style</a:t>
            </a:r>
          </a:p>
        </p:txBody>
      </p:sp>
      <p:sp>
        <p:nvSpPr>
          <p:cNvPr id="1049625" name="Content Placeholder 2"/>
          <p:cNvSpPr>
            <a:spLocks noGrp="1"/>
          </p:cNvSpPr>
          <p:nvPr>
            <p:ph sz="half" idx="1"/>
          </p:nvPr>
        </p:nvSpPr>
        <p:spPr>
          <a:xfrm>
            <a:off x="638175" y="1143000"/>
            <a:ext cx="3871913" cy="5191125"/>
          </a:xfrm>
        </p:spPr>
        <p:txBody>
          <a:bodyPr/>
          <a:lstStyle>
            <a:lvl1pPr>
              <a:defRPr sz="2800">
                <a:latin typeface="Comic Sans MS" panose="030F0702030302020204" pitchFamily="66" charset="0"/>
              </a:defRPr>
            </a:lvl1pPr>
            <a:lvl2pPr>
              <a:defRPr sz="2400">
                <a:latin typeface="Comic Sans MS" panose="030F0702030302020204" pitchFamily="66" charset="0"/>
              </a:defRPr>
            </a:lvl2pPr>
            <a:lvl3pPr>
              <a:defRPr sz="2000">
                <a:latin typeface="Comic Sans MS" panose="030F0702030302020204" pitchFamily="66" charset="0"/>
              </a:defRPr>
            </a:lvl3pPr>
            <a:lvl4pPr>
              <a:defRPr sz="1800">
                <a:latin typeface="Comic Sans MS" panose="030F0702030302020204" pitchFamily="66" charset="0"/>
              </a:defRPr>
            </a:lvl4pPr>
            <a:lvl5pPr>
              <a:defRPr sz="1800">
                <a:latin typeface="Comic Sans MS" panose="030F0702030302020204" pitchFamily="66" charset="0"/>
              </a:defRPr>
            </a:lvl5pPr>
            <a:lvl6pPr>
              <a:defRPr sz="1800"/>
            </a:lvl6pPr>
            <a:lvl7pPr>
              <a:defRPr sz="1800"/>
            </a:lvl7pPr>
            <a:lvl8pPr>
              <a:defRPr sz="1800"/>
            </a:lvl8pPr>
            <a:lvl9pPr>
              <a:defRPr sz="18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9626" name="Content Placeholder 3"/>
          <p:cNvSpPr>
            <a:spLocks noGrp="1"/>
          </p:cNvSpPr>
          <p:nvPr>
            <p:ph sz="half" idx="2"/>
          </p:nvPr>
        </p:nvSpPr>
        <p:spPr>
          <a:xfrm>
            <a:off x="4662488" y="1143000"/>
            <a:ext cx="3871912" cy="5191125"/>
          </a:xfrm>
        </p:spPr>
        <p:txBody>
          <a:bodyPr/>
          <a:lstStyle>
            <a:lvl1pPr>
              <a:defRPr sz="2800">
                <a:latin typeface="Comic Sans MS" panose="030F0702030302020204" pitchFamily="66" charset="0"/>
              </a:defRPr>
            </a:lvl1pPr>
            <a:lvl2pPr>
              <a:defRPr sz="2400">
                <a:latin typeface="Comic Sans MS" panose="030F0702030302020204" pitchFamily="66" charset="0"/>
              </a:defRPr>
            </a:lvl2pPr>
            <a:lvl3pPr>
              <a:defRPr sz="2000">
                <a:latin typeface="Comic Sans MS" panose="030F0702030302020204" pitchFamily="66" charset="0"/>
              </a:defRPr>
            </a:lvl3pPr>
            <a:lvl4pPr>
              <a:defRPr sz="1800">
                <a:latin typeface="Comic Sans MS" panose="030F0702030302020204" pitchFamily="66" charset="0"/>
              </a:defRPr>
            </a:lvl4pPr>
            <a:lvl5pPr>
              <a:defRPr sz="1800">
                <a:latin typeface="Comic Sans MS" panose="030F0702030302020204" pitchFamily="66" charset="0"/>
              </a:defRPr>
            </a:lvl5pPr>
            <a:lvl6pPr>
              <a:defRPr sz="1800"/>
            </a:lvl6pPr>
            <a:lvl7pPr>
              <a:defRPr sz="1800"/>
            </a:lvl7pPr>
            <a:lvl8pPr>
              <a:defRPr sz="1800"/>
            </a:lvl8pPr>
            <a:lvl9pPr>
              <a:defRPr sz="18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98" name=""/>
        <p:cNvGrpSpPr/>
        <p:nvPr/>
      </p:nvGrpSpPr>
      <p:grpSpPr>
        <a:xfrm>
          <a:off x="0" y="0"/>
          <a:ext cx="0" cy="0"/>
          <a:chOff x="0" y="0"/>
          <a:chExt cx="0" cy="0"/>
        </a:xfrm>
      </p:grpSpPr>
      <p:sp>
        <p:nvSpPr>
          <p:cNvPr id="1049613" name="Title 1"/>
          <p:cNvSpPr>
            <a:spLocks noGrp="1"/>
          </p:cNvSpPr>
          <p:nvPr>
            <p:ph type="title"/>
          </p:nvPr>
        </p:nvSpPr>
        <p:spPr>
          <a:xfrm>
            <a:off x="457200" y="274638"/>
            <a:ext cx="8229600" cy="487362"/>
          </a:xfrm>
        </p:spPr>
        <p:txBody>
          <a:bodyPr/>
          <a:lstStyle>
            <a:lvl1pPr>
              <a:defRPr>
                <a:latin typeface="Calibri" panose="020F0502020204030204" pitchFamily="34" charset="0"/>
              </a:defRPr>
            </a:lvl1pPr>
          </a:lstStyle>
          <a:p>
            <a:r>
              <a:rPr dirty="0" lang="en-US"/>
              <a:t>Click to edit Master title style</a:t>
            </a:r>
          </a:p>
        </p:txBody>
      </p:sp>
      <p:sp>
        <p:nvSpPr>
          <p:cNvPr id="1049614" name="Text Placeholder 2"/>
          <p:cNvSpPr>
            <a:spLocks noGrp="1"/>
          </p:cNvSpPr>
          <p:nvPr>
            <p:ph type="body" idx="1"/>
          </p:nvPr>
        </p:nvSpPr>
        <p:spPr>
          <a:xfrm>
            <a:off x="457200" y="914400"/>
            <a:ext cx="4040188" cy="639762"/>
          </a:xfrm>
        </p:spPr>
        <p:txBody>
          <a:bodyPr anchor="b"/>
          <a:lstStyle>
            <a:lvl1pPr indent="0" marL="0">
              <a:buNone/>
              <a:defRPr b="1" sz="2400">
                <a:latin typeface="Comic Sans MS" panose="030F0702030302020204" pitchFamily="66"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9615" name="Content Placeholder 3"/>
          <p:cNvSpPr>
            <a:spLocks noGrp="1"/>
          </p:cNvSpPr>
          <p:nvPr>
            <p:ph sz="half" idx="2"/>
          </p:nvPr>
        </p:nvSpPr>
        <p:spPr>
          <a:xfrm>
            <a:off x="457200" y="1600200"/>
            <a:ext cx="4040188" cy="4525963"/>
          </a:xfrm>
        </p:spPr>
        <p:txBody>
          <a:bodyPr/>
          <a:lstStyle>
            <a:lvl1pPr>
              <a:defRPr sz="2400">
                <a:latin typeface="Comic Sans MS" panose="030F0702030302020204" pitchFamily="66" charset="0"/>
              </a:defRPr>
            </a:lvl1pPr>
            <a:lvl2pPr>
              <a:defRPr sz="2000">
                <a:latin typeface="Comic Sans MS" panose="030F0702030302020204" pitchFamily="66" charset="0"/>
              </a:defRPr>
            </a:lvl2pPr>
            <a:lvl3pPr>
              <a:defRPr sz="1800">
                <a:latin typeface="Comic Sans MS" panose="030F0702030302020204" pitchFamily="66" charset="0"/>
              </a:defRPr>
            </a:lvl3pPr>
            <a:lvl4pPr>
              <a:defRPr sz="1600">
                <a:latin typeface="Comic Sans MS" panose="030F0702030302020204" pitchFamily="66" charset="0"/>
              </a:defRPr>
            </a:lvl4pPr>
            <a:lvl5pPr>
              <a:defRPr sz="1600">
                <a:latin typeface="Comic Sans MS" panose="030F0702030302020204" pitchFamily="66" charset="0"/>
              </a:defRPr>
            </a:lvl5pPr>
            <a:lvl6pPr>
              <a:defRPr sz="1600"/>
            </a:lvl6pPr>
            <a:lvl7pPr>
              <a:defRPr sz="1600"/>
            </a:lvl7pPr>
            <a:lvl8pPr>
              <a:defRPr sz="1600"/>
            </a:lvl8pPr>
            <a:lvl9pPr>
              <a:defRPr sz="16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9616" name="Text Placeholder 4"/>
          <p:cNvSpPr>
            <a:spLocks noGrp="1"/>
          </p:cNvSpPr>
          <p:nvPr>
            <p:ph type="body" sz="quarter" idx="3"/>
          </p:nvPr>
        </p:nvSpPr>
        <p:spPr>
          <a:xfrm>
            <a:off x="4645025" y="914400"/>
            <a:ext cx="4041775" cy="639762"/>
          </a:xfrm>
        </p:spPr>
        <p:txBody>
          <a:bodyPr anchor="b"/>
          <a:lstStyle>
            <a:lvl1pPr indent="0" marL="0">
              <a:buNone/>
              <a:defRPr b="1" sz="2400">
                <a:latin typeface="Comic Sans MS" panose="030F0702030302020204" pitchFamily="66"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9617" name="Content Placeholder 5"/>
          <p:cNvSpPr>
            <a:spLocks noGrp="1"/>
          </p:cNvSpPr>
          <p:nvPr>
            <p:ph sz="quarter" idx="4"/>
          </p:nvPr>
        </p:nvSpPr>
        <p:spPr>
          <a:xfrm>
            <a:off x="4645025" y="1600200"/>
            <a:ext cx="4041775" cy="4525963"/>
          </a:xfrm>
        </p:spPr>
        <p:txBody>
          <a:bodyPr/>
          <a:lstStyle>
            <a:lvl1pPr>
              <a:defRPr sz="2400">
                <a:latin typeface="Comic Sans MS" panose="030F0702030302020204" pitchFamily="66" charset="0"/>
              </a:defRPr>
            </a:lvl1pPr>
            <a:lvl2pPr>
              <a:defRPr sz="2000">
                <a:latin typeface="Comic Sans MS" panose="030F0702030302020204" pitchFamily="66" charset="0"/>
              </a:defRPr>
            </a:lvl2pPr>
            <a:lvl3pPr>
              <a:defRPr sz="1800">
                <a:latin typeface="Comic Sans MS" panose="030F0702030302020204" pitchFamily="66" charset="0"/>
              </a:defRPr>
            </a:lvl3pPr>
            <a:lvl4pPr>
              <a:defRPr sz="1600">
                <a:latin typeface="Comic Sans MS" panose="030F0702030302020204" pitchFamily="66" charset="0"/>
              </a:defRPr>
            </a:lvl4pPr>
            <a:lvl5pPr>
              <a:defRPr sz="1600">
                <a:latin typeface="Comic Sans MS" panose="030F0702030302020204" pitchFamily="66" charset="0"/>
              </a:defRPr>
            </a:lvl5pPr>
            <a:lvl6pPr>
              <a:defRPr sz="1600"/>
            </a:lvl6pPr>
            <a:lvl7pPr>
              <a:defRPr sz="1600"/>
            </a:lvl7pPr>
            <a:lvl8pPr>
              <a:defRPr sz="1600"/>
            </a:lvl8pPr>
            <a:lvl9pPr>
              <a:defRPr sz="16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3" name=""/>
        <p:cNvGrpSpPr/>
        <p:nvPr/>
      </p:nvGrpSpPr>
      <p:grpSpPr>
        <a:xfrm>
          <a:off x="0" y="0"/>
          <a:ext cx="0" cy="0"/>
          <a:chOff x="0" y="0"/>
          <a:chExt cx="0" cy="0"/>
        </a:xfrm>
      </p:grpSpPr>
      <p:sp>
        <p:nvSpPr>
          <p:cNvPr id="1049602" name="Title 1"/>
          <p:cNvSpPr>
            <a:spLocks noGrp="1"/>
          </p:cNvSpPr>
          <p:nvPr>
            <p:ph type="title"/>
          </p:nvPr>
        </p:nvSpPr>
        <p:spPr>
          <a:xfrm>
            <a:off x="357762" y="304800"/>
            <a:ext cx="7591425" cy="457200"/>
          </a:xfrm>
        </p:spPr>
        <p:txBody>
          <a:bodyPr/>
          <a:lstStyle>
            <a:lvl1pPr>
              <a:defRPr>
                <a:latin typeface="Calibri" panose="020F0502020204030204" pitchFamily="34" charset="0"/>
              </a:defRPr>
            </a:lvl1pPr>
          </a:lstStyle>
          <a:p>
            <a:r>
              <a:rPr dirty="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9"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03" name=""/>
        <p:cNvGrpSpPr/>
        <p:nvPr/>
      </p:nvGrpSpPr>
      <p:grpSpPr>
        <a:xfrm>
          <a:off x="0" y="0"/>
          <a:ext cx="0" cy="0"/>
          <a:chOff x="0" y="0"/>
          <a:chExt cx="0" cy="0"/>
        </a:xfrm>
      </p:grpSpPr>
      <p:sp>
        <p:nvSpPr>
          <p:cNvPr id="1049627" name="Title 1"/>
          <p:cNvSpPr>
            <a:spLocks noGrp="1"/>
          </p:cNvSpPr>
          <p:nvPr>
            <p:ph type="title"/>
          </p:nvPr>
        </p:nvSpPr>
        <p:spPr>
          <a:xfrm>
            <a:off x="457199" y="914400"/>
            <a:ext cx="3008313" cy="1162050"/>
          </a:xfrm>
        </p:spPr>
        <p:txBody>
          <a:bodyPr anchor="b"/>
          <a:lstStyle>
            <a:lvl1pPr algn="l">
              <a:defRPr b="1" sz="2000">
                <a:latin typeface="Comic Sans MS" panose="030F0702030302020204" pitchFamily="66" charset="0"/>
              </a:defRPr>
            </a:lvl1pPr>
          </a:lstStyle>
          <a:p>
            <a:r>
              <a:rPr dirty="0" lang="en-US"/>
              <a:t>Click to edit Master title style</a:t>
            </a:r>
          </a:p>
        </p:txBody>
      </p:sp>
      <p:sp>
        <p:nvSpPr>
          <p:cNvPr id="1049628" name="Content Placeholder 2"/>
          <p:cNvSpPr>
            <a:spLocks noGrp="1"/>
          </p:cNvSpPr>
          <p:nvPr>
            <p:ph idx="1"/>
          </p:nvPr>
        </p:nvSpPr>
        <p:spPr>
          <a:xfrm>
            <a:off x="3575050" y="914400"/>
            <a:ext cx="5111750" cy="5211763"/>
          </a:xfrm>
        </p:spPr>
        <p:txBody>
          <a:bodyPr/>
          <a:lstStyle>
            <a:lvl1pPr>
              <a:defRPr sz="3200">
                <a:latin typeface="Comic Sans MS" panose="030F0702030302020204" pitchFamily="66" charset="0"/>
              </a:defRPr>
            </a:lvl1pPr>
            <a:lvl2pPr>
              <a:defRPr sz="2800">
                <a:latin typeface="Comic Sans MS" panose="030F0702030302020204" pitchFamily="66" charset="0"/>
              </a:defRPr>
            </a:lvl2pPr>
            <a:lvl3pPr>
              <a:defRPr sz="2400">
                <a:latin typeface="Comic Sans MS" panose="030F0702030302020204" pitchFamily="66" charset="0"/>
              </a:defRPr>
            </a:lvl3pPr>
            <a:lvl4pPr>
              <a:defRPr sz="2000">
                <a:latin typeface="Comic Sans MS" panose="030F0702030302020204" pitchFamily="66" charset="0"/>
              </a:defRPr>
            </a:lvl4pPr>
            <a:lvl5pPr>
              <a:defRPr sz="2000">
                <a:latin typeface="Comic Sans MS" panose="030F0702030302020204" pitchFamily="66" charset="0"/>
              </a:defRPr>
            </a:lvl5pPr>
            <a:lvl6pPr>
              <a:defRPr sz="2000"/>
            </a:lvl6pPr>
            <a:lvl7pPr>
              <a:defRPr sz="2000"/>
            </a:lvl7pPr>
            <a:lvl8pPr>
              <a:defRPr sz="2000"/>
            </a:lvl8pPr>
            <a:lvl9pPr>
              <a:defRPr sz="20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9629" name="Text Placeholder 3"/>
          <p:cNvSpPr>
            <a:spLocks noGrp="1"/>
          </p:cNvSpPr>
          <p:nvPr>
            <p:ph type="body" sz="half" idx="2"/>
          </p:nvPr>
        </p:nvSpPr>
        <p:spPr>
          <a:xfrm>
            <a:off x="457200" y="2133600"/>
            <a:ext cx="3008313" cy="3992563"/>
          </a:xfrm>
        </p:spPr>
        <p:txBody>
          <a:bodyPr/>
          <a:lstStyle>
            <a:lvl1pPr indent="0" marL="0">
              <a:buNone/>
              <a:defRPr sz="1400">
                <a:latin typeface="Comic Sans MS" panose="030F0702030302020204" pitchFamily="66" charset="0"/>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dirty="0"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96" name=""/>
        <p:cNvGrpSpPr/>
        <p:nvPr/>
      </p:nvGrpSpPr>
      <p:grpSpPr>
        <a:xfrm>
          <a:off x="0" y="0"/>
          <a:ext cx="0" cy="0"/>
          <a:chOff x="0" y="0"/>
          <a:chExt cx="0" cy="0"/>
        </a:xfrm>
      </p:grpSpPr>
      <p:sp>
        <p:nvSpPr>
          <p:cNvPr id="1049608" name="Title 1"/>
          <p:cNvSpPr>
            <a:spLocks noGrp="1"/>
          </p:cNvSpPr>
          <p:nvPr>
            <p:ph type="title"/>
          </p:nvPr>
        </p:nvSpPr>
        <p:spPr>
          <a:xfrm>
            <a:off x="1792288" y="4800600"/>
            <a:ext cx="5486400" cy="566738"/>
          </a:xfrm>
        </p:spPr>
        <p:txBody>
          <a:bodyPr anchor="b"/>
          <a:lstStyle>
            <a:lvl1pPr algn="l">
              <a:defRPr b="1" sz="2000">
                <a:latin typeface="Calibri" panose="020F0502020204030204" pitchFamily="34" charset="0"/>
              </a:defRPr>
            </a:lvl1pPr>
          </a:lstStyle>
          <a:p>
            <a:r>
              <a:rPr dirty="0" lang="en-US"/>
              <a:t>Click to edit Master title style</a:t>
            </a:r>
          </a:p>
        </p:txBody>
      </p:sp>
      <p:sp>
        <p:nvSpPr>
          <p:cNvPr id="1049609" name="Picture Placeholder 2"/>
          <p:cNvSpPr>
            <a:spLocks noGrp="1"/>
          </p:cNvSpPr>
          <p:nvPr>
            <p:ph type="pic" idx="1"/>
          </p:nvPr>
        </p:nvSpPr>
        <p:spPr>
          <a:xfrm>
            <a:off x="1792288" y="990599"/>
            <a:ext cx="5486400" cy="3736975"/>
          </a:xfrm>
        </p:spPr>
        <p:txBody>
          <a:bodyPr/>
          <a:lstStyle>
            <a:lvl1pPr indent="0" marL="0">
              <a:buNone/>
              <a:defRPr sz="3200">
                <a:latin typeface="Calibri" panose="020F0502020204030204" pitchFamily="34" charset="0"/>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r>
              <a:rPr dirty="0" lang="en-US" noProof="0"/>
              <a:t>Click icon to add picture</a:t>
            </a:r>
          </a:p>
        </p:txBody>
      </p:sp>
      <p:sp>
        <p:nvSpPr>
          <p:cNvPr id="1049610" name="Text Placeholder 3"/>
          <p:cNvSpPr>
            <a:spLocks noGrp="1"/>
          </p:cNvSpPr>
          <p:nvPr>
            <p:ph type="body" sz="half" idx="2"/>
          </p:nvPr>
        </p:nvSpPr>
        <p:spPr>
          <a:xfrm>
            <a:off x="1792288" y="5367338"/>
            <a:ext cx="5486400" cy="804862"/>
          </a:xfrm>
        </p:spPr>
        <p:txBody>
          <a:bodyPr/>
          <a:lstStyle>
            <a:lvl1pPr indent="0" marL="0">
              <a:buNone/>
              <a:defRPr sz="1400">
                <a:latin typeface="Calibri" panose="020F0502020204030204" pitchFamily="34" charset="0"/>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dirty="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Rectangle 2"/>
          <p:cNvSpPr>
            <a:spLocks noGrp="1" noChangeArrowheads="1"/>
          </p:cNvSpPr>
          <p:nvPr>
            <p:ph type="title"/>
          </p:nvPr>
        </p:nvSpPr>
        <p:spPr bwMode="auto">
          <a:xfrm>
            <a:off x="374090" y="276998"/>
            <a:ext cx="7919010" cy="539789"/>
          </a:xfrm>
          <a:prstGeom prst="rect"/>
          <a:noFill/>
          <a:ln w="9525">
            <a:noFill/>
            <a:miter lim="800000"/>
          </a:ln>
        </p:spPr>
        <p:txBody>
          <a:bodyPr anchor="ctr" anchorCtr="0" bIns="45720" compatLnSpc="1" lIns="91440" numCol="1" rIns="91440" tIns="45720" vert="horz" wrap="square"/>
          <a:p>
            <a:pPr lvl="0"/>
            <a:r>
              <a:rPr dirty="0" lang="en-US"/>
              <a:t>Click to edit Master title style</a:t>
            </a:r>
          </a:p>
        </p:txBody>
      </p:sp>
      <p:sp>
        <p:nvSpPr>
          <p:cNvPr id="1048577" name="Rectangle 3"/>
          <p:cNvSpPr>
            <a:spLocks noGrp="1" noChangeArrowheads="1"/>
          </p:cNvSpPr>
          <p:nvPr>
            <p:ph type="body" idx="1"/>
          </p:nvPr>
        </p:nvSpPr>
        <p:spPr bwMode="auto">
          <a:xfrm>
            <a:off x="396875" y="990600"/>
            <a:ext cx="7896225" cy="5343525"/>
          </a:xfrm>
          <a:prstGeom prst="rect"/>
          <a:noFill/>
          <a:ln w="9525">
            <a:noFill/>
            <a:miter lim="800000"/>
          </a:ln>
        </p:spPr>
        <p:txBody>
          <a:bodyPr anchor="t" anchorCtr="0" bIns="45720" compatLnSpc="1" lIns="91440" numCol="1" rIns="91440" tIns="45720" vert="horz" wrap="squar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578" name="Rectangle 8"/>
          <p:cNvSpPr>
            <a:spLocks noChangeArrowheads="1"/>
          </p:cNvSpPr>
          <p:nvPr/>
        </p:nvSpPr>
        <p:spPr bwMode="auto">
          <a:xfrm>
            <a:off x="0" y="0"/>
            <a:ext cx="9144000" cy="228600"/>
          </a:xfrm>
          <a:prstGeom prst="rect"/>
          <a:gradFill flip="none" rotWithShape="1">
            <a:gsLst>
              <a:gs pos="0">
                <a:srgbClr val="0000FF">
                  <a:alpha val="85000"/>
                </a:srgbClr>
              </a:gs>
              <a:gs pos="100000">
                <a:srgbClr val="FFFFFF">
                  <a:alpha val="85000"/>
                </a:srgbClr>
              </a:gs>
            </a:gsLst>
            <a:lin ang="0" scaled="1"/>
          </a:gradFill>
          <a:ln w="9525">
            <a:noFill/>
            <a:miter lim="800000"/>
          </a:ln>
          <a:effectLst/>
        </p:spPr>
        <p:txBody>
          <a:bodyPr anchor="ctr" wrap="none"/>
          <a:p>
            <a:pPr algn="ctr"/>
            <a:endParaRPr b="0" lang="en-US">
              <a:latin typeface="Times New Roman" panose="02020603050405020304" pitchFamily="18" charset="0"/>
            </a:endParaRPr>
          </a:p>
        </p:txBody>
      </p:sp>
      <p:sp>
        <p:nvSpPr>
          <p:cNvPr id="1048579" name="Text Box 5"/>
          <p:cNvSpPr txBox="1">
            <a:spLocks noChangeArrowheads="1"/>
          </p:cNvSpPr>
          <p:nvPr/>
        </p:nvSpPr>
        <p:spPr bwMode="auto">
          <a:xfrm>
            <a:off x="7162800" y="-26987"/>
            <a:ext cx="2044700" cy="276999"/>
          </a:xfrm>
          <a:prstGeom prst="rect"/>
          <a:noFill/>
          <a:ln w="25400">
            <a:noFill/>
            <a:miter lim="800000"/>
          </a:ln>
          <a:effectLst/>
        </p:spPr>
        <p:txBody>
          <a:bodyPr wrap="square">
            <a:spAutoFit/>
          </a:bodyPr>
          <a:p>
            <a:r>
              <a:rPr altLang="en-US" dirty="0" sz="1200" lang="zh-CN">
                <a:solidFill>
                  <a:srgbClr val="0000FF"/>
                </a:solidFill>
                <a:latin typeface="黑体" panose="02010609060101010101" pitchFamily="49" charset="-122"/>
                <a:ea typeface="黑体" panose="02010609060101010101" pitchFamily="49" charset="-122"/>
              </a:rPr>
              <a:t>中国科学院计算技术研究所</a:t>
            </a:r>
            <a:endParaRPr dirty="0" sz="1200" lang="en-US">
              <a:solidFill>
                <a:srgbClr val="0000FF"/>
              </a:solidFill>
              <a:latin typeface="黑体" panose="02010609060101010101" pitchFamily="49" charset="-122"/>
              <a:ea typeface="黑体" panose="02010609060101010101" pitchFamily="49" charset="-122"/>
            </a:endParaRPr>
          </a:p>
        </p:txBody>
      </p:sp>
      <p:sp>
        <p:nvSpPr>
          <p:cNvPr id="1048580" name="Rectangle 5"/>
          <p:cNvSpPr/>
          <p:nvPr userDrawn="1"/>
        </p:nvSpPr>
        <p:spPr>
          <a:xfrm>
            <a:off x="8830843" y="6611779"/>
            <a:ext cx="335279" cy="231141"/>
          </a:xfrm>
          <a:prstGeom prst="rect"/>
        </p:spPr>
        <p:txBody>
          <a:bodyPr wrap="none">
            <a:spAutoFit/>
          </a:bodyPr>
          <a:p>
            <a:fld id="{F5551B27-49BC-4291-80C6-707CDCF1D651}" type="slidenum">
              <a:rPr baseline="0" b="1" cap="none" sz="1000" i="0" kern="1200" kumimoji="0" lang="en-US" noProof="0" normalizeH="0" spc="0" strike="noStrike" u="none" smtClean="0">
                <a:ln>
                  <a:noFill/>
                </a:ln>
                <a:solidFill>
                  <a:srgbClr val="000000"/>
                </a:solidFill>
                <a:effectLst/>
                <a:uLnTx/>
                <a:uFillTx/>
                <a:latin typeface="Arial Narrow" panose="020B0606020202030204" pitchFamily="34" charset="0"/>
                <a:ea typeface="MS PGothic" panose="020B0600070205080204" pitchFamily="-96" charset="-128"/>
                <a:cs typeface="MS PGothic" panose="020B0600070205080204" pitchFamily="-96" charset="-128"/>
              </a:rPr>
              <a:t>‹#›</a:t>
            </a:fld>
            <a:endParaRPr dirty="0" sz="1000" lang="en-US"/>
          </a:p>
        </p:txBody>
      </p:sp>
      <p:sp>
        <p:nvSpPr>
          <p:cNvPr id="1048581" name="Rectangle 8"/>
          <p:cNvSpPr>
            <a:spLocks noChangeArrowheads="1"/>
          </p:cNvSpPr>
          <p:nvPr userDrawn="1"/>
        </p:nvSpPr>
        <p:spPr bwMode="auto">
          <a:xfrm>
            <a:off x="360000" y="838201"/>
            <a:ext cx="7956000" cy="28800"/>
          </a:xfrm>
          <a:prstGeom prst="rect"/>
          <a:solidFill>
            <a:schemeClr val="tx1"/>
          </a:solidFill>
          <a:ln w="9525">
            <a:noFill/>
            <a:miter lim="800000"/>
          </a:ln>
          <a:effectLst/>
        </p:spPr>
        <p:txBody>
          <a:bodyPr anchor="ctr" wrap="none"/>
          <a:p>
            <a:pPr algn="ctr"/>
            <a:endParaRPr b="0" lang="en-US">
              <a:latin typeface="Times New Roman" panose="02020603050405020304" pitchFamily="18" charset="0"/>
            </a:endParaRPr>
          </a:p>
        </p:txBody>
      </p:sp>
      <p:sp>
        <p:nvSpPr>
          <p:cNvPr id="1048582" name="Text Box 5"/>
          <p:cNvSpPr txBox="1">
            <a:spLocks noChangeArrowheads="1"/>
          </p:cNvSpPr>
          <p:nvPr userDrawn="1"/>
        </p:nvSpPr>
        <p:spPr bwMode="auto">
          <a:xfrm>
            <a:off x="0" y="-29046"/>
            <a:ext cx="4343400" cy="447040"/>
          </a:xfrm>
          <a:prstGeom prst="rect"/>
          <a:noFill/>
          <a:ln w="25400">
            <a:noFill/>
            <a:miter lim="800000"/>
          </a:ln>
          <a:effectLst/>
        </p:spPr>
        <p:txBody>
          <a:bodyPr wrap="square">
            <a:spAutoFit/>
          </a:bodyPr>
          <a:p>
            <a:r>
              <a:rPr dirty="0" sz="1200" lang="en-US">
                <a:solidFill>
                  <a:schemeClr val="bg1"/>
                </a:solidFill>
                <a:latin typeface="+mn-lt"/>
                <a:ea typeface="黑体" panose="02010609060101010101" pitchFamily="49" charset="-122"/>
              </a:rPr>
              <a:t>Institute</a:t>
            </a:r>
            <a:r>
              <a:rPr baseline="0" dirty="0" sz="1200" lang="en-US">
                <a:solidFill>
                  <a:schemeClr val="bg1"/>
                </a:solidFill>
                <a:latin typeface="+mn-lt"/>
                <a:ea typeface="黑体" panose="02010609060101010101" pitchFamily="49" charset="-122"/>
              </a:rPr>
              <a:t> of Computing Technology, Chinese Academy of Sciences</a:t>
            </a:r>
            <a:endParaRPr dirty="0" sz="1200" lang="en-US">
              <a:solidFill>
                <a:schemeClr val="bg1"/>
              </a:solidFill>
              <a:latin typeface="+mn-lt"/>
              <a:ea typeface="黑体" panose="02010609060101010101" pitchFamily="49" charset="-122"/>
            </a:endParaRPr>
          </a:p>
        </p:txBody>
      </p:sp>
      <p:sp>
        <p:nvSpPr>
          <p:cNvPr id="1048583" name="Rectangle 8"/>
          <p:cNvSpPr>
            <a:spLocks noChangeArrowheads="1"/>
          </p:cNvSpPr>
          <p:nvPr userDrawn="1"/>
        </p:nvSpPr>
        <p:spPr bwMode="auto">
          <a:xfrm>
            <a:off x="360000" y="874800"/>
            <a:ext cx="7956000" cy="14400"/>
          </a:xfrm>
          <a:prstGeom prst="rect"/>
          <a:solidFill>
            <a:schemeClr val="bg1">
              <a:lumMod val="65000"/>
            </a:schemeClr>
          </a:solidFill>
          <a:ln w="9525">
            <a:noFill/>
            <a:miter lim="800000"/>
          </a:ln>
          <a:effectLst/>
        </p:spPr>
        <p:txBody>
          <a:bodyPr anchor="ctr" wrap="none"/>
          <a:p>
            <a:pPr algn="ctr"/>
            <a:endParaRPr b="0" lang="en-US">
              <a:latin typeface="Times New Roman" panose="02020603050405020304" pitchFamily="18" charset="0"/>
            </a:endParaRPr>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eaLnBrk="1" fontAlgn="base" hangingPunct="1" indent="-119380" marL="119380" rtl="0">
        <a:spcBef>
          <a:spcPct val="0"/>
        </a:spcBef>
        <a:spcAft>
          <a:spcPct val="0"/>
        </a:spcAft>
        <a:defRPr b="1" sz="3600">
          <a:solidFill>
            <a:schemeClr val="tx1"/>
          </a:solidFill>
          <a:latin typeface="Calibri" panose="020F0502020204030204" pitchFamily="34" charset="0"/>
          <a:ea typeface="+mj-ea"/>
          <a:cs typeface="+mj-cs"/>
        </a:defRPr>
      </a:lvl1pPr>
      <a:lvl2pPr algn="l" eaLnBrk="1" fontAlgn="base" hangingPunct="1" indent="-119380" marL="119380" rtl="0">
        <a:spcBef>
          <a:spcPct val="0"/>
        </a:spcBef>
        <a:spcAft>
          <a:spcPct val="0"/>
        </a:spcAft>
        <a:defRPr b="1" sz="3600">
          <a:solidFill>
            <a:schemeClr val="tx1"/>
          </a:solidFill>
          <a:latin typeface="Arial Narrow" panose="020B0606020202030204" pitchFamily="34" charset="0"/>
        </a:defRPr>
      </a:lvl2pPr>
      <a:lvl3pPr algn="l" eaLnBrk="1" fontAlgn="base" hangingPunct="1" indent="-119380" marL="119380" rtl="0">
        <a:spcBef>
          <a:spcPct val="0"/>
        </a:spcBef>
        <a:spcAft>
          <a:spcPct val="0"/>
        </a:spcAft>
        <a:defRPr b="1" sz="3600">
          <a:solidFill>
            <a:schemeClr val="tx1"/>
          </a:solidFill>
          <a:latin typeface="Arial Narrow" panose="020B0606020202030204" pitchFamily="34" charset="0"/>
        </a:defRPr>
      </a:lvl3pPr>
      <a:lvl4pPr algn="l" eaLnBrk="1" fontAlgn="base" hangingPunct="1" indent="-119380" marL="119380" rtl="0">
        <a:spcBef>
          <a:spcPct val="0"/>
        </a:spcBef>
        <a:spcAft>
          <a:spcPct val="0"/>
        </a:spcAft>
        <a:defRPr b="1" sz="3600">
          <a:solidFill>
            <a:schemeClr val="tx1"/>
          </a:solidFill>
          <a:latin typeface="Arial Narrow" panose="020B0606020202030204" pitchFamily="34" charset="0"/>
        </a:defRPr>
      </a:lvl4pPr>
      <a:lvl5pPr algn="l" eaLnBrk="1" fontAlgn="base" hangingPunct="1" indent="-119380" marL="119380" rtl="0">
        <a:spcBef>
          <a:spcPct val="0"/>
        </a:spcBef>
        <a:spcAft>
          <a:spcPct val="0"/>
        </a:spcAft>
        <a:defRPr b="1" sz="3600">
          <a:solidFill>
            <a:schemeClr val="tx1"/>
          </a:solidFill>
          <a:latin typeface="Arial Narrow" panose="020B0606020202030204" pitchFamily="34" charset="0"/>
        </a:defRPr>
      </a:lvl5pPr>
      <a:lvl6pPr algn="l" eaLnBrk="1" fontAlgn="base" hangingPunct="1" marL="576580" rtl="0">
        <a:spcBef>
          <a:spcPct val="0"/>
        </a:spcBef>
        <a:spcAft>
          <a:spcPct val="0"/>
        </a:spcAft>
        <a:defRPr b="1" sz="3600">
          <a:solidFill>
            <a:schemeClr val="tx1"/>
          </a:solidFill>
          <a:latin typeface="Arial Narrow" panose="020B0606020202030204" pitchFamily="34" charset="0"/>
        </a:defRPr>
      </a:lvl6pPr>
      <a:lvl7pPr algn="l" eaLnBrk="1" fontAlgn="base" hangingPunct="1" marL="1033780" rtl="0">
        <a:spcBef>
          <a:spcPct val="0"/>
        </a:spcBef>
        <a:spcAft>
          <a:spcPct val="0"/>
        </a:spcAft>
        <a:defRPr b="1" sz="3600">
          <a:solidFill>
            <a:schemeClr val="tx1"/>
          </a:solidFill>
          <a:latin typeface="Arial Narrow" panose="020B0606020202030204" pitchFamily="34" charset="0"/>
        </a:defRPr>
      </a:lvl7pPr>
      <a:lvl8pPr algn="l" eaLnBrk="1" fontAlgn="base" hangingPunct="1" marL="1490980" rtl="0">
        <a:spcBef>
          <a:spcPct val="0"/>
        </a:spcBef>
        <a:spcAft>
          <a:spcPct val="0"/>
        </a:spcAft>
        <a:defRPr b="1" sz="3600">
          <a:solidFill>
            <a:schemeClr val="tx1"/>
          </a:solidFill>
          <a:latin typeface="Arial Narrow" panose="020B0606020202030204" pitchFamily="34" charset="0"/>
        </a:defRPr>
      </a:lvl8pPr>
      <a:lvl9pPr algn="l" eaLnBrk="1" fontAlgn="base" hangingPunct="1" marL="1948180" rtl="0">
        <a:spcBef>
          <a:spcPct val="0"/>
        </a:spcBef>
        <a:spcAft>
          <a:spcPct val="0"/>
        </a:spcAft>
        <a:defRPr b="1" sz="3600">
          <a:solidFill>
            <a:schemeClr val="tx1"/>
          </a:solidFill>
          <a:latin typeface="Arial Narrow" panose="020B0606020202030204" pitchFamily="34" charset="0"/>
        </a:defRPr>
      </a:lvl9pPr>
    </p:titleStyle>
    <p:bodyStyle>
      <a:lvl1pPr algn="l" eaLnBrk="1" fontAlgn="base" hangingPunct="1" indent="-342900" marL="342900" rtl="0">
        <a:spcBef>
          <a:spcPct val="20000"/>
        </a:spcBef>
        <a:spcAft>
          <a:spcPct val="0"/>
        </a:spcAft>
        <a:buClr>
          <a:srgbClr val="990000"/>
        </a:buClr>
        <a:buSzPct val="60000"/>
        <a:buFont typeface="Wingdings 2" panose="05020102010507070707" pitchFamily="18" charset="2"/>
        <a:buChar char="¢"/>
        <a:defRPr b="1" sz="2400">
          <a:solidFill>
            <a:schemeClr val="tx1"/>
          </a:solidFill>
          <a:latin typeface="Comic Sans MS" panose="030F0702030302020204" pitchFamily="66" charset="0"/>
          <a:ea typeface="+mn-ea"/>
          <a:cs typeface="+mn-cs"/>
        </a:defRPr>
      </a:lvl1pPr>
      <a:lvl2pPr algn="l" eaLnBrk="1" fontAlgn="base" hangingPunct="1" indent="-285750" marL="742950" rtl="0">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algn="l" eaLnBrk="1" fontAlgn="base" hangingPunct="1" indent="-228600" marL="1143000" rtl="0">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algn="l" eaLnBrk="1" fontAlgn="base" hangingPunct="1" indent="-228600" marL="1600200" rtl="0">
        <a:spcBef>
          <a:spcPct val="20000"/>
        </a:spcBef>
        <a:spcAft>
          <a:spcPct val="0"/>
        </a:spcAft>
        <a:buChar char="–"/>
        <a:defRPr sz="2000">
          <a:solidFill>
            <a:schemeClr val="tx1"/>
          </a:solidFill>
          <a:latin typeface="Comic Sans MS" panose="030F0702030302020204" pitchFamily="66" charset="0"/>
        </a:defRPr>
      </a:lvl4pPr>
      <a:lvl5pPr algn="l" eaLnBrk="1" fontAlgn="base" hangingPunct="1" indent="-228600" marL="2057400" rtl="0">
        <a:spcBef>
          <a:spcPct val="20000"/>
        </a:spcBef>
        <a:spcAft>
          <a:spcPct val="0"/>
        </a:spcAft>
        <a:buChar char="»"/>
        <a:defRPr sz="2000">
          <a:solidFill>
            <a:schemeClr val="tx1"/>
          </a:solidFill>
          <a:latin typeface="Comic Sans MS" panose="030F0702030302020204" pitchFamily="66" charset="0"/>
        </a:defRPr>
      </a:lvl5pPr>
      <a:lvl6pPr algn="l" eaLnBrk="1" fontAlgn="base" hangingPunct="1" indent="-228600" marL="2514600" rtl="0">
        <a:spcBef>
          <a:spcPct val="20000"/>
        </a:spcBef>
        <a:spcAft>
          <a:spcPct val="0"/>
        </a:spcAft>
        <a:buChar char="»"/>
        <a:defRPr sz="2000">
          <a:solidFill>
            <a:schemeClr val="tx1"/>
          </a:solidFill>
          <a:latin typeface="Arial" panose="020B0604020202020204" pitchFamily="34" charset="0"/>
        </a:defRPr>
      </a:lvl6pPr>
      <a:lvl7pPr algn="l" eaLnBrk="1" fontAlgn="base" hangingPunct="1" indent="-228600" marL="2971800" rtl="0">
        <a:spcBef>
          <a:spcPct val="20000"/>
        </a:spcBef>
        <a:spcAft>
          <a:spcPct val="0"/>
        </a:spcAft>
        <a:buChar char="»"/>
        <a:defRPr sz="2000">
          <a:solidFill>
            <a:schemeClr val="tx1"/>
          </a:solidFill>
          <a:latin typeface="Arial" panose="020B0604020202020204" pitchFamily="34" charset="0"/>
        </a:defRPr>
      </a:lvl7pPr>
      <a:lvl8pPr algn="l" eaLnBrk="1" fontAlgn="base" hangingPunct="1" indent="-228600" marL="3429000" rtl="0">
        <a:spcBef>
          <a:spcPct val="20000"/>
        </a:spcBef>
        <a:spcAft>
          <a:spcPct val="0"/>
        </a:spcAft>
        <a:buChar char="»"/>
        <a:defRPr sz="2000">
          <a:solidFill>
            <a:schemeClr val="tx1"/>
          </a:solidFill>
          <a:latin typeface="Arial" panose="020B0604020202020204" pitchFamily="34" charset="0"/>
        </a:defRPr>
      </a:lvl8pPr>
      <a:lvl9pPr algn="l" eaLnBrk="1" fontAlgn="base" hangingPunct="1" indent="-228600" marL="3886200" rtl="0">
        <a:spcBef>
          <a:spcPct val="20000"/>
        </a:spcBef>
        <a:spcAft>
          <a:spcPct val="0"/>
        </a:spcAft>
        <a:buChar char="»"/>
        <a:defRPr sz="2000">
          <a:solidFill>
            <a:schemeClr val="tx1"/>
          </a:solidFill>
          <a:latin typeface="Arial" panose="020B0604020202020204" pitchFamily="34" charset="0"/>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tags" Target="../tags/tag64.xml"/><Relationship Id="rId3" Type="http://schemas.openxmlformats.org/officeDocument/2006/relationships/tags" Target="../tags/tag65.xml"/><Relationship Id="rId4" Type="http://schemas.openxmlformats.org/officeDocument/2006/relationships/tags" Target="../tags/tag66.xml"/><Relationship Id="rId5" Type="http://schemas.openxmlformats.org/officeDocument/2006/relationships/slideLayout" Target="../slideLayouts/slideLayout2.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tags" Target="../tags/tag69.xml"/><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hyperlink" Target="http://www.openmp.org" TargetMode="External"/><Relationship Id="rId3" Type="http://schemas.openxmlformats.org/officeDocument/2006/relationships/slideLayout" Target="../slideLayouts/slideLayout2.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tags" Target="../tags/tag74.xml"/><Relationship Id="rId3" Type="http://schemas.openxmlformats.org/officeDocument/2006/relationships/tags" Target="../tags/tag75.xml"/><Relationship Id="rId4" Type="http://schemas.openxmlformats.org/officeDocument/2006/relationships/tags" Target="../tags/tag76.xml"/><Relationship Id="rId5" Type="http://schemas.openxmlformats.org/officeDocument/2006/relationships/tags" Target="../tags/tag77.xml"/><Relationship Id="rId6" Type="http://schemas.openxmlformats.org/officeDocument/2006/relationships/tags" Target="../tags/tag78.xml"/><Relationship Id="rId7" Type="http://schemas.openxmlformats.org/officeDocument/2006/relationships/tags" Target="../tags/tag79.xml"/><Relationship Id="rId8" Type="http://schemas.openxmlformats.org/officeDocument/2006/relationships/tags" Target="../tags/tag80.xml"/><Relationship Id="rId9" Type="http://schemas.openxmlformats.org/officeDocument/2006/relationships/tags" Target="../tags/tag81.xml"/><Relationship Id="rId10" Type="http://schemas.openxmlformats.org/officeDocument/2006/relationships/tags" Target="../tags/tag82.xml"/><Relationship Id="rId11" Type="http://schemas.openxmlformats.org/officeDocument/2006/relationships/tags" Target="../tags/tag83.xml"/><Relationship Id="rId12" Type="http://schemas.openxmlformats.org/officeDocument/2006/relationships/tags" Target="../tags/tag84.xml"/><Relationship Id="rId13" Type="http://schemas.openxmlformats.org/officeDocument/2006/relationships/tags" Target="../tags/tag85.xml"/><Relationship Id="rId14" Type="http://schemas.openxmlformats.org/officeDocument/2006/relationships/tags" Target="../tags/tag86.xml"/><Relationship Id="rId15" Type="http://schemas.openxmlformats.org/officeDocument/2006/relationships/tags" Target="../tags/tag87.xml"/><Relationship Id="rId16" Type="http://schemas.openxmlformats.org/officeDocument/2006/relationships/tags" Target="../tags/tag88.xml"/><Relationship Id="rId17" Type="http://schemas.openxmlformats.org/officeDocument/2006/relationships/tags" Target="../tags/tag89.xml"/><Relationship Id="rId18" Type="http://schemas.openxmlformats.org/officeDocument/2006/relationships/tags" Target="../tags/tag90.xml"/><Relationship Id="rId19" Type="http://schemas.openxmlformats.org/officeDocument/2006/relationships/tags" Target="../tags/tag91.xml"/><Relationship Id="rId20" Type="http://schemas.openxmlformats.org/officeDocument/2006/relationships/tags" Target="../tags/tag92.xml"/><Relationship Id="rId21" Type="http://schemas.openxmlformats.org/officeDocument/2006/relationships/tags" Target="../tags/tag93.xml"/><Relationship Id="rId22" Type="http://schemas.openxmlformats.org/officeDocument/2006/relationships/tags" Target="../tags/tag94.xml"/><Relationship Id="rId23" Type="http://schemas.openxmlformats.org/officeDocument/2006/relationships/tags" Target="../tags/tag95.xml"/><Relationship Id="rId24" Type="http://schemas.openxmlformats.org/officeDocument/2006/relationships/tags" Target="../tags/tag96.xml"/><Relationship Id="rId25" Type="http://schemas.openxmlformats.org/officeDocument/2006/relationships/tags" Target="../tags/tag97.xml"/><Relationship Id="rId26" Type="http://schemas.openxmlformats.org/officeDocument/2006/relationships/tags" Target="../tags/tag98.xml"/><Relationship Id="rId27" Type="http://schemas.openxmlformats.org/officeDocument/2006/relationships/tags" Target="../tags/tag99.xml"/><Relationship Id="rId28" Type="http://schemas.openxmlformats.org/officeDocument/2006/relationships/slideLayout" Target="../slideLayouts/slideLayout2.xml"/><Relationship Id="rId29"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100.xml"/><Relationship Id="rId2" Type="http://schemas.openxmlformats.org/officeDocument/2006/relationships/tags" Target="../tags/tag101.xml"/><Relationship Id="rId3" Type="http://schemas.openxmlformats.org/officeDocument/2006/relationships/slideLayout" Target="../slideLayouts/slideLayout2.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102.xml"/><Relationship Id="rId2" Type="http://schemas.openxmlformats.org/officeDocument/2006/relationships/tags" Target="../tags/tag103.xml"/><Relationship Id="rId3" Type="http://schemas.openxmlformats.org/officeDocument/2006/relationships/tags" Target="../tags/tag104.xml"/><Relationship Id="rId4" Type="http://schemas.openxmlformats.org/officeDocument/2006/relationships/tags" Target="../tags/tag105.xml"/><Relationship Id="rId5" Type="http://schemas.openxmlformats.org/officeDocument/2006/relationships/tags" Target="../tags/tag106.xml"/><Relationship Id="rId6" Type="http://schemas.openxmlformats.org/officeDocument/2006/relationships/tags" Target="../tags/tag107.xml"/><Relationship Id="rId7" Type="http://schemas.openxmlformats.org/officeDocument/2006/relationships/tags" Target="../tags/tag108.xml"/><Relationship Id="rId8" Type="http://schemas.openxmlformats.org/officeDocument/2006/relationships/tags" Target="../tags/tag109.xml"/><Relationship Id="rId9" Type="http://schemas.openxmlformats.org/officeDocument/2006/relationships/tags" Target="../tags/tag110.xml"/><Relationship Id="rId10" Type="http://schemas.openxmlformats.org/officeDocument/2006/relationships/tags" Target="../tags/tag111.xml"/><Relationship Id="rId11" Type="http://schemas.openxmlformats.org/officeDocument/2006/relationships/tags" Target="../tags/tag112.xml"/><Relationship Id="rId12" Type="http://schemas.openxmlformats.org/officeDocument/2006/relationships/tags" Target="../tags/tag113.xml"/><Relationship Id="rId13" Type="http://schemas.openxmlformats.org/officeDocument/2006/relationships/tags" Target="../tags/tag114.xml"/><Relationship Id="rId14" Type="http://schemas.openxmlformats.org/officeDocument/2006/relationships/tags" Target="../tags/tag115.xml"/><Relationship Id="rId15" Type="http://schemas.openxmlformats.org/officeDocument/2006/relationships/tags" Target="../tags/tag116.xml"/><Relationship Id="rId16" Type="http://schemas.openxmlformats.org/officeDocument/2006/relationships/tags" Target="../tags/tag117.xml"/><Relationship Id="rId17" Type="http://schemas.openxmlformats.org/officeDocument/2006/relationships/tags" Target="../tags/tag118.xml"/><Relationship Id="rId18" Type="http://schemas.openxmlformats.org/officeDocument/2006/relationships/tags" Target="../tags/tag119.xml"/><Relationship Id="rId19" Type="http://schemas.openxmlformats.org/officeDocument/2006/relationships/tags" Target="../tags/tag120.xml"/><Relationship Id="rId20" Type="http://schemas.openxmlformats.org/officeDocument/2006/relationships/tags" Target="../tags/tag121.xml"/><Relationship Id="rId21" Type="http://schemas.openxmlformats.org/officeDocument/2006/relationships/tags" Target="../tags/tag122.xml"/><Relationship Id="rId22" Type="http://schemas.openxmlformats.org/officeDocument/2006/relationships/tags" Target="../tags/tag123.xml"/><Relationship Id="rId23" Type="http://schemas.openxmlformats.org/officeDocument/2006/relationships/tags" Target="../tags/tag124.xml"/><Relationship Id="rId24" Type="http://schemas.openxmlformats.org/officeDocument/2006/relationships/tags" Target="../tags/tag125.xml"/><Relationship Id="rId25" Type="http://schemas.openxmlformats.org/officeDocument/2006/relationships/tags" Target="../tags/tag126.xml"/><Relationship Id="rId26" Type="http://schemas.openxmlformats.org/officeDocument/2006/relationships/tags" Target="../tags/tag127.xml"/><Relationship Id="rId27" Type="http://schemas.openxmlformats.org/officeDocument/2006/relationships/tags" Target="../tags/tag128.xml"/><Relationship Id="rId28" Type="http://schemas.openxmlformats.org/officeDocument/2006/relationships/tags" Target="../tags/tag129.xml"/><Relationship Id="rId29" Type="http://schemas.openxmlformats.org/officeDocument/2006/relationships/tags" Target="../tags/tag130.xml"/><Relationship Id="rId30" Type="http://schemas.openxmlformats.org/officeDocument/2006/relationships/tags" Target="../tags/tag131.xml"/><Relationship Id="rId31" Type="http://schemas.openxmlformats.org/officeDocument/2006/relationships/slideLayout" Target="../slideLayouts/slideLayout2.xml"/><Relationship Id="rId3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 Id="rId9" Type="http://schemas.openxmlformats.org/officeDocument/2006/relationships/tags" Target="../tags/tag9.xml"/><Relationship Id="rId10" Type="http://schemas.openxmlformats.org/officeDocument/2006/relationships/tags" Target="../tags/tag10.xml"/><Relationship Id="rId11" Type="http://schemas.openxmlformats.org/officeDocument/2006/relationships/tags" Target="../tags/tag11.xml"/><Relationship Id="rId12" Type="http://schemas.openxmlformats.org/officeDocument/2006/relationships/tags" Target="../tags/tag12.xml"/><Relationship Id="rId13" Type="http://schemas.openxmlformats.org/officeDocument/2006/relationships/tags" Target="../tags/tag13.xml"/><Relationship Id="rId14" Type="http://schemas.openxmlformats.org/officeDocument/2006/relationships/slideLayout" Target="../slideLayouts/slideLayout2.xml"/><Relationship Id="rId15"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32.xml"/><Relationship Id="rId2" Type="http://schemas.openxmlformats.org/officeDocument/2006/relationships/tags" Target="../tags/tag133.xml"/><Relationship Id="rId3" Type="http://schemas.openxmlformats.org/officeDocument/2006/relationships/slideLayout" Target="../slideLayouts/slideLayout2.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134.xml"/><Relationship Id="rId2" Type="http://schemas.openxmlformats.org/officeDocument/2006/relationships/tags" Target="../tags/tag135.xml"/><Relationship Id="rId3" Type="http://schemas.openxmlformats.org/officeDocument/2006/relationships/slideLayout" Target="../slideLayouts/slideLayout2.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136.xml"/><Relationship Id="rId2" Type="http://schemas.openxmlformats.org/officeDocument/2006/relationships/tags" Target="../tags/tag137.xml"/><Relationship Id="rId3" Type="http://schemas.openxmlformats.org/officeDocument/2006/relationships/tags" Target="../tags/tag138.xml"/><Relationship Id="rId4" Type="http://schemas.openxmlformats.org/officeDocument/2006/relationships/tags" Target="../tags/tag139.xml"/><Relationship Id="rId5" Type="http://schemas.openxmlformats.org/officeDocument/2006/relationships/tags" Target="../tags/tag140.xml"/><Relationship Id="rId6" Type="http://schemas.openxmlformats.org/officeDocument/2006/relationships/tags" Target="../tags/tag141.xml"/><Relationship Id="rId7" Type="http://schemas.openxmlformats.org/officeDocument/2006/relationships/slideLayout" Target="../slideLayouts/slideLayout2.xml"/><Relationship Id="rId8"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142.xml"/><Relationship Id="rId2" Type="http://schemas.openxmlformats.org/officeDocument/2006/relationships/tags" Target="../tags/tag143.xml"/><Relationship Id="rId3" Type="http://schemas.openxmlformats.org/officeDocument/2006/relationships/tags" Target="../tags/tag144.xml"/><Relationship Id="rId4" Type="http://schemas.openxmlformats.org/officeDocument/2006/relationships/tags" Target="../tags/tag145.xml"/><Relationship Id="rId5" Type="http://schemas.openxmlformats.org/officeDocument/2006/relationships/tags" Target="../tags/tag146.xml"/><Relationship Id="rId6" Type="http://schemas.openxmlformats.org/officeDocument/2006/relationships/tags" Target="../tags/tag147.xml"/><Relationship Id="rId7" Type="http://schemas.openxmlformats.org/officeDocument/2006/relationships/tags" Target="../tags/tag148.xml"/><Relationship Id="rId8" Type="http://schemas.openxmlformats.org/officeDocument/2006/relationships/tags" Target="../tags/tag149.xml"/><Relationship Id="rId9" Type="http://schemas.openxmlformats.org/officeDocument/2006/relationships/tags" Target="../tags/tag150.xml"/><Relationship Id="rId10" Type="http://schemas.openxmlformats.org/officeDocument/2006/relationships/slideLayout" Target="../slideLayouts/slideLayout2.xml"/><Relationship Id="rId11"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51.xml"/><Relationship Id="rId2" Type="http://schemas.openxmlformats.org/officeDocument/2006/relationships/tags" Target="../tags/tag152.xml"/><Relationship Id="rId3" Type="http://schemas.openxmlformats.org/officeDocument/2006/relationships/tags" Target="../tags/tag153.xml"/><Relationship Id="rId4" Type="http://schemas.openxmlformats.org/officeDocument/2006/relationships/tags" Target="../tags/tag154.xml"/><Relationship Id="rId5" Type="http://schemas.openxmlformats.org/officeDocument/2006/relationships/tags" Target="../tags/tag155.xml"/><Relationship Id="rId6" Type="http://schemas.openxmlformats.org/officeDocument/2006/relationships/tags" Target="../tags/tag156.xml"/><Relationship Id="rId7" Type="http://schemas.openxmlformats.org/officeDocument/2006/relationships/tags" Target="../tags/tag157.xml"/><Relationship Id="rId8" Type="http://schemas.openxmlformats.org/officeDocument/2006/relationships/tags" Target="../tags/tag158.xml"/><Relationship Id="rId9" Type="http://schemas.openxmlformats.org/officeDocument/2006/relationships/tags" Target="../tags/tag159.xml"/><Relationship Id="rId10" Type="http://schemas.openxmlformats.org/officeDocument/2006/relationships/tags" Target="../tags/tag160.xml"/><Relationship Id="rId11" Type="http://schemas.openxmlformats.org/officeDocument/2006/relationships/tags" Target="../tags/tag161.xml"/><Relationship Id="rId12" Type="http://schemas.openxmlformats.org/officeDocument/2006/relationships/tags" Target="../tags/tag162.xml"/><Relationship Id="rId13" Type="http://schemas.openxmlformats.org/officeDocument/2006/relationships/tags" Target="../tags/tag163.xml"/><Relationship Id="rId14" Type="http://schemas.openxmlformats.org/officeDocument/2006/relationships/tags" Target="../tags/tag164.xml"/><Relationship Id="rId15" Type="http://schemas.openxmlformats.org/officeDocument/2006/relationships/tags" Target="../tags/tag165.xml"/><Relationship Id="rId16" Type="http://schemas.openxmlformats.org/officeDocument/2006/relationships/tags" Target="../tags/tag166.xml"/><Relationship Id="rId17" Type="http://schemas.openxmlformats.org/officeDocument/2006/relationships/tags" Target="../tags/tag167.xml"/><Relationship Id="rId18" Type="http://schemas.openxmlformats.org/officeDocument/2006/relationships/tags" Target="../tags/tag168.xml"/><Relationship Id="rId19" Type="http://schemas.openxmlformats.org/officeDocument/2006/relationships/tags" Target="../tags/tag169.xml"/><Relationship Id="rId20" Type="http://schemas.openxmlformats.org/officeDocument/2006/relationships/tags" Target="../tags/tag170.xml"/><Relationship Id="rId21" Type="http://schemas.openxmlformats.org/officeDocument/2006/relationships/tags" Target="../tags/tag171.xml"/><Relationship Id="rId22" Type="http://schemas.openxmlformats.org/officeDocument/2006/relationships/tags" Target="../tags/tag172.xml"/><Relationship Id="rId23" Type="http://schemas.openxmlformats.org/officeDocument/2006/relationships/tags" Target="../tags/tag173.xml"/><Relationship Id="rId24" Type="http://schemas.openxmlformats.org/officeDocument/2006/relationships/tags" Target="../tags/tag174.xml"/><Relationship Id="rId25" Type="http://schemas.openxmlformats.org/officeDocument/2006/relationships/tags" Target="../tags/tag175.xml"/><Relationship Id="rId26" Type="http://schemas.openxmlformats.org/officeDocument/2006/relationships/tags" Target="../tags/tag176.xml"/><Relationship Id="rId27" Type="http://schemas.openxmlformats.org/officeDocument/2006/relationships/tags" Target="../tags/tag177.xml"/><Relationship Id="rId28" Type="http://schemas.openxmlformats.org/officeDocument/2006/relationships/tags" Target="../tags/tag178.xml"/><Relationship Id="rId29" Type="http://schemas.openxmlformats.org/officeDocument/2006/relationships/tags" Target="../tags/tag179.xml"/><Relationship Id="rId30" Type="http://schemas.openxmlformats.org/officeDocument/2006/relationships/tags" Target="../tags/tag180.xml"/><Relationship Id="rId31" Type="http://schemas.openxmlformats.org/officeDocument/2006/relationships/tags" Target="../tags/tag181.xml"/><Relationship Id="rId32" Type="http://schemas.openxmlformats.org/officeDocument/2006/relationships/tags" Target="../tags/tag182.xml"/><Relationship Id="rId33" Type="http://schemas.openxmlformats.org/officeDocument/2006/relationships/tags" Target="../tags/tag183.xml"/><Relationship Id="rId34" Type="http://schemas.openxmlformats.org/officeDocument/2006/relationships/tags" Target="../tags/tag184.xml"/><Relationship Id="rId35" Type="http://schemas.openxmlformats.org/officeDocument/2006/relationships/tags" Target="../tags/tag185.xml"/><Relationship Id="rId36" Type="http://schemas.openxmlformats.org/officeDocument/2006/relationships/tags" Target="../tags/tag186.xml"/><Relationship Id="rId37" Type="http://schemas.openxmlformats.org/officeDocument/2006/relationships/tags" Target="../tags/tag187.xml"/><Relationship Id="rId38" Type="http://schemas.openxmlformats.org/officeDocument/2006/relationships/tags" Target="../tags/tag188.xml"/><Relationship Id="rId39" Type="http://schemas.openxmlformats.org/officeDocument/2006/relationships/tags" Target="../tags/tag189.xml"/><Relationship Id="rId40" Type="http://schemas.openxmlformats.org/officeDocument/2006/relationships/tags" Target="../tags/tag190.xml"/><Relationship Id="rId41" Type="http://schemas.openxmlformats.org/officeDocument/2006/relationships/tags" Target="../tags/tag191.xml"/><Relationship Id="rId42" Type="http://schemas.openxmlformats.org/officeDocument/2006/relationships/tags" Target="../tags/tag192.xml"/><Relationship Id="rId43" Type="http://schemas.openxmlformats.org/officeDocument/2006/relationships/tags" Target="../tags/tag193.xml"/><Relationship Id="rId44" Type="http://schemas.openxmlformats.org/officeDocument/2006/relationships/tags" Target="../tags/tag194.xml"/><Relationship Id="rId45" Type="http://schemas.openxmlformats.org/officeDocument/2006/relationships/tags" Target="../tags/tag195.xml"/><Relationship Id="rId46" Type="http://schemas.openxmlformats.org/officeDocument/2006/relationships/tags" Target="../tags/tag196.xml"/><Relationship Id="rId47" Type="http://schemas.openxmlformats.org/officeDocument/2006/relationships/tags" Target="../tags/tag197.xml"/><Relationship Id="rId48" Type="http://schemas.openxmlformats.org/officeDocument/2006/relationships/tags" Target="../tags/tag198.xml"/><Relationship Id="rId49" Type="http://schemas.openxmlformats.org/officeDocument/2006/relationships/tags" Target="../tags/tag199.xml"/><Relationship Id="rId50" Type="http://schemas.openxmlformats.org/officeDocument/2006/relationships/tags" Target="../tags/tag200.xml"/><Relationship Id="rId51" Type="http://schemas.openxmlformats.org/officeDocument/2006/relationships/tags" Target="../tags/tag201.xml"/><Relationship Id="rId52" Type="http://schemas.openxmlformats.org/officeDocument/2006/relationships/tags" Target="../tags/tag202.xml"/><Relationship Id="rId53" Type="http://schemas.openxmlformats.org/officeDocument/2006/relationships/tags" Target="../tags/tag203.xml"/><Relationship Id="rId54" Type="http://schemas.openxmlformats.org/officeDocument/2006/relationships/tags" Target="../tags/tag204.xml"/><Relationship Id="rId55" Type="http://schemas.openxmlformats.org/officeDocument/2006/relationships/tags" Target="../tags/tag205.xml"/><Relationship Id="rId56" Type="http://schemas.openxmlformats.org/officeDocument/2006/relationships/tags" Target="../tags/tag206.xml"/><Relationship Id="rId57" Type="http://schemas.openxmlformats.org/officeDocument/2006/relationships/tags" Target="../tags/tag207.xml"/><Relationship Id="rId58" Type="http://schemas.openxmlformats.org/officeDocument/2006/relationships/tags" Target="../tags/tag208.xml"/><Relationship Id="rId59" Type="http://schemas.openxmlformats.org/officeDocument/2006/relationships/tags" Target="../tags/tag209.xml"/><Relationship Id="rId60" Type="http://schemas.openxmlformats.org/officeDocument/2006/relationships/tags" Target="../tags/tag210.xml"/><Relationship Id="rId61" Type="http://schemas.openxmlformats.org/officeDocument/2006/relationships/tags" Target="../tags/tag211.xml"/><Relationship Id="rId62" Type="http://schemas.openxmlformats.org/officeDocument/2006/relationships/tags" Target="../tags/tag212.xml"/><Relationship Id="rId63" Type="http://schemas.openxmlformats.org/officeDocument/2006/relationships/tags" Target="../tags/tag213.xml"/><Relationship Id="rId64" Type="http://schemas.openxmlformats.org/officeDocument/2006/relationships/tags" Target="../tags/tag214.xml"/><Relationship Id="rId65" Type="http://schemas.openxmlformats.org/officeDocument/2006/relationships/tags" Target="../tags/tag215.xml"/><Relationship Id="rId66" Type="http://schemas.openxmlformats.org/officeDocument/2006/relationships/slideLayout" Target="../slideLayouts/slideLayout2.xml"/><Relationship Id="rId67"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tags" Target="../tags/tag216.xml"/><Relationship Id="rId2" Type="http://schemas.openxmlformats.org/officeDocument/2006/relationships/tags" Target="../tags/tag217.xml"/><Relationship Id="rId3" Type="http://schemas.openxmlformats.org/officeDocument/2006/relationships/tags" Target="../tags/tag218.xml"/><Relationship Id="rId4" Type="http://schemas.openxmlformats.org/officeDocument/2006/relationships/tags" Target="../tags/tag219.xml"/><Relationship Id="rId5" Type="http://schemas.openxmlformats.org/officeDocument/2006/relationships/tags" Target="../tags/tag220.xml"/><Relationship Id="rId6" Type="http://schemas.openxmlformats.org/officeDocument/2006/relationships/tags" Target="../tags/tag221.xml"/><Relationship Id="rId7" Type="http://schemas.openxmlformats.org/officeDocument/2006/relationships/tags" Target="../tags/tag222.xml"/><Relationship Id="rId8" Type="http://schemas.openxmlformats.org/officeDocument/2006/relationships/slideLayout" Target="../slideLayouts/slideLayout2.xml"/><Relationship Id="rId9"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223.xml"/><Relationship Id="rId2" Type="http://schemas.openxmlformats.org/officeDocument/2006/relationships/tags" Target="../tags/tag224.xml"/><Relationship Id="rId3" Type="http://schemas.openxmlformats.org/officeDocument/2006/relationships/tags" Target="../tags/tag225.xml"/><Relationship Id="rId4" Type="http://schemas.openxmlformats.org/officeDocument/2006/relationships/tags" Target="../tags/tag226.xml"/><Relationship Id="rId5" Type="http://schemas.openxmlformats.org/officeDocument/2006/relationships/tags" Target="../tags/tag227.xml"/><Relationship Id="rId6" Type="http://schemas.openxmlformats.org/officeDocument/2006/relationships/tags" Target="../tags/tag228.xml"/><Relationship Id="rId7" Type="http://schemas.openxmlformats.org/officeDocument/2006/relationships/tags" Target="../tags/tag229.xml"/><Relationship Id="rId8" Type="http://schemas.openxmlformats.org/officeDocument/2006/relationships/tags" Target="../tags/tag230.xml"/><Relationship Id="rId9" Type="http://schemas.openxmlformats.org/officeDocument/2006/relationships/tags" Target="../tags/tag231.xml"/><Relationship Id="rId10" Type="http://schemas.openxmlformats.org/officeDocument/2006/relationships/tags" Target="../tags/tag232.xml"/><Relationship Id="rId11" Type="http://schemas.openxmlformats.org/officeDocument/2006/relationships/tags" Target="../tags/tag233.xml"/><Relationship Id="rId12" Type="http://schemas.openxmlformats.org/officeDocument/2006/relationships/tags" Target="../tags/tag234.xml"/><Relationship Id="rId13" Type="http://schemas.openxmlformats.org/officeDocument/2006/relationships/tags" Target="../tags/tag235.xml"/><Relationship Id="rId14" Type="http://schemas.openxmlformats.org/officeDocument/2006/relationships/tags" Target="../tags/tag236.xml"/><Relationship Id="rId15" Type="http://schemas.openxmlformats.org/officeDocument/2006/relationships/tags" Target="../tags/tag237.xml"/><Relationship Id="rId16" Type="http://schemas.openxmlformats.org/officeDocument/2006/relationships/tags" Target="../tags/tag238.xml"/><Relationship Id="rId17" Type="http://schemas.openxmlformats.org/officeDocument/2006/relationships/tags" Target="../tags/tag239.xml"/><Relationship Id="rId18" Type="http://schemas.openxmlformats.org/officeDocument/2006/relationships/tags" Target="../tags/tag240.xml"/><Relationship Id="rId19" Type="http://schemas.openxmlformats.org/officeDocument/2006/relationships/tags" Target="../tags/tag241.xml"/><Relationship Id="rId20" Type="http://schemas.openxmlformats.org/officeDocument/2006/relationships/tags" Target="../tags/tag242.xml"/><Relationship Id="rId21" Type="http://schemas.openxmlformats.org/officeDocument/2006/relationships/tags" Target="../tags/tag243.xml"/><Relationship Id="rId22" Type="http://schemas.openxmlformats.org/officeDocument/2006/relationships/tags" Target="../tags/tag244.xml"/><Relationship Id="rId23" Type="http://schemas.openxmlformats.org/officeDocument/2006/relationships/tags" Target="../tags/tag245.xml"/><Relationship Id="rId24" Type="http://schemas.openxmlformats.org/officeDocument/2006/relationships/tags" Target="../tags/tag246.xml"/><Relationship Id="rId25" Type="http://schemas.openxmlformats.org/officeDocument/2006/relationships/tags" Target="../tags/tag247.xml"/><Relationship Id="rId26" Type="http://schemas.openxmlformats.org/officeDocument/2006/relationships/slideLayout" Target="../slideLayouts/slideLayout2.xml"/><Relationship Id="rId27"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248.xml"/><Relationship Id="rId2" Type="http://schemas.openxmlformats.org/officeDocument/2006/relationships/tags" Target="../tags/tag249.xml"/><Relationship Id="rId3" Type="http://schemas.openxmlformats.org/officeDocument/2006/relationships/tags" Target="../tags/tag250.xml"/><Relationship Id="rId4" Type="http://schemas.openxmlformats.org/officeDocument/2006/relationships/tags" Target="../tags/tag251.xml"/><Relationship Id="rId5" Type="http://schemas.openxmlformats.org/officeDocument/2006/relationships/tags" Target="../tags/tag252.xml"/><Relationship Id="rId6" Type="http://schemas.openxmlformats.org/officeDocument/2006/relationships/tags" Target="../tags/tag253.xml"/><Relationship Id="rId7" Type="http://schemas.openxmlformats.org/officeDocument/2006/relationships/tags" Target="../tags/tag254.xml"/><Relationship Id="rId8" Type="http://schemas.openxmlformats.org/officeDocument/2006/relationships/tags" Target="../tags/tag255.xml"/><Relationship Id="rId9" Type="http://schemas.openxmlformats.org/officeDocument/2006/relationships/slideLayout" Target="../slideLayouts/slideLayout2.xml"/><Relationship Id="rId10"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256.xml"/><Relationship Id="rId2" Type="http://schemas.openxmlformats.org/officeDocument/2006/relationships/tags" Target="../tags/tag257.xml"/><Relationship Id="rId3" Type="http://schemas.openxmlformats.org/officeDocument/2006/relationships/tags" Target="../tags/tag258.xml"/><Relationship Id="rId4" Type="http://schemas.openxmlformats.org/officeDocument/2006/relationships/tags" Target="../tags/tag259.xml"/><Relationship Id="rId5" Type="http://schemas.openxmlformats.org/officeDocument/2006/relationships/tags" Target="../tags/tag260.xml"/><Relationship Id="rId6" Type="http://schemas.openxmlformats.org/officeDocument/2006/relationships/tags" Target="../tags/tag261.xml"/><Relationship Id="rId7" Type="http://schemas.openxmlformats.org/officeDocument/2006/relationships/tags" Target="../tags/tag262.xml"/><Relationship Id="rId8" Type="http://schemas.openxmlformats.org/officeDocument/2006/relationships/tags" Target="../tags/tag263.xml"/><Relationship Id="rId9" Type="http://schemas.openxmlformats.org/officeDocument/2006/relationships/tags" Target="../tags/tag264.xml"/><Relationship Id="rId10" Type="http://schemas.openxmlformats.org/officeDocument/2006/relationships/tags" Target="../tags/tag265.xml"/><Relationship Id="rId11" Type="http://schemas.openxmlformats.org/officeDocument/2006/relationships/tags" Target="../tags/tag266.xml"/><Relationship Id="rId12" Type="http://schemas.openxmlformats.org/officeDocument/2006/relationships/tags" Target="../tags/tag267.xml"/><Relationship Id="rId13" Type="http://schemas.openxmlformats.org/officeDocument/2006/relationships/tags" Target="../tags/tag268.xml"/><Relationship Id="rId14" Type="http://schemas.openxmlformats.org/officeDocument/2006/relationships/tags" Target="../tags/tag269.xml"/><Relationship Id="rId15" Type="http://schemas.openxmlformats.org/officeDocument/2006/relationships/tags" Target="../tags/tag270.xml"/><Relationship Id="rId16" Type="http://schemas.openxmlformats.org/officeDocument/2006/relationships/tags" Target="../tags/tag271.xml"/><Relationship Id="rId17" Type="http://schemas.openxmlformats.org/officeDocument/2006/relationships/tags" Target="../tags/tag272.xml"/><Relationship Id="rId18" Type="http://schemas.openxmlformats.org/officeDocument/2006/relationships/tags" Target="../tags/tag273.xml"/><Relationship Id="rId19" Type="http://schemas.openxmlformats.org/officeDocument/2006/relationships/tags" Target="../tags/tag274.xml"/><Relationship Id="rId20" Type="http://schemas.openxmlformats.org/officeDocument/2006/relationships/tags" Target="../tags/tag275.xml"/><Relationship Id="rId21" Type="http://schemas.openxmlformats.org/officeDocument/2006/relationships/tags" Target="../tags/tag276.xml"/><Relationship Id="rId22" Type="http://schemas.openxmlformats.org/officeDocument/2006/relationships/tags" Target="../tags/tag277.xml"/><Relationship Id="rId23" Type="http://schemas.openxmlformats.org/officeDocument/2006/relationships/tags" Target="../tags/tag278.xml"/><Relationship Id="rId24" Type="http://schemas.openxmlformats.org/officeDocument/2006/relationships/tags" Target="../tags/tag279.xml"/><Relationship Id="rId25" Type="http://schemas.openxmlformats.org/officeDocument/2006/relationships/tags" Target="../tags/tag280.xml"/><Relationship Id="rId26" Type="http://schemas.openxmlformats.org/officeDocument/2006/relationships/tags" Target="../tags/tag281.xml"/><Relationship Id="rId27" Type="http://schemas.openxmlformats.org/officeDocument/2006/relationships/tags" Target="../tags/tag282.xml"/><Relationship Id="rId28" Type="http://schemas.openxmlformats.org/officeDocument/2006/relationships/tags" Target="../tags/tag283.xml"/><Relationship Id="rId29" Type="http://schemas.openxmlformats.org/officeDocument/2006/relationships/tags" Target="../tags/tag284.xml"/><Relationship Id="rId30" Type="http://schemas.openxmlformats.org/officeDocument/2006/relationships/tags" Target="../tags/tag285.xml"/><Relationship Id="rId31" Type="http://schemas.openxmlformats.org/officeDocument/2006/relationships/tags" Target="../tags/tag286.xml"/><Relationship Id="rId32" Type="http://schemas.openxmlformats.org/officeDocument/2006/relationships/tags" Target="../tags/tag287.xml"/><Relationship Id="rId33" Type="http://schemas.openxmlformats.org/officeDocument/2006/relationships/tags" Target="../tags/tag288.xml"/><Relationship Id="rId34" Type="http://schemas.openxmlformats.org/officeDocument/2006/relationships/tags" Target="../tags/tag289.xml"/><Relationship Id="rId35" Type="http://schemas.openxmlformats.org/officeDocument/2006/relationships/tags" Target="../tags/tag290.xml"/><Relationship Id="rId36" Type="http://schemas.openxmlformats.org/officeDocument/2006/relationships/tags" Target="../tags/tag291.xml"/><Relationship Id="rId37" Type="http://schemas.openxmlformats.org/officeDocument/2006/relationships/slideLayout" Target="../slideLayouts/slideLayout2.xml"/><Relationship Id="rId38"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tags" Target="../tags/tag292.xml"/><Relationship Id="rId2" Type="http://schemas.openxmlformats.org/officeDocument/2006/relationships/tags" Target="../tags/tag293.xml"/><Relationship Id="rId3" Type="http://schemas.openxmlformats.org/officeDocument/2006/relationships/slideLayout" Target="../slideLayouts/slideLayout2.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tags" Target="../tags/tag15.xml"/><Relationship Id="rId3" Type="http://schemas.openxmlformats.org/officeDocument/2006/relationships/tags" Target="../tags/tag16.xml"/><Relationship Id="rId4" Type="http://schemas.openxmlformats.org/officeDocument/2006/relationships/tags" Target="../tags/tag17.xml"/><Relationship Id="rId5" Type="http://schemas.openxmlformats.org/officeDocument/2006/relationships/tags" Target="../tags/tag18.xml"/><Relationship Id="rId6" Type="http://schemas.openxmlformats.org/officeDocument/2006/relationships/tags" Target="../tags/tag19.xml"/><Relationship Id="rId7" Type="http://schemas.openxmlformats.org/officeDocument/2006/relationships/tags" Target="../tags/tag20.xml"/><Relationship Id="rId8" Type="http://schemas.openxmlformats.org/officeDocument/2006/relationships/tags" Target="../tags/tag21.xml"/><Relationship Id="rId9" Type="http://schemas.openxmlformats.org/officeDocument/2006/relationships/tags" Target="../tags/tag22.xml"/><Relationship Id="rId10" Type="http://schemas.openxmlformats.org/officeDocument/2006/relationships/tags" Target="../tags/tag23.xml"/><Relationship Id="rId11" Type="http://schemas.openxmlformats.org/officeDocument/2006/relationships/tags" Target="../tags/tag24.xml"/><Relationship Id="rId12" Type="http://schemas.openxmlformats.org/officeDocument/2006/relationships/tags" Target="../tags/tag25.xml"/><Relationship Id="rId13" Type="http://schemas.openxmlformats.org/officeDocument/2006/relationships/tags" Target="../tags/tag26.xml"/><Relationship Id="rId14" Type="http://schemas.openxmlformats.org/officeDocument/2006/relationships/tags" Target="../tags/tag27.xml"/><Relationship Id="rId15" Type="http://schemas.openxmlformats.org/officeDocument/2006/relationships/tags" Target="../tags/tag28.xml"/><Relationship Id="rId16" Type="http://schemas.openxmlformats.org/officeDocument/2006/relationships/tags" Target="../tags/tag29.xml"/><Relationship Id="rId17" Type="http://schemas.openxmlformats.org/officeDocument/2006/relationships/tags" Target="../tags/tag30.xml"/><Relationship Id="rId18" Type="http://schemas.openxmlformats.org/officeDocument/2006/relationships/tags" Target="../tags/tag31.xml"/><Relationship Id="rId19" Type="http://schemas.openxmlformats.org/officeDocument/2006/relationships/tags" Target="../tags/tag32.xml"/><Relationship Id="rId20" Type="http://schemas.openxmlformats.org/officeDocument/2006/relationships/tags" Target="../tags/tag33.xml"/><Relationship Id="rId21" Type="http://schemas.openxmlformats.org/officeDocument/2006/relationships/tags" Target="../tags/tag34.xml"/><Relationship Id="rId22" Type="http://schemas.openxmlformats.org/officeDocument/2006/relationships/tags" Target="../tags/tag35.xml"/><Relationship Id="rId23" Type="http://schemas.openxmlformats.org/officeDocument/2006/relationships/tags" Target="../tags/tag36.xml"/><Relationship Id="rId24" Type="http://schemas.openxmlformats.org/officeDocument/2006/relationships/tags" Target="../tags/tag37.xml"/><Relationship Id="rId25" Type="http://schemas.openxmlformats.org/officeDocument/2006/relationships/tags" Target="../tags/tag38.xml"/><Relationship Id="rId26" Type="http://schemas.openxmlformats.org/officeDocument/2006/relationships/tags" Target="../tags/tag39.xml"/><Relationship Id="rId27" Type="http://schemas.openxmlformats.org/officeDocument/2006/relationships/tags" Target="../tags/tag40.xml"/><Relationship Id="rId28" Type="http://schemas.openxmlformats.org/officeDocument/2006/relationships/tags" Target="../tags/tag41.xml"/><Relationship Id="rId29" Type="http://schemas.openxmlformats.org/officeDocument/2006/relationships/tags" Target="../tags/tag42.xml"/><Relationship Id="rId30" Type="http://schemas.openxmlformats.org/officeDocument/2006/relationships/tags" Target="../tags/tag43.xml"/><Relationship Id="rId31" Type="http://schemas.openxmlformats.org/officeDocument/2006/relationships/tags" Target="../tags/tag44.xml"/><Relationship Id="rId32" Type="http://schemas.openxmlformats.org/officeDocument/2006/relationships/tags" Target="../tags/tag45.xml"/><Relationship Id="rId33" Type="http://schemas.openxmlformats.org/officeDocument/2006/relationships/tags" Target="../tags/tag46.xml"/><Relationship Id="rId34" Type="http://schemas.openxmlformats.org/officeDocument/2006/relationships/tags" Target="../tags/tag47.xml"/><Relationship Id="rId35" Type="http://schemas.openxmlformats.org/officeDocument/2006/relationships/tags" Target="../tags/tag48.xml"/><Relationship Id="rId36" Type="http://schemas.openxmlformats.org/officeDocument/2006/relationships/tags" Target="../tags/tag49.xml"/><Relationship Id="rId37" Type="http://schemas.openxmlformats.org/officeDocument/2006/relationships/tags" Target="../tags/tag50.xml"/><Relationship Id="rId38" Type="http://schemas.openxmlformats.org/officeDocument/2006/relationships/tags" Target="../tags/tag51.xml"/><Relationship Id="rId39" Type="http://schemas.openxmlformats.org/officeDocument/2006/relationships/tags" Target="../tags/tag52.xml"/><Relationship Id="rId40" Type="http://schemas.openxmlformats.org/officeDocument/2006/relationships/tags" Target="../tags/tag53.xml"/><Relationship Id="rId41" Type="http://schemas.openxmlformats.org/officeDocument/2006/relationships/tags" Target="../tags/tag54.xml"/><Relationship Id="rId42" Type="http://schemas.openxmlformats.org/officeDocument/2006/relationships/slideLayout" Target="../slideLayouts/slideLayout2.xml"/><Relationship Id="rId4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294.xml"/><Relationship Id="rId2" Type="http://schemas.openxmlformats.org/officeDocument/2006/relationships/tags" Target="../tags/tag295.xml"/><Relationship Id="rId3" Type="http://schemas.openxmlformats.org/officeDocument/2006/relationships/tags" Target="../tags/tag296.xml"/><Relationship Id="rId4" Type="http://schemas.openxmlformats.org/officeDocument/2006/relationships/slideLayout" Target="../slideLayouts/slideLayout2.xml"/><Relationship Id="rId5"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297.xml"/><Relationship Id="rId2" Type="http://schemas.openxmlformats.org/officeDocument/2006/relationships/tags" Target="../tags/tag298.xml"/><Relationship Id="rId3" Type="http://schemas.openxmlformats.org/officeDocument/2006/relationships/image" Target="../media/image1.png"/><Relationship Id="rId4" Type="http://schemas.openxmlformats.org/officeDocument/2006/relationships/tags" Target="../tags/tag299.xml"/><Relationship Id="rId5" Type="http://schemas.openxmlformats.org/officeDocument/2006/relationships/slideLayout" Target="../slideLayouts/slideLayout2.xml"/><Relationship Id="rId6"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300.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301.xml"/><Relationship Id="rId2" Type="http://schemas.openxmlformats.org/officeDocument/2006/relationships/tags" Target="../tags/tag302.xml"/><Relationship Id="rId3" Type="http://schemas.openxmlformats.org/officeDocument/2006/relationships/tags" Target="../tags/tag303.xml"/><Relationship Id="rId4" Type="http://schemas.openxmlformats.org/officeDocument/2006/relationships/tags" Target="../tags/tag304.xml"/><Relationship Id="rId5" Type="http://schemas.openxmlformats.org/officeDocument/2006/relationships/tags" Target="../tags/tag305.xml"/><Relationship Id="rId6" Type="http://schemas.openxmlformats.org/officeDocument/2006/relationships/tags" Target="../tags/tag306.xml"/><Relationship Id="rId7" Type="http://schemas.openxmlformats.org/officeDocument/2006/relationships/tags" Target="../tags/tag307.xml"/><Relationship Id="rId8" Type="http://schemas.openxmlformats.org/officeDocument/2006/relationships/tags" Target="../tags/tag308.xml"/><Relationship Id="rId9" Type="http://schemas.openxmlformats.org/officeDocument/2006/relationships/tags" Target="../tags/tag309.xml"/><Relationship Id="rId10" Type="http://schemas.openxmlformats.org/officeDocument/2006/relationships/tags" Target="../tags/tag310.xml"/><Relationship Id="rId11" Type="http://schemas.openxmlformats.org/officeDocument/2006/relationships/tags" Target="../tags/tag311.xml"/><Relationship Id="rId12" Type="http://schemas.openxmlformats.org/officeDocument/2006/relationships/tags" Target="../tags/tag312.xml"/><Relationship Id="rId13" Type="http://schemas.openxmlformats.org/officeDocument/2006/relationships/slideLayout" Target="../slideLayouts/slideLayout2.xml"/><Relationship Id="rId1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313.xml"/><Relationship Id="rId2" Type="http://schemas.openxmlformats.org/officeDocument/2006/relationships/tags" Target="../tags/tag314.xml"/><Relationship Id="rId3" Type="http://schemas.openxmlformats.org/officeDocument/2006/relationships/tags" Target="../tags/tag315.xml"/><Relationship Id="rId4" Type="http://schemas.openxmlformats.org/officeDocument/2006/relationships/tags" Target="../tags/tag316.xml"/><Relationship Id="rId5" Type="http://schemas.openxmlformats.org/officeDocument/2006/relationships/tags" Target="../tags/tag317.xml"/><Relationship Id="rId6" Type="http://schemas.openxmlformats.org/officeDocument/2006/relationships/tags" Target="../tags/tag318.xml"/><Relationship Id="rId7" Type="http://schemas.openxmlformats.org/officeDocument/2006/relationships/tags" Target="../tags/tag319.xml"/><Relationship Id="rId8" Type="http://schemas.openxmlformats.org/officeDocument/2006/relationships/tags" Target="../tags/tag320.xml"/><Relationship Id="rId9" Type="http://schemas.openxmlformats.org/officeDocument/2006/relationships/tags" Target="../tags/tag321.xml"/><Relationship Id="rId10" Type="http://schemas.openxmlformats.org/officeDocument/2006/relationships/tags" Target="../tags/tag322.xml"/><Relationship Id="rId11" Type="http://schemas.openxmlformats.org/officeDocument/2006/relationships/tags" Target="../tags/tag323.xml"/><Relationship Id="rId12" Type="http://schemas.openxmlformats.org/officeDocument/2006/relationships/tags" Target="../tags/tag324.xml"/><Relationship Id="rId13" Type="http://schemas.openxmlformats.org/officeDocument/2006/relationships/tags" Target="../tags/tag325.xml"/><Relationship Id="rId14" Type="http://schemas.openxmlformats.org/officeDocument/2006/relationships/tags" Target="../tags/tag326.xml"/><Relationship Id="rId15" Type="http://schemas.openxmlformats.org/officeDocument/2006/relationships/tags" Target="../tags/tag327.xml"/><Relationship Id="rId16" Type="http://schemas.openxmlformats.org/officeDocument/2006/relationships/tags" Target="../tags/tag328.xml"/><Relationship Id="rId17" Type="http://schemas.openxmlformats.org/officeDocument/2006/relationships/tags" Target="../tags/tag329.xml"/><Relationship Id="rId18" Type="http://schemas.openxmlformats.org/officeDocument/2006/relationships/tags" Target="../tags/tag330.xml"/><Relationship Id="rId19" Type="http://schemas.openxmlformats.org/officeDocument/2006/relationships/tags" Target="../tags/tag331.xml"/><Relationship Id="rId20" Type="http://schemas.openxmlformats.org/officeDocument/2006/relationships/tags" Target="../tags/tag332.xml"/><Relationship Id="rId21" Type="http://schemas.openxmlformats.org/officeDocument/2006/relationships/tags" Target="../tags/tag333.xml"/><Relationship Id="rId22" Type="http://schemas.openxmlformats.org/officeDocument/2006/relationships/tags" Target="../tags/tag334.xml"/><Relationship Id="rId23" Type="http://schemas.openxmlformats.org/officeDocument/2006/relationships/tags" Target="../tags/tag335.xml"/><Relationship Id="rId24" Type="http://schemas.openxmlformats.org/officeDocument/2006/relationships/tags" Target="../tags/tag336.xml"/><Relationship Id="rId25" Type="http://schemas.openxmlformats.org/officeDocument/2006/relationships/tags" Target="../tags/tag337.xml"/><Relationship Id="rId26" Type="http://schemas.openxmlformats.org/officeDocument/2006/relationships/tags" Target="../tags/tag338.xml"/><Relationship Id="rId27" Type="http://schemas.openxmlformats.org/officeDocument/2006/relationships/tags" Target="../tags/tag339.xml"/><Relationship Id="rId28" Type="http://schemas.openxmlformats.org/officeDocument/2006/relationships/tags" Target="../tags/tag340.xml"/><Relationship Id="rId29" Type="http://schemas.openxmlformats.org/officeDocument/2006/relationships/tags" Target="../tags/tag341.xml"/><Relationship Id="rId30" Type="http://schemas.openxmlformats.org/officeDocument/2006/relationships/tags" Target="../tags/tag342.xml"/><Relationship Id="rId31" Type="http://schemas.openxmlformats.org/officeDocument/2006/relationships/tags" Target="../tags/tag343.xml"/><Relationship Id="rId32" Type="http://schemas.openxmlformats.org/officeDocument/2006/relationships/tags" Target="../tags/tag344.xml"/><Relationship Id="rId33" Type="http://schemas.openxmlformats.org/officeDocument/2006/relationships/tags" Target="../tags/tag345.xml"/><Relationship Id="rId34" Type="http://schemas.openxmlformats.org/officeDocument/2006/relationships/slideLayout" Target="../slideLayouts/slideLayout2.xml"/><Relationship Id="rId35"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346.xml"/><Relationship Id="rId2" Type="http://schemas.openxmlformats.org/officeDocument/2006/relationships/tags" Target="../tags/tag347.xml"/><Relationship Id="rId3" Type="http://schemas.openxmlformats.org/officeDocument/2006/relationships/tags" Target="../tags/tag348.xml"/><Relationship Id="rId4" Type="http://schemas.openxmlformats.org/officeDocument/2006/relationships/tags" Target="../tags/tag349.xml"/><Relationship Id="rId5" Type="http://schemas.openxmlformats.org/officeDocument/2006/relationships/tags" Target="../tags/tag350.xml"/><Relationship Id="rId6" Type="http://schemas.openxmlformats.org/officeDocument/2006/relationships/tags" Target="../tags/tag351.xml"/><Relationship Id="rId7" Type="http://schemas.openxmlformats.org/officeDocument/2006/relationships/tags" Target="../tags/tag352.xml"/><Relationship Id="rId8" Type="http://schemas.openxmlformats.org/officeDocument/2006/relationships/tags" Target="../tags/tag353.xml"/><Relationship Id="rId9" Type="http://schemas.openxmlformats.org/officeDocument/2006/relationships/tags" Target="../tags/tag354.xml"/><Relationship Id="rId10" Type="http://schemas.openxmlformats.org/officeDocument/2006/relationships/tags" Target="../tags/tag355.xml"/><Relationship Id="rId11" Type="http://schemas.openxmlformats.org/officeDocument/2006/relationships/tags" Target="../tags/tag356.xml"/><Relationship Id="rId12" Type="http://schemas.openxmlformats.org/officeDocument/2006/relationships/tags" Target="../tags/tag357.xml"/><Relationship Id="rId13" Type="http://schemas.openxmlformats.org/officeDocument/2006/relationships/tags" Target="../tags/tag358.xml"/><Relationship Id="rId14" Type="http://schemas.openxmlformats.org/officeDocument/2006/relationships/tags" Target="../tags/tag359.xml"/><Relationship Id="rId15" Type="http://schemas.openxmlformats.org/officeDocument/2006/relationships/tags" Target="../tags/tag360.xml"/><Relationship Id="rId16" Type="http://schemas.openxmlformats.org/officeDocument/2006/relationships/tags" Target="../tags/tag361.xml"/><Relationship Id="rId17" Type="http://schemas.openxmlformats.org/officeDocument/2006/relationships/tags" Target="../tags/tag362.xml"/><Relationship Id="rId18" Type="http://schemas.openxmlformats.org/officeDocument/2006/relationships/tags" Target="../tags/tag363.xml"/><Relationship Id="rId19" Type="http://schemas.openxmlformats.org/officeDocument/2006/relationships/tags" Target="../tags/tag364.xml"/><Relationship Id="rId20" Type="http://schemas.openxmlformats.org/officeDocument/2006/relationships/tags" Target="../tags/tag365.xml"/><Relationship Id="rId21" Type="http://schemas.openxmlformats.org/officeDocument/2006/relationships/tags" Target="../tags/tag366.xml"/><Relationship Id="rId22" Type="http://schemas.openxmlformats.org/officeDocument/2006/relationships/tags" Target="../tags/tag367.xml"/><Relationship Id="rId23" Type="http://schemas.openxmlformats.org/officeDocument/2006/relationships/tags" Target="../tags/tag368.xml"/><Relationship Id="rId24" Type="http://schemas.openxmlformats.org/officeDocument/2006/relationships/tags" Target="../tags/tag369.xml"/><Relationship Id="rId25" Type="http://schemas.openxmlformats.org/officeDocument/2006/relationships/tags" Target="../tags/tag370.xml"/><Relationship Id="rId26" Type="http://schemas.openxmlformats.org/officeDocument/2006/relationships/tags" Target="../tags/tag371.xml"/><Relationship Id="rId27" Type="http://schemas.openxmlformats.org/officeDocument/2006/relationships/tags" Target="../tags/tag372.xml"/><Relationship Id="rId28" Type="http://schemas.openxmlformats.org/officeDocument/2006/relationships/tags" Target="../tags/tag373.xml"/><Relationship Id="rId29" Type="http://schemas.openxmlformats.org/officeDocument/2006/relationships/tags" Target="../tags/tag374.xml"/><Relationship Id="rId30" Type="http://schemas.openxmlformats.org/officeDocument/2006/relationships/tags" Target="../tags/tag375.xml"/><Relationship Id="rId31" Type="http://schemas.openxmlformats.org/officeDocument/2006/relationships/tags" Target="../tags/tag376.xml"/><Relationship Id="rId32" Type="http://schemas.openxmlformats.org/officeDocument/2006/relationships/tags" Target="../tags/tag377.xml"/><Relationship Id="rId33" Type="http://schemas.openxmlformats.org/officeDocument/2006/relationships/tags" Target="../tags/tag378.xml"/><Relationship Id="rId34" Type="http://schemas.openxmlformats.org/officeDocument/2006/relationships/tags" Target="../tags/tag379.xml"/><Relationship Id="rId35" Type="http://schemas.openxmlformats.org/officeDocument/2006/relationships/tags" Target="../tags/tag380.xml"/><Relationship Id="rId36" Type="http://schemas.openxmlformats.org/officeDocument/2006/relationships/tags" Target="../tags/tag381.xml"/><Relationship Id="rId37" Type="http://schemas.openxmlformats.org/officeDocument/2006/relationships/tags" Target="../tags/tag382.xml"/><Relationship Id="rId38" Type="http://schemas.openxmlformats.org/officeDocument/2006/relationships/tags" Target="../tags/tag383.xml"/><Relationship Id="rId39" Type="http://schemas.openxmlformats.org/officeDocument/2006/relationships/tags" Target="../tags/tag384.xml"/><Relationship Id="rId40" Type="http://schemas.openxmlformats.org/officeDocument/2006/relationships/tags" Target="../tags/tag385.xml"/><Relationship Id="rId41" Type="http://schemas.openxmlformats.org/officeDocument/2006/relationships/tags" Target="../tags/tag386.xml"/><Relationship Id="rId42" Type="http://schemas.openxmlformats.org/officeDocument/2006/relationships/tags" Target="../tags/tag387.xml"/><Relationship Id="rId43" Type="http://schemas.openxmlformats.org/officeDocument/2006/relationships/tags" Target="../tags/tag388.xml"/><Relationship Id="rId44" Type="http://schemas.openxmlformats.org/officeDocument/2006/relationships/tags" Target="../tags/tag389.xml"/><Relationship Id="rId45" Type="http://schemas.openxmlformats.org/officeDocument/2006/relationships/tags" Target="../tags/tag390.xml"/><Relationship Id="rId46" Type="http://schemas.openxmlformats.org/officeDocument/2006/relationships/tags" Target="../tags/tag391.xml"/><Relationship Id="rId47" Type="http://schemas.openxmlformats.org/officeDocument/2006/relationships/tags" Target="../tags/tag392.xml"/><Relationship Id="rId48" Type="http://schemas.openxmlformats.org/officeDocument/2006/relationships/tags" Target="../tags/tag393.xml"/><Relationship Id="rId49" Type="http://schemas.openxmlformats.org/officeDocument/2006/relationships/tags" Target="../tags/tag394.xml"/><Relationship Id="rId50" Type="http://schemas.openxmlformats.org/officeDocument/2006/relationships/tags" Target="../tags/tag395.xml"/><Relationship Id="rId51" Type="http://schemas.openxmlformats.org/officeDocument/2006/relationships/tags" Target="../tags/tag396.xml"/><Relationship Id="rId52" Type="http://schemas.openxmlformats.org/officeDocument/2006/relationships/tags" Target="../tags/tag397.xml"/><Relationship Id="rId53" Type="http://schemas.openxmlformats.org/officeDocument/2006/relationships/tags" Target="../tags/tag398.xml"/><Relationship Id="rId54" Type="http://schemas.openxmlformats.org/officeDocument/2006/relationships/tags" Target="../tags/tag399.xml"/><Relationship Id="rId55" Type="http://schemas.openxmlformats.org/officeDocument/2006/relationships/tags" Target="../tags/tag400.xml"/><Relationship Id="rId56" Type="http://schemas.openxmlformats.org/officeDocument/2006/relationships/tags" Target="../tags/tag401.xml"/><Relationship Id="rId57" Type="http://schemas.openxmlformats.org/officeDocument/2006/relationships/tags" Target="../tags/tag402.xml"/><Relationship Id="rId58" Type="http://schemas.openxmlformats.org/officeDocument/2006/relationships/tags" Target="../tags/tag403.xml"/><Relationship Id="rId59" Type="http://schemas.openxmlformats.org/officeDocument/2006/relationships/tags" Target="../tags/tag404.xml"/><Relationship Id="rId60" Type="http://schemas.openxmlformats.org/officeDocument/2006/relationships/tags" Target="../tags/tag405.xml"/><Relationship Id="rId61" Type="http://schemas.openxmlformats.org/officeDocument/2006/relationships/tags" Target="../tags/tag406.xml"/><Relationship Id="rId62" Type="http://schemas.openxmlformats.org/officeDocument/2006/relationships/tags" Target="../tags/tag407.xml"/><Relationship Id="rId63" Type="http://schemas.openxmlformats.org/officeDocument/2006/relationships/tags" Target="../tags/tag408.xml"/><Relationship Id="rId64" Type="http://schemas.openxmlformats.org/officeDocument/2006/relationships/tags" Target="../tags/tag409.xml"/><Relationship Id="rId65" Type="http://schemas.openxmlformats.org/officeDocument/2006/relationships/tags" Target="../tags/tag410.xml"/><Relationship Id="rId66" Type="http://schemas.openxmlformats.org/officeDocument/2006/relationships/tags" Target="../tags/tag411.xml"/><Relationship Id="rId67" Type="http://schemas.openxmlformats.org/officeDocument/2006/relationships/tags" Target="../tags/tag412.xml"/><Relationship Id="rId68" Type="http://schemas.openxmlformats.org/officeDocument/2006/relationships/tags" Target="../tags/tag413.xml"/><Relationship Id="rId69" Type="http://schemas.openxmlformats.org/officeDocument/2006/relationships/tags" Target="../tags/tag414.xml"/><Relationship Id="rId70" Type="http://schemas.openxmlformats.org/officeDocument/2006/relationships/tags" Target="../tags/tag415.xml"/><Relationship Id="rId71" Type="http://schemas.openxmlformats.org/officeDocument/2006/relationships/tags" Target="../tags/tag416.xml"/><Relationship Id="rId72" Type="http://schemas.openxmlformats.org/officeDocument/2006/relationships/tags" Target="../tags/tag417.xml"/><Relationship Id="rId73" Type="http://schemas.openxmlformats.org/officeDocument/2006/relationships/slideLayout" Target="../slideLayouts/slideLayout2.xml"/><Relationship Id="rId7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418.xml"/><Relationship Id="rId2" Type="http://schemas.openxmlformats.org/officeDocument/2006/relationships/tags" Target="../tags/tag419.xml"/><Relationship Id="rId3" Type="http://schemas.openxmlformats.org/officeDocument/2006/relationships/image" Target="../media/image2.png"/><Relationship Id="rId4" Type="http://schemas.openxmlformats.org/officeDocument/2006/relationships/slideLayout" Target="../slideLayouts/slideLayout2.xml"/><Relationship Id="rId5"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420.xml"/><Relationship Id="rId2" Type="http://schemas.openxmlformats.org/officeDocument/2006/relationships/tags" Target="../tags/tag421.xml"/><Relationship Id="rId3" Type="http://schemas.openxmlformats.org/officeDocument/2006/relationships/image" Target="../media/image3.png"/><Relationship Id="rId4" Type="http://schemas.openxmlformats.org/officeDocument/2006/relationships/slideLayout" Target="../slideLayouts/slideLayout2.xml"/><Relationship Id="rId5"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422.xml"/><Relationship Id="rId2" Type="http://schemas.openxmlformats.org/officeDocument/2006/relationships/tags" Target="../tags/tag423.xml"/><Relationship Id="rId3" Type="http://schemas.openxmlformats.org/officeDocument/2006/relationships/tags" Target="../tags/tag424.xml"/><Relationship Id="rId4" Type="http://schemas.openxmlformats.org/officeDocument/2006/relationships/tags" Target="../tags/tag425.xml"/><Relationship Id="rId5" Type="http://schemas.openxmlformats.org/officeDocument/2006/relationships/slideLayout" Target="../slideLayouts/slideLayout2.xml"/><Relationship Id="rId6"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426.xml"/><Relationship Id="rId2" Type="http://schemas.openxmlformats.org/officeDocument/2006/relationships/tags" Target="../tags/tag427.xml"/><Relationship Id="rId3" Type="http://schemas.openxmlformats.org/officeDocument/2006/relationships/tags" Target="../tags/tag428.xml"/><Relationship Id="rId4" Type="http://schemas.openxmlformats.org/officeDocument/2006/relationships/tags" Target="../tags/tag429.xml"/><Relationship Id="rId5" Type="http://schemas.openxmlformats.org/officeDocument/2006/relationships/tags" Target="../tags/tag430.xml"/><Relationship Id="rId6" Type="http://schemas.openxmlformats.org/officeDocument/2006/relationships/image" Target="../media/image4.png"/><Relationship Id="rId7" Type="http://schemas.openxmlformats.org/officeDocument/2006/relationships/tags" Target="../tags/tag431.xml"/><Relationship Id="rId8" Type="http://schemas.openxmlformats.org/officeDocument/2006/relationships/slideLayout" Target="../slideLayouts/slideLayout2.xml"/><Relationship Id="rId9"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432.xml"/><Relationship Id="rId2" Type="http://schemas.openxmlformats.org/officeDocument/2006/relationships/tags" Target="../tags/tag433.xml"/><Relationship Id="rId3" Type="http://schemas.openxmlformats.org/officeDocument/2006/relationships/slideLayout" Target="../slideLayouts/slideLayout2.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434.xml"/><Relationship Id="rId2" Type="http://schemas.openxmlformats.org/officeDocument/2006/relationships/tags" Target="../tags/tag435.xml"/><Relationship Id="rId3" Type="http://schemas.openxmlformats.org/officeDocument/2006/relationships/tags" Target="../tags/tag436.xml"/><Relationship Id="rId4" Type="http://schemas.openxmlformats.org/officeDocument/2006/relationships/tags" Target="../tags/tag437.xml"/><Relationship Id="rId5" Type="http://schemas.openxmlformats.org/officeDocument/2006/relationships/slideLayout" Target="../slideLayouts/slideLayout2.xml"/><Relationship Id="rId6"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438.xml"/><Relationship Id="rId2" Type="http://schemas.openxmlformats.org/officeDocument/2006/relationships/tags" Target="../tags/tag439.xml"/><Relationship Id="rId3" Type="http://schemas.openxmlformats.org/officeDocument/2006/relationships/tags" Target="../tags/tag440.xml"/><Relationship Id="rId4" Type="http://schemas.openxmlformats.org/officeDocument/2006/relationships/tags" Target="../tags/tag441.xml"/><Relationship Id="rId5" Type="http://schemas.openxmlformats.org/officeDocument/2006/relationships/slideLayout" Target="../slideLayouts/slideLayout2.xml"/><Relationship Id="rId6"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442.xml"/><Relationship Id="rId2" Type="http://schemas.openxmlformats.org/officeDocument/2006/relationships/tags" Target="../tags/tag443.xml"/><Relationship Id="rId3" Type="http://schemas.openxmlformats.org/officeDocument/2006/relationships/tags" Target="../tags/tag444.xml"/><Relationship Id="rId4" Type="http://schemas.openxmlformats.org/officeDocument/2006/relationships/tags" Target="../tags/tag445.xml"/><Relationship Id="rId5" Type="http://schemas.openxmlformats.org/officeDocument/2006/relationships/tags" Target="../tags/tag446.xml"/><Relationship Id="rId6" Type="http://schemas.openxmlformats.org/officeDocument/2006/relationships/tags" Target="../tags/tag447.xml"/><Relationship Id="rId7" Type="http://schemas.openxmlformats.org/officeDocument/2006/relationships/tags" Target="../tags/tag448.xml"/><Relationship Id="rId8" Type="http://schemas.openxmlformats.org/officeDocument/2006/relationships/tags" Target="../tags/tag449.xml"/><Relationship Id="rId9" Type="http://schemas.openxmlformats.org/officeDocument/2006/relationships/slideLayout" Target="../slideLayouts/slideLayout2.xml"/><Relationship Id="rId10"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450.xml"/><Relationship Id="rId2" Type="http://schemas.openxmlformats.org/officeDocument/2006/relationships/tags" Target="../tags/tag451.xml"/><Relationship Id="rId3" Type="http://schemas.openxmlformats.org/officeDocument/2006/relationships/tags" Target="../tags/tag452.xml"/><Relationship Id="rId4" Type="http://schemas.openxmlformats.org/officeDocument/2006/relationships/tags" Target="../tags/tag453.xml"/><Relationship Id="rId5" Type="http://schemas.openxmlformats.org/officeDocument/2006/relationships/image" Target="../media/image5.png"/><Relationship Id="rId6" Type="http://schemas.openxmlformats.org/officeDocument/2006/relationships/tags" Target="../tags/tag454.xml"/><Relationship Id="rId7" Type="http://schemas.openxmlformats.org/officeDocument/2006/relationships/slideLayout" Target="../slideLayouts/slideLayout2.xml"/><Relationship Id="rId8"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455.xml"/><Relationship Id="rId2" Type="http://schemas.openxmlformats.org/officeDocument/2006/relationships/tags" Target="../tags/tag456.xml"/><Relationship Id="rId3" Type="http://schemas.openxmlformats.org/officeDocument/2006/relationships/tags" Target="../tags/tag457.xml"/><Relationship Id="rId4" Type="http://schemas.openxmlformats.org/officeDocument/2006/relationships/tags" Target="../tags/tag458.xml"/><Relationship Id="rId5" Type="http://schemas.openxmlformats.org/officeDocument/2006/relationships/tags" Target="../tags/tag459.xml"/><Relationship Id="rId6" Type="http://schemas.openxmlformats.org/officeDocument/2006/relationships/tags" Target="../tags/tag460.xml"/><Relationship Id="rId7" Type="http://schemas.openxmlformats.org/officeDocument/2006/relationships/tags" Target="../tags/tag461.xml"/><Relationship Id="rId8" Type="http://schemas.openxmlformats.org/officeDocument/2006/relationships/slideLayout" Target="../slideLayouts/slideLayout2.xml"/><Relationship Id="rId9"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462.xml"/><Relationship Id="rId2" Type="http://schemas.openxmlformats.org/officeDocument/2006/relationships/tags" Target="../tags/tag463.xml"/><Relationship Id="rId3" Type="http://schemas.openxmlformats.org/officeDocument/2006/relationships/tags" Target="../tags/tag464.xml"/><Relationship Id="rId4" Type="http://schemas.openxmlformats.org/officeDocument/2006/relationships/tags" Target="../tags/tag465.xml"/><Relationship Id="rId5" Type="http://schemas.openxmlformats.org/officeDocument/2006/relationships/tags" Target="../tags/tag466.xml"/><Relationship Id="rId6" Type="http://schemas.openxmlformats.org/officeDocument/2006/relationships/tags" Target="../tags/tag467.xml"/><Relationship Id="rId7" Type="http://schemas.openxmlformats.org/officeDocument/2006/relationships/tags" Target="../tags/tag468.xml"/><Relationship Id="rId8" Type="http://schemas.openxmlformats.org/officeDocument/2006/relationships/slideLayout" Target="../slideLayouts/slideLayout2.xml"/><Relationship Id="rId9"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tags" Target="../tags/tag469.xml"/><Relationship Id="rId2" Type="http://schemas.openxmlformats.org/officeDocument/2006/relationships/tags" Target="../tags/tag470.xml"/><Relationship Id="rId3" Type="http://schemas.openxmlformats.org/officeDocument/2006/relationships/tags" Target="../tags/tag471.xml"/><Relationship Id="rId4" Type="http://schemas.openxmlformats.org/officeDocument/2006/relationships/tags" Target="../tags/tag472.xml"/><Relationship Id="rId5" Type="http://schemas.openxmlformats.org/officeDocument/2006/relationships/tags" Target="../tags/tag473.xml"/><Relationship Id="rId6" Type="http://schemas.openxmlformats.org/officeDocument/2006/relationships/tags" Target="../tags/tag474.xml"/><Relationship Id="rId7" Type="http://schemas.openxmlformats.org/officeDocument/2006/relationships/tags" Target="../tags/tag475.xml"/><Relationship Id="rId8" Type="http://schemas.openxmlformats.org/officeDocument/2006/relationships/slideLayout" Target="../slideLayouts/slideLayout2.xml"/><Relationship Id="rId9"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tags" Target="../tags/tag476.xml"/><Relationship Id="rId2" Type="http://schemas.openxmlformats.org/officeDocument/2006/relationships/tags" Target="../tags/tag477.xml"/><Relationship Id="rId3" Type="http://schemas.openxmlformats.org/officeDocument/2006/relationships/tags" Target="../tags/tag478.xml"/><Relationship Id="rId4" Type="http://schemas.openxmlformats.org/officeDocument/2006/relationships/tags" Target="../tags/tag479.xml"/><Relationship Id="rId5" Type="http://schemas.openxmlformats.org/officeDocument/2006/relationships/tags" Target="../tags/tag480.xml"/><Relationship Id="rId6" Type="http://schemas.openxmlformats.org/officeDocument/2006/relationships/tags" Target="../tags/tag481.xml"/><Relationship Id="rId7" Type="http://schemas.openxmlformats.org/officeDocument/2006/relationships/slideLayout" Target="../slideLayouts/slideLayout2.xml"/><Relationship Id="rId8"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482.xml"/><Relationship Id="rId2" Type="http://schemas.openxmlformats.org/officeDocument/2006/relationships/tags" Target="../tags/tag483.xml"/><Relationship Id="rId3" Type="http://schemas.openxmlformats.org/officeDocument/2006/relationships/tags" Target="../tags/tag484.xml"/><Relationship Id="rId4" Type="http://schemas.openxmlformats.org/officeDocument/2006/relationships/tags" Target="../tags/tag485.xml"/><Relationship Id="rId5" Type="http://schemas.openxmlformats.org/officeDocument/2006/relationships/tags" Target="../tags/tag486.xml"/><Relationship Id="rId6" Type="http://schemas.openxmlformats.org/officeDocument/2006/relationships/tags" Target="../tags/tag487.xml"/><Relationship Id="rId7" Type="http://schemas.openxmlformats.org/officeDocument/2006/relationships/tags" Target="../tags/tag488.xml"/><Relationship Id="rId8" Type="http://schemas.openxmlformats.org/officeDocument/2006/relationships/tags" Target="../tags/tag489.xml"/><Relationship Id="rId9" Type="http://schemas.openxmlformats.org/officeDocument/2006/relationships/tags" Target="../tags/tag490.xml"/><Relationship Id="rId10" Type="http://schemas.openxmlformats.org/officeDocument/2006/relationships/slideLayout" Target="../slideLayouts/slideLayout2.xml"/><Relationship Id="rId11"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491.xml"/><Relationship Id="rId2" Type="http://schemas.openxmlformats.org/officeDocument/2006/relationships/tags" Target="../tags/tag492.xml"/><Relationship Id="rId3" Type="http://schemas.openxmlformats.org/officeDocument/2006/relationships/slideLayout" Target="../slideLayouts/slideLayout2.xml"/><Relationship Id="rId4"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tags" Target="../tags/tag493.xml"/><Relationship Id="rId2" Type="http://schemas.openxmlformats.org/officeDocument/2006/relationships/tags" Target="../tags/tag494.xml"/><Relationship Id="rId3" Type="http://schemas.openxmlformats.org/officeDocument/2006/relationships/slideLayout" Target="../slideLayouts/slideLayout2.xml"/><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495.xml"/><Relationship Id="rId2" Type="http://schemas.openxmlformats.org/officeDocument/2006/relationships/tags" Target="../tags/tag496.xml"/><Relationship Id="rId3" Type="http://schemas.openxmlformats.org/officeDocument/2006/relationships/image" Target="../media/image6.png"/><Relationship Id="rId4" Type="http://schemas.openxmlformats.org/officeDocument/2006/relationships/slideLayout" Target="../slideLayouts/slideLayout2.xml"/><Relationship Id="rId5"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497.xml"/><Relationship Id="rId2" Type="http://schemas.openxmlformats.org/officeDocument/2006/relationships/tags" Target="../tags/tag498.xml"/><Relationship Id="rId3" Type="http://schemas.openxmlformats.org/officeDocument/2006/relationships/tags" Target="../tags/tag499.xml"/><Relationship Id="rId4" Type="http://schemas.openxmlformats.org/officeDocument/2006/relationships/tags" Target="../tags/tag500.xml"/><Relationship Id="rId5" Type="http://schemas.openxmlformats.org/officeDocument/2006/relationships/tags" Target="../tags/tag501.xml"/><Relationship Id="rId6" Type="http://schemas.openxmlformats.org/officeDocument/2006/relationships/tags" Target="../tags/tag502.xml"/><Relationship Id="rId7" Type="http://schemas.openxmlformats.org/officeDocument/2006/relationships/tags" Target="../tags/tag503.xml"/><Relationship Id="rId8" Type="http://schemas.openxmlformats.org/officeDocument/2006/relationships/tags" Target="../tags/tag504.xml"/><Relationship Id="rId9" Type="http://schemas.openxmlformats.org/officeDocument/2006/relationships/slideLayout" Target="../slideLayouts/slideLayout2.xml"/><Relationship Id="rId10"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tags" Target="../tags/tag505.xml"/><Relationship Id="rId2" Type="http://schemas.openxmlformats.org/officeDocument/2006/relationships/tags" Target="../tags/tag506.xml"/><Relationship Id="rId3" Type="http://schemas.openxmlformats.org/officeDocument/2006/relationships/tags" Target="../tags/tag507.xml"/><Relationship Id="rId4" Type="http://schemas.openxmlformats.org/officeDocument/2006/relationships/tags" Target="../tags/tag508.xml"/><Relationship Id="rId5" Type="http://schemas.openxmlformats.org/officeDocument/2006/relationships/image" Target="../media/image7.png"/><Relationship Id="rId6" Type="http://schemas.openxmlformats.org/officeDocument/2006/relationships/tags" Target="../tags/tag509.xml"/><Relationship Id="rId7" Type="http://schemas.openxmlformats.org/officeDocument/2006/relationships/slideLayout" Target="../slideLayouts/slideLayout2.xml"/><Relationship Id="rId8"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tags" Target="../tags/tag510.xml"/><Relationship Id="rId2" Type="http://schemas.openxmlformats.org/officeDocument/2006/relationships/tags" Target="../tags/tag511.xml"/><Relationship Id="rId3" Type="http://schemas.openxmlformats.org/officeDocument/2006/relationships/tags" Target="../tags/tag512.xml"/><Relationship Id="rId4" Type="http://schemas.openxmlformats.org/officeDocument/2006/relationships/tags" Target="../tags/tag513.xml"/><Relationship Id="rId5" Type="http://schemas.openxmlformats.org/officeDocument/2006/relationships/tags" Target="../tags/tag514.xml"/><Relationship Id="rId6" Type="http://schemas.openxmlformats.org/officeDocument/2006/relationships/tags" Target="../tags/tag515.xml"/><Relationship Id="rId7" Type="http://schemas.openxmlformats.org/officeDocument/2006/relationships/tags" Target="../tags/tag516.xml"/><Relationship Id="rId8" Type="http://schemas.openxmlformats.org/officeDocument/2006/relationships/tags" Target="../tags/tag517.xml"/><Relationship Id="rId9" Type="http://schemas.openxmlformats.org/officeDocument/2006/relationships/slideLayout" Target="../slideLayouts/slideLayout2.xml"/><Relationship Id="rId10"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tags" Target="../tags/tag518.xml"/><Relationship Id="rId2" Type="http://schemas.openxmlformats.org/officeDocument/2006/relationships/slideLayout" Target="../slideLayouts/slideLayout2.xml"/><Relationship Id="rId3"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tags" Target="../tags/tag519.xml"/><Relationship Id="rId2" Type="http://schemas.openxmlformats.org/officeDocument/2006/relationships/tags" Target="../tags/tag520.xml"/><Relationship Id="rId3" Type="http://schemas.openxmlformats.org/officeDocument/2006/relationships/tags" Target="../tags/tag521.xml"/><Relationship Id="rId4" Type="http://schemas.openxmlformats.org/officeDocument/2006/relationships/tags" Target="../tags/tag522.xml"/><Relationship Id="rId5" Type="http://schemas.openxmlformats.org/officeDocument/2006/relationships/tags" Target="../tags/tag523.xml"/><Relationship Id="rId6" Type="http://schemas.openxmlformats.org/officeDocument/2006/relationships/tags" Target="../tags/tag524.xml"/><Relationship Id="rId7" Type="http://schemas.openxmlformats.org/officeDocument/2006/relationships/tags" Target="../tags/tag525.xml"/><Relationship Id="rId8" Type="http://schemas.openxmlformats.org/officeDocument/2006/relationships/tags" Target="../tags/tag526.xml"/><Relationship Id="rId9" Type="http://schemas.openxmlformats.org/officeDocument/2006/relationships/tags" Target="../tags/tag527.xml"/><Relationship Id="rId10" Type="http://schemas.openxmlformats.org/officeDocument/2006/relationships/tags" Target="../tags/tag528.xml"/><Relationship Id="rId11" Type="http://schemas.openxmlformats.org/officeDocument/2006/relationships/tags" Target="../tags/tag529.xml"/><Relationship Id="rId12" Type="http://schemas.openxmlformats.org/officeDocument/2006/relationships/tags" Target="../tags/tag530.xml"/><Relationship Id="rId13" Type="http://schemas.openxmlformats.org/officeDocument/2006/relationships/tags" Target="../tags/tag531.xml"/><Relationship Id="rId14" Type="http://schemas.openxmlformats.org/officeDocument/2006/relationships/tags" Target="../tags/tag532.xml"/><Relationship Id="rId15" Type="http://schemas.openxmlformats.org/officeDocument/2006/relationships/tags" Target="../tags/tag533.xml"/><Relationship Id="rId16" Type="http://schemas.openxmlformats.org/officeDocument/2006/relationships/tags" Target="../tags/tag534.xml"/><Relationship Id="rId17" Type="http://schemas.openxmlformats.org/officeDocument/2006/relationships/tags" Target="../tags/tag535.xml"/><Relationship Id="rId18" Type="http://schemas.openxmlformats.org/officeDocument/2006/relationships/slideLayout" Target="../slideLayouts/slideLayout2.xml"/><Relationship Id="rId19"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tags" Target="../tags/tag536.xml"/><Relationship Id="rId2" Type="http://schemas.openxmlformats.org/officeDocument/2006/relationships/tags" Target="../tags/tag537.xml"/><Relationship Id="rId3" Type="http://schemas.openxmlformats.org/officeDocument/2006/relationships/tags" Target="../tags/tag538.xml"/><Relationship Id="rId4" Type="http://schemas.openxmlformats.org/officeDocument/2006/relationships/slideLayout" Target="../slideLayouts/slideLayout2.xml"/><Relationship Id="rId5"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tags" Target="../tags/tag539.xml"/><Relationship Id="rId2" Type="http://schemas.openxmlformats.org/officeDocument/2006/relationships/tags" Target="../tags/tag540.xml"/><Relationship Id="rId3" Type="http://schemas.openxmlformats.org/officeDocument/2006/relationships/tags" Target="../tags/tag541.xml"/><Relationship Id="rId4" Type="http://schemas.openxmlformats.org/officeDocument/2006/relationships/tags" Target="../tags/tag542.xml"/><Relationship Id="rId5" Type="http://schemas.openxmlformats.org/officeDocument/2006/relationships/tags" Target="../tags/tag543.xml"/><Relationship Id="rId6" Type="http://schemas.openxmlformats.org/officeDocument/2006/relationships/tags" Target="../tags/tag544.xml"/><Relationship Id="rId7" Type="http://schemas.openxmlformats.org/officeDocument/2006/relationships/tags" Target="../tags/tag545.xml"/><Relationship Id="rId8" Type="http://schemas.openxmlformats.org/officeDocument/2006/relationships/slideLayout" Target="../slideLayouts/slideLayout2.xml"/><Relationship Id="rId9"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tags" Target="../tags/tag546.xml"/><Relationship Id="rId2" Type="http://schemas.openxmlformats.org/officeDocument/2006/relationships/tags" Target="../tags/tag547.xml"/><Relationship Id="rId3" Type="http://schemas.openxmlformats.org/officeDocument/2006/relationships/tags" Target="../tags/tag548.xml"/><Relationship Id="rId4" Type="http://schemas.openxmlformats.org/officeDocument/2006/relationships/tags" Target="../tags/tag549.xml"/><Relationship Id="rId5" Type="http://schemas.openxmlformats.org/officeDocument/2006/relationships/tags" Target="../tags/tag550.xml"/><Relationship Id="rId6" Type="http://schemas.openxmlformats.org/officeDocument/2006/relationships/tags" Target="../tags/tag551.xml"/><Relationship Id="rId7" Type="http://schemas.openxmlformats.org/officeDocument/2006/relationships/tags" Target="../tags/tag552.xml"/><Relationship Id="rId8" Type="http://schemas.openxmlformats.org/officeDocument/2006/relationships/slideLayout" Target="../slideLayouts/slideLayout2.xml"/><Relationship Id="rId9"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tags" Target="../tags/tag553.xml"/><Relationship Id="rId2" Type="http://schemas.openxmlformats.org/officeDocument/2006/relationships/tags" Target="../tags/tag554.xml"/><Relationship Id="rId3" Type="http://schemas.openxmlformats.org/officeDocument/2006/relationships/tags" Target="../tags/tag555.xml"/><Relationship Id="rId4" Type="http://schemas.openxmlformats.org/officeDocument/2006/relationships/tags" Target="../tags/tag556.xml"/><Relationship Id="rId5" Type="http://schemas.openxmlformats.org/officeDocument/2006/relationships/tags" Target="../tags/tag557.xml"/><Relationship Id="rId6" Type="http://schemas.openxmlformats.org/officeDocument/2006/relationships/slideLayout" Target="../slideLayouts/slideLayout2.xml"/><Relationship Id="rId7"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tags" Target="../tags/tag558.xml"/><Relationship Id="rId2" Type="http://schemas.openxmlformats.org/officeDocument/2006/relationships/tags" Target="../tags/tag559.xml"/><Relationship Id="rId3" Type="http://schemas.openxmlformats.org/officeDocument/2006/relationships/tags" Target="../tags/tag560.xml"/><Relationship Id="rId4" Type="http://schemas.openxmlformats.org/officeDocument/2006/relationships/slideLayout" Target="../slideLayouts/slideLayout2.xml"/><Relationship Id="rId5"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tags" Target="../tags/tag561.xml"/><Relationship Id="rId2" Type="http://schemas.openxmlformats.org/officeDocument/2006/relationships/tags" Target="../tags/tag562.xml"/><Relationship Id="rId3" Type="http://schemas.openxmlformats.org/officeDocument/2006/relationships/tags" Target="../tags/tag563.xml"/><Relationship Id="rId4" Type="http://schemas.openxmlformats.org/officeDocument/2006/relationships/tags" Target="../tags/tag564.xml"/><Relationship Id="rId5" Type="http://schemas.openxmlformats.org/officeDocument/2006/relationships/tags" Target="../tags/tag565.xml"/><Relationship Id="rId6" Type="http://schemas.openxmlformats.org/officeDocument/2006/relationships/tags" Target="../tags/tag566.xml"/><Relationship Id="rId7" Type="http://schemas.openxmlformats.org/officeDocument/2006/relationships/slideLayout" Target="../slideLayouts/slideLayout2.xml"/><Relationship Id="rId8"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tags" Target="../tags/tag567.xml"/><Relationship Id="rId2" Type="http://schemas.openxmlformats.org/officeDocument/2006/relationships/tags" Target="../tags/tag568.xml"/><Relationship Id="rId3" Type="http://schemas.openxmlformats.org/officeDocument/2006/relationships/tags" Target="../tags/tag569.xml"/><Relationship Id="rId4" Type="http://schemas.openxmlformats.org/officeDocument/2006/relationships/tags" Target="../tags/tag570.xml"/><Relationship Id="rId5" Type="http://schemas.openxmlformats.org/officeDocument/2006/relationships/tags" Target="../tags/tag571.xml"/><Relationship Id="rId6" Type="http://schemas.openxmlformats.org/officeDocument/2006/relationships/tags" Target="../tags/tag572.xml"/><Relationship Id="rId7" Type="http://schemas.openxmlformats.org/officeDocument/2006/relationships/tags" Target="../tags/tag573.xml"/><Relationship Id="rId8" Type="http://schemas.openxmlformats.org/officeDocument/2006/relationships/tags" Target="../tags/tag574.xml"/><Relationship Id="rId9" Type="http://schemas.openxmlformats.org/officeDocument/2006/relationships/tags" Target="../tags/tag575.xml"/><Relationship Id="rId10" Type="http://schemas.openxmlformats.org/officeDocument/2006/relationships/tags" Target="../tags/tag576.xml"/><Relationship Id="rId11" Type="http://schemas.openxmlformats.org/officeDocument/2006/relationships/tags" Target="../tags/tag577.xml"/><Relationship Id="rId12" Type="http://schemas.openxmlformats.org/officeDocument/2006/relationships/tags" Target="../tags/tag578.xml"/><Relationship Id="rId13" Type="http://schemas.openxmlformats.org/officeDocument/2006/relationships/tags" Target="../tags/tag579.xml"/><Relationship Id="rId14" Type="http://schemas.openxmlformats.org/officeDocument/2006/relationships/tags" Target="../tags/tag580.xml"/><Relationship Id="rId15" Type="http://schemas.openxmlformats.org/officeDocument/2006/relationships/tags" Target="../tags/tag581.xml"/><Relationship Id="rId16" Type="http://schemas.openxmlformats.org/officeDocument/2006/relationships/tags" Target="../tags/tag582.xml"/><Relationship Id="rId17" Type="http://schemas.openxmlformats.org/officeDocument/2006/relationships/tags" Target="../tags/tag583.xml"/><Relationship Id="rId18" Type="http://schemas.openxmlformats.org/officeDocument/2006/relationships/slideLayout" Target="../slideLayouts/slideLayout2.xml"/><Relationship Id="rId19"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tags" Target="../tags/tag584.xml"/><Relationship Id="rId2" Type="http://schemas.openxmlformats.org/officeDocument/2006/relationships/tags" Target="../tags/tag585.xml"/><Relationship Id="rId3" Type="http://schemas.openxmlformats.org/officeDocument/2006/relationships/tags" Target="../tags/tag586.xml"/><Relationship Id="rId4" Type="http://schemas.openxmlformats.org/officeDocument/2006/relationships/tags" Target="../tags/tag587.xml"/><Relationship Id="rId5" Type="http://schemas.openxmlformats.org/officeDocument/2006/relationships/tags" Target="../tags/tag588.xml"/><Relationship Id="rId6" Type="http://schemas.openxmlformats.org/officeDocument/2006/relationships/tags" Target="../tags/tag589.xml"/><Relationship Id="rId7" Type="http://schemas.openxmlformats.org/officeDocument/2006/relationships/tags" Target="../tags/tag590.xml"/><Relationship Id="rId8" Type="http://schemas.openxmlformats.org/officeDocument/2006/relationships/tags" Target="../tags/tag591.xml"/><Relationship Id="rId9" Type="http://schemas.openxmlformats.org/officeDocument/2006/relationships/tags" Target="../tags/tag592.xml"/><Relationship Id="rId10" Type="http://schemas.openxmlformats.org/officeDocument/2006/relationships/tags" Target="../tags/tag593.xml"/><Relationship Id="rId11" Type="http://schemas.openxmlformats.org/officeDocument/2006/relationships/tags" Target="../tags/tag594.xml"/><Relationship Id="rId12" Type="http://schemas.openxmlformats.org/officeDocument/2006/relationships/tags" Target="../tags/tag595.xml"/><Relationship Id="rId13" Type="http://schemas.openxmlformats.org/officeDocument/2006/relationships/tags" Target="../tags/tag596.xml"/><Relationship Id="rId14" Type="http://schemas.openxmlformats.org/officeDocument/2006/relationships/tags" Target="../tags/tag597.xml"/><Relationship Id="rId15" Type="http://schemas.openxmlformats.org/officeDocument/2006/relationships/tags" Target="../tags/tag598.xml"/><Relationship Id="rId16" Type="http://schemas.openxmlformats.org/officeDocument/2006/relationships/tags" Target="../tags/tag599.xml"/><Relationship Id="rId17" Type="http://schemas.openxmlformats.org/officeDocument/2006/relationships/tags" Target="../tags/tag600.xml"/><Relationship Id="rId18" Type="http://schemas.openxmlformats.org/officeDocument/2006/relationships/tags" Target="../tags/tag601.xml"/><Relationship Id="rId19" Type="http://schemas.openxmlformats.org/officeDocument/2006/relationships/slideLayout" Target="../slideLayouts/slideLayout2.xml"/><Relationship Id="rId20"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tags" Target="../tags/tag602.xml"/><Relationship Id="rId2" Type="http://schemas.openxmlformats.org/officeDocument/2006/relationships/tags" Target="../tags/tag603.xml"/><Relationship Id="rId3" Type="http://schemas.openxmlformats.org/officeDocument/2006/relationships/slideLayout" Target="../slideLayouts/slideLayout2.xml"/><Relationship Id="rId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tags" Target="../tags/tag604.xml"/><Relationship Id="rId2" Type="http://schemas.openxmlformats.org/officeDocument/2006/relationships/tags" Target="../tags/tag605.xml"/><Relationship Id="rId3" Type="http://schemas.openxmlformats.org/officeDocument/2006/relationships/tags" Target="../tags/tag606.xml"/><Relationship Id="rId4" Type="http://schemas.openxmlformats.org/officeDocument/2006/relationships/tags" Target="../tags/tag607.xml"/><Relationship Id="rId5" Type="http://schemas.openxmlformats.org/officeDocument/2006/relationships/tags" Target="../tags/tag608.xml"/><Relationship Id="rId6" Type="http://schemas.openxmlformats.org/officeDocument/2006/relationships/tags" Target="../tags/tag609.xml"/><Relationship Id="rId7" Type="http://schemas.openxmlformats.org/officeDocument/2006/relationships/tags" Target="../tags/tag610.xml"/><Relationship Id="rId8" Type="http://schemas.openxmlformats.org/officeDocument/2006/relationships/tags" Target="../tags/tag611.xml"/><Relationship Id="rId9" Type="http://schemas.openxmlformats.org/officeDocument/2006/relationships/tags" Target="../tags/tag612.xml"/><Relationship Id="rId10" Type="http://schemas.openxmlformats.org/officeDocument/2006/relationships/tags" Target="../tags/tag613.xml"/><Relationship Id="rId11" Type="http://schemas.openxmlformats.org/officeDocument/2006/relationships/tags" Target="../tags/tag614.xml"/><Relationship Id="rId12" Type="http://schemas.openxmlformats.org/officeDocument/2006/relationships/tags" Target="../tags/tag615.xml"/><Relationship Id="rId13" Type="http://schemas.openxmlformats.org/officeDocument/2006/relationships/tags" Target="../tags/tag616.xml"/><Relationship Id="rId14" Type="http://schemas.openxmlformats.org/officeDocument/2006/relationships/tags" Target="../tags/tag617.xml"/><Relationship Id="rId15" Type="http://schemas.openxmlformats.org/officeDocument/2006/relationships/slideLayout" Target="../slideLayouts/slideLayout2.xml"/><Relationship Id="rId16"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tags" Target="../tags/tag618.xml"/><Relationship Id="rId2" Type="http://schemas.openxmlformats.org/officeDocument/2006/relationships/slideLayout" Target="../slideLayouts/slideLayout2.xml"/><Relationship Id="rId3"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tags" Target="../tags/tag619.xml"/><Relationship Id="rId2" Type="http://schemas.openxmlformats.org/officeDocument/2006/relationships/tags" Target="../tags/tag620.xml"/><Relationship Id="rId3" Type="http://schemas.openxmlformats.org/officeDocument/2006/relationships/tags" Target="../tags/tag621.xml"/><Relationship Id="rId4" Type="http://schemas.openxmlformats.org/officeDocument/2006/relationships/tags" Target="../tags/tag622.xml"/><Relationship Id="rId5" Type="http://schemas.openxmlformats.org/officeDocument/2006/relationships/slideLayout" Target="../slideLayouts/slideLayout2.xml"/><Relationship Id="rId6"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tags" Target="../tags/tag58.xml"/><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tags" Target="../tags/tag623.xml"/><Relationship Id="rId2" Type="http://schemas.openxmlformats.org/officeDocument/2006/relationships/tags" Target="../tags/tag624.xml"/><Relationship Id="rId3" Type="http://schemas.openxmlformats.org/officeDocument/2006/relationships/tags" Target="../tags/tag625.xml"/><Relationship Id="rId4" Type="http://schemas.openxmlformats.org/officeDocument/2006/relationships/tags" Target="../tags/tag626.xml"/><Relationship Id="rId5" Type="http://schemas.openxmlformats.org/officeDocument/2006/relationships/slideLayout" Target="../slideLayouts/slideLayout2.xml"/><Relationship Id="rId6"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tags" Target="../tags/tag627.xml"/><Relationship Id="rId2" Type="http://schemas.openxmlformats.org/officeDocument/2006/relationships/tags" Target="../tags/tag628.xml"/><Relationship Id="rId3" Type="http://schemas.openxmlformats.org/officeDocument/2006/relationships/tags" Target="../tags/tag629.xml"/><Relationship Id="rId4" Type="http://schemas.openxmlformats.org/officeDocument/2006/relationships/slideLayout" Target="../slideLayouts/slideLayout2.xml"/><Relationship Id="rId5"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tags" Target="../tags/tag630.xml"/><Relationship Id="rId2" Type="http://schemas.openxmlformats.org/officeDocument/2006/relationships/tags" Target="../tags/tag631.xml"/><Relationship Id="rId3" Type="http://schemas.openxmlformats.org/officeDocument/2006/relationships/tags" Target="../tags/tag632.xml"/><Relationship Id="rId4" Type="http://schemas.openxmlformats.org/officeDocument/2006/relationships/slideLayout" Target="../slideLayouts/slideLayout2.xml"/><Relationship Id="rId5"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tags" Target="../tags/tag633.xml"/><Relationship Id="rId2" Type="http://schemas.openxmlformats.org/officeDocument/2006/relationships/tags" Target="../tags/tag634.xml"/><Relationship Id="rId3" Type="http://schemas.openxmlformats.org/officeDocument/2006/relationships/image" Target="../media/image8.png"/><Relationship Id="rId4" Type="http://schemas.openxmlformats.org/officeDocument/2006/relationships/tags" Target="../tags/tag635.xml"/><Relationship Id="rId5" Type="http://schemas.openxmlformats.org/officeDocument/2006/relationships/slideLayout" Target="../slideLayouts/slideLayout2.xml"/><Relationship Id="rId6"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tags" Target="../tags/tag636.xml"/><Relationship Id="rId2" Type="http://schemas.openxmlformats.org/officeDocument/2006/relationships/tags" Target="../tags/tag637.xml"/><Relationship Id="rId3" Type="http://schemas.openxmlformats.org/officeDocument/2006/relationships/tags" Target="../tags/tag638.xml"/><Relationship Id="rId4" Type="http://schemas.openxmlformats.org/officeDocument/2006/relationships/tags" Target="../tags/tag639.xml"/><Relationship Id="rId5" Type="http://schemas.openxmlformats.org/officeDocument/2006/relationships/tags" Target="../tags/tag640.xml"/><Relationship Id="rId6" Type="http://schemas.openxmlformats.org/officeDocument/2006/relationships/slideLayout" Target="../slideLayouts/slideLayout2.xml"/><Relationship Id="rId7"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tags" Target="../tags/tag641.xml"/><Relationship Id="rId2" Type="http://schemas.openxmlformats.org/officeDocument/2006/relationships/tags" Target="../tags/tag642.xml"/><Relationship Id="rId3" Type="http://schemas.openxmlformats.org/officeDocument/2006/relationships/slideLayout" Target="../slideLayouts/slideLayout2.xml"/><Relationship Id="rId4"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tags" Target="../tags/tag643.xml"/><Relationship Id="rId2" Type="http://schemas.openxmlformats.org/officeDocument/2006/relationships/tags" Target="../tags/tag644.xml"/><Relationship Id="rId3" Type="http://schemas.openxmlformats.org/officeDocument/2006/relationships/tags" Target="../tags/tag645.xml"/><Relationship Id="rId4" Type="http://schemas.openxmlformats.org/officeDocument/2006/relationships/slideLayout" Target="../slideLayouts/slideLayout2.xml"/><Relationship Id="rId5"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tags" Target="../tags/tag646.xml"/><Relationship Id="rId2" Type="http://schemas.openxmlformats.org/officeDocument/2006/relationships/slideLayout" Target="../slideLayouts/slideLayout2.xml"/><Relationship Id="rId3"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tags" Target="../tags/tag647.xml"/><Relationship Id="rId2" Type="http://schemas.openxmlformats.org/officeDocument/2006/relationships/tags" Target="../tags/tag648.xml"/><Relationship Id="rId3" Type="http://schemas.openxmlformats.org/officeDocument/2006/relationships/tags" Target="../tags/tag649.xml"/><Relationship Id="rId4" Type="http://schemas.openxmlformats.org/officeDocument/2006/relationships/tags" Target="../tags/tag650.xml"/><Relationship Id="rId5" Type="http://schemas.openxmlformats.org/officeDocument/2006/relationships/tags" Target="../tags/tag651.xml"/><Relationship Id="rId6" Type="http://schemas.openxmlformats.org/officeDocument/2006/relationships/slideLayout" Target="../slideLayouts/slideLayout2.xml"/><Relationship Id="rId7"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tags" Target="../tags/tag652.xml"/><Relationship Id="rId2" Type="http://schemas.openxmlformats.org/officeDocument/2006/relationships/slideLayout" Target="../slideLayouts/slideLayout2.xml"/><Relationship Id="rId3"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tags" Target="../tags/tag60.xml"/><Relationship Id="rId3" Type="http://schemas.openxmlformats.org/officeDocument/2006/relationships/tags" Target="../tags/tag61.xml"/><Relationship Id="rId4" Type="http://schemas.openxmlformats.org/officeDocument/2006/relationships/slideLayout" Target="../slideLayouts/slideLayout2.xml"/><Relationship Id="rId5"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tags" Target="../tags/tag653.xml"/><Relationship Id="rId2" Type="http://schemas.openxmlformats.org/officeDocument/2006/relationships/slideLayout" Target="../slideLayouts/slideLayout2.xml"/><Relationship Id="rId3"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tags" Target="../tags/tag654.xml"/><Relationship Id="rId2" Type="http://schemas.openxmlformats.org/officeDocument/2006/relationships/slideLayout" Target="../slideLayouts/slideLayout2.xml"/><Relationship Id="rId3"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6" name="Title 1"/>
          <p:cNvSpPr>
            <a:spLocks noGrp="1"/>
          </p:cNvSpPr>
          <p:nvPr>
            <p:ph type="ctrTitle"/>
          </p:nvPr>
        </p:nvSpPr>
        <p:spPr>
          <a:xfrm>
            <a:off x="685800" y="1143000"/>
            <a:ext cx="7772400" cy="1676399"/>
          </a:xfrm>
        </p:spPr>
        <p:txBody>
          <a:bodyPr/>
          <a:p>
            <a:pPr indent="0" marL="0"/>
            <a:br>
              <a:rPr dirty="0" lang="en-US">
                <a:latin typeface="微软雅黑" panose="020B0503020204020204" charset="-122"/>
                <a:ea typeface="微软雅黑" panose="020B0503020204020204" charset="-122"/>
                <a:cs typeface="微软雅黑" panose="020B0503020204020204" charset="-122"/>
              </a:rPr>
            </a:br>
            <a:r>
              <a:rPr b="0" dirty="0" lang="en-US">
                <a:latin typeface="微软雅黑" panose="020B0503020204020204" charset="-122"/>
                <a:ea typeface="微软雅黑" panose="020B0503020204020204" charset="-122"/>
                <a:cs typeface="微软雅黑" panose="020B0503020204020204" charset="-122"/>
              </a:rPr>
              <a:t>Lecture 09: </a:t>
            </a:r>
            <a:r>
              <a:rPr altLang="en-US" b="0" dirty="0" lang="zh-CN">
                <a:latin typeface="微软雅黑" panose="020B0503020204020204" charset="-122"/>
                <a:ea typeface="微软雅黑" panose="020B0503020204020204" charset="-122"/>
                <a:cs typeface="微软雅黑" panose="020B0503020204020204" charset="-122"/>
              </a:rPr>
              <a:t>共享内存编程</a:t>
            </a:r>
            <a:r>
              <a:rPr altLang="zh-CN" b="0" dirty="0" lang="en-US">
                <a:latin typeface="微软雅黑" panose="020B0503020204020204" charset="-122"/>
                <a:ea typeface="微软雅黑" panose="020B0503020204020204" charset="-122"/>
                <a:cs typeface="微软雅黑" panose="020B0503020204020204" charset="-122"/>
              </a:rPr>
              <a:t>-OpenMP</a:t>
            </a:r>
            <a:endParaRPr b="0" dirty="0" lang="en-US">
              <a:latin typeface="微软雅黑" panose="020B0503020204020204" charset="-122"/>
              <a:ea typeface="微软雅黑" panose="020B0503020204020204" charset="-122"/>
              <a:cs typeface="微软雅黑" panose="020B0503020204020204" charset="-122"/>
            </a:endParaRPr>
          </a:p>
        </p:txBody>
      </p:sp>
      <p:sp>
        <p:nvSpPr>
          <p:cNvPr id="1048587" name="Subtitle 2"/>
          <p:cNvSpPr>
            <a:spLocks noGrp="1"/>
          </p:cNvSpPr>
          <p:nvPr>
            <p:ph type="subTitle" idx="1"/>
          </p:nvPr>
        </p:nvSpPr>
        <p:spPr>
          <a:xfrm>
            <a:off x="721607" y="3505200"/>
            <a:ext cx="7678738" cy="2057400"/>
          </a:xfrm>
        </p:spPr>
        <p:txBody>
          <a:bodyPr/>
          <a:p>
            <a:r>
              <a:rPr altLang="en-US" dirty="0" sz="2400" lang="zh-CN">
                <a:latin typeface="微软雅黑" panose="020B0503020204020204" charset="-122"/>
                <a:ea typeface="微软雅黑" panose="020B0503020204020204" charset="-122"/>
              </a:rPr>
              <a:t>肖俊敏</a:t>
            </a:r>
            <a:endParaRPr altLang="zh-CN" dirty="0" sz="2400" lang="en-US">
              <a:latin typeface="微软雅黑" panose="020B0503020204020204" charset="-122"/>
              <a:ea typeface="微软雅黑" panose="020B0503020204020204" charset="-122"/>
            </a:endParaRPr>
          </a:p>
          <a:p>
            <a:endParaRPr altLang="zh-CN" dirty="0" sz="2400" lang="en-US">
              <a:latin typeface="微软雅黑" panose="020B0503020204020204" charset="-122"/>
              <a:ea typeface="微软雅黑" panose="020B0503020204020204" charset="-122"/>
            </a:endParaRPr>
          </a:p>
          <a:p>
            <a:r>
              <a:rPr altLang="en-US" dirty="0" sz="2400" lang="zh-CN">
                <a:latin typeface="微软雅黑" panose="020B0503020204020204" charset="-122"/>
                <a:ea typeface="微软雅黑" panose="020B0503020204020204" charset="-122"/>
              </a:rPr>
              <a:t>中国科学院计算技术研究所</a:t>
            </a:r>
            <a:endParaRPr altLang="zh-CN" dirty="0" sz="2400" lang="en-US">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693"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sym typeface="+mn-ea"/>
              </a:rPr>
              <a:t>数据竞争</a:t>
            </a:r>
            <a:r>
              <a:rPr altLang="zh-CN" dirty="0" lang="en-US">
                <a:latin typeface="微软雅黑" panose="020B0503020204020204" charset="-122"/>
                <a:ea typeface="微软雅黑" panose="020B0503020204020204" charset="-122"/>
                <a:cs typeface="MS PGothic" panose="020B0600070205080204" pitchFamily="-96" charset="-128"/>
                <a:sym typeface="+mn-ea"/>
              </a:rPr>
              <a:t>(Data Race)</a:t>
            </a:r>
            <a:r>
              <a:rPr altLang="en-US" dirty="0" lang="zh-CN">
                <a:latin typeface="微软雅黑" panose="020B0503020204020204" charset="-122"/>
                <a:ea typeface="微软雅黑" panose="020B0503020204020204" charset="-122"/>
                <a:cs typeface="MS PGothic" panose="020B0600070205080204" pitchFamily="-96" charset="-128"/>
                <a:sym typeface="+mn-ea"/>
              </a:rPr>
              <a:t>的例子</a:t>
            </a:r>
            <a:endParaRPr dirty="0" lang="en-US">
              <a:latin typeface="微软雅黑" panose="020B0503020204020204" charset="-122"/>
              <a:ea typeface="微软雅黑" panose="020B0503020204020204" charset="-122"/>
            </a:endParaRPr>
          </a:p>
        </p:txBody>
      </p:sp>
      <p:sp>
        <p:nvSpPr>
          <p:cNvPr id="1048694"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8695" name="内容占位符 2"/>
          <p:cNvSpPr>
            <a:spLocks noGrp="1"/>
          </p:cNvSpPr>
          <p:nvPr>
            <p:ph idx="1"/>
          </p:nvPr>
        </p:nvSpPr>
        <p:spPr>
          <a:xfrm>
            <a:off x="457200" y="3879215"/>
            <a:ext cx="7896225" cy="2454910"/>
          </a:xfrm>
        </p:spPr>
        <p:txBody>
          <a:bodyPr/>
          <a:p>
            <a:r>
              <a:rPr altLang="en-US" sz="2400" lang="zh-CN">
                <a:latin typeface="微软雅黑" panose="020B0503020204020204" charset="-122"/>
                <a:ea typeface="微软雅黑" panose="020B0503020204020204" charset="-122"/>
              </a:rPr>
              <a:t>问题是程序中变量s的竞赛条件</a:t>
            </a:r>
          </a:p>
          <a:p>
            <a:r>
              <a:rPr altLang="en-US" sz="2400" lang="zh-CN">
                <a:latin typeface="微软雅黑" panose="020B0503020204020204" charset="-122"/>
                <a:ea typeface="微软雅黑" panose="020B0503020204020204" charset="-122"/>
              </a:rPr>
              <a:t>当出现以下情况时，将出现数据竞争：</a:t>
            </a:r>
          </a:p>
          <a:p>
            <a:pPr lvl="1"/>
            <a:r>
              <a:rPr altLang="en-US" sz="1800" lang="zh-CN">
                <a:latin typeface="微软雅黑" panose="020B0503020204020204" charset="-122"/>
                <a:ea typeface="微软雅黑" panose="020B0503020204020204" charset="-122"/>
              </a:rPr>
              <a:t>两个处理器（或两个线程）访问同一个变量，并且至少有一个处理器进行写入。</a:t>
            </a:r>
          </a:p>
          <a:p>
            <a:pPr lvl="1"/>
            <a:r>
              <a:rPr altLang="en-US" sz="1800" lang="zh-CN">
                <a:latin typeface="微软雅黑" panose="020B0503020204020204" charset="-122"/>
                <a:ea typeface="微软雅黑" panose="020B0503020204020204" charset="-122"/>
              </a:rPr>
              <a:t>访问是并发的（不同步），因此它们可以同时发生</a:t>
            </a:r>
          </a:p>
        </p:txBody>
      </p:sp>
      <p:sp>
        <p:nvSpPr>
          <p:cNvPr id="1048696" name="Text Box 3"/>
          <p:cNvSpPr txBox="1">
            <a:spLocks noChangeArrowheads="1"/>
          </p:cNvSpPr>
          <p:nvPr>
            <p:custDataLst>
              <p:tags r:id="rId2"/>
            </p:custDataLst>
          </p:nvPr>
        </p:nvSpPr>
        <p:spPr bwMode="auto">
          <a:xfrm>
            <a:off x="762000" y="1828800"/>
            <a:ext cx="1998980" cy="1158240"/>
          </a:xfrm>
          <a:prstGeom prst="rect"/>
          <a:solidFill>
            <a:srgbClr val="EBD7C3"/>
          </a:solidFill>
          <a:ln w="12700">
            <a:solidFill>
              <a:srgbClr val="333399"/>
            </a:solidFill>
            <a:miter lim="800000"/>
            <a:headEnd type="none" w="sm" len="sm"/>
            <a:tailEnd type="none" w="sm" len="sm"/>
          </a:ln>
        </p:spPr>
        <p:txBody>
          <a:bodyPr wrap="none">
            <a:spAutoFit/>
          </a:bodyPr>
          <a:lstStyle>
            <a:lvl1pPr>
              <a:defRPr b="1" sz="2000">
                <a:solidFill>
                  <a:schemeClr val="accent1"/>
                </a:solidFill>
                <a:latin typeface="Arial" panose="020B0604020202020204" pitchFamily="34" charset="0"/>
                <a:ea typeface="MS PGothic" panose="020B0600070205080204" pitchFamily="-96" charset="-128"/>
                <a:cs typeface="MS PGothic" panose="020B0600070205080204" pitchFamily="-96" charset="-128"/>
              </a:defRPr>
            </a:lvl1pPr>
            <a:lvl2pPr indent="-285750" marL="742950">
              <a:defRPr b="1" sz="2000">
                <a:solidFill>
                  <a:schemeClr val="accent1"/>
                </a:solidFill>
                <a:latin typeface="Arial" panose="020B0604020202020204" pitchFamily="34" charset="0"/>
                <a:ea typeface="MS PGothic" panose="020B0600070205080204" pitchFamily="-96" charset="-128"/>
              </a:defRPr>
            </a:lvl2pPr>
            <a:lvl3pPr indent="-228600" marL="1143000">
              <a:defRPr b="1" sz="2000">
                <a:solidFill>
                  <a:schemeClr val="accent1"/>
                </a:solidFill>
                <a:latin typeface="Arial" panose="020B0604020202020204" pitchFamily="34" charset="0"/>
                <a:ea typeface="MS PGothic" panose="020B0600070205080204" pitchFamily="-96" charset="-128"/>
              </a:defRPr>
            </a:lvl3pPr>
            <a:lvl4pPr indent="-228600" marL="1600200">
              <a:defRPr b="1" sz="2000">
                <a:solidFill>
                  <a:schemeClr val="accent1"/>
                </a:solidFill>
                <a:latin typeface="Arial" panose="020B0604020202020204" pitchFamily="34" charset="0"/>
                <a:ea typeface="MS PGothic" panose="020B0600070205080204" pitchFamily="-96" charset="-128"/>
              </a:defRPr>
            </a:lvl4pPr>
            <a:lvl5pPr indent="-228600" marL="2057400">
              <a:defRPr b="1" sz="2000">
                <a:solidFill>
                  <a:schemeClr val="accent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9pPr>
          </a:lstStyle>
          <a:p>
            <a:pPr algn="l"/>
            <a:r>
              <a:rPr sz="1800" lang="en-US">
                <a:solidFill>
                  <a:schemeClr val="tx1"/>
                </a:solidFill>
              </a:rPr>
              <a:t>Thread 1</a:t>
            </a:r>
          </a:p>
          <a:p>
            <a:pPr algn="l"/>
            <a:endParaRPr sz="1800" lang="en-US">
              <a:solidFill>
                <a:schemeClr val="tx1"/>
              </a:solidFill>
            </a:endParaRPr>
          </a:p>
          <a:p>
            <a:pPr algn="l"/>
            <a:r>
              <a:rPr sz="1800" lang="en-US">
                <a:solidFill>
                  <a:schemeClr val="tx1"/>
                </a:solidFill>
              </a:rPr>
              <a:t>   for i = 0, n/2-1</a:t>
            </a:r>
          </a:p>
          <a:p>
            <a:pPr algn="l"/>
            <a:r>
              <a:rPr sz="1800" lang="en-US">
                <a:solidFill>
                  <a:schemeClr val="tx1"/>
                </a:solidFill>
              </a:rPr>
              <a:t>        s = s + f(A[i])</a:t>
            </a:r>
          </a:p>
        </p:txBody>
      </p:sp>
      <p:sp>
        <p:nvSpPr>
          <p:cNvPr id="1048697" name="Text Box 4"/>
          <p:cNvSpPr txBox="1">
            <a:spLocks noChangeArrowheads="1"/>
          </p:cNvSpPr>
          <p:nvPr>
            <p:custDataLst>
              <p:tags r:id="rId3"/>
            </p:custDataLst>
          </p:nvPr>
        </p:nvSpPr>
        <p:spPr bwMode="auto">
          <a:xfrm>
            <a:off x="4724400" y="1828800"/>
            <a:ext cx="1998980" cy="1158240"/>
          </a:xfrm>
          <a:prstGeom prst="rect"/>
          <a:solidFill>
            <a:srgbClr val="EBD7C3"/>
          </a:solidFill>
          <a:ln w="12700">
            <a:solidFill>
              <a:srgbClr val="333399"/>
            </a:solidFill>
            <a:miter lim="800000"/>
            <a:headEnd type="none" w="sm" len="sm"/>
            <a:tailEnd type="none" w="sm" len="sm"/>
          </a:ln>
        </p:spPr>
        <p:txBody>
          <a:bodyPr wrap="none">
            <a:spAutoFit/>
          </a:bodyPr>
          <a:lstStyle>
            <a:lvl1pPr>
              <a:defRPr b="1" sz="2000">
                <a:solidFill>
                  <a:schemeClr val="accent1"/>
                </a:solidFill>
                <a:latin typeface="Arial" panose="020B0604020202020204" pitchFamily="34" charset="0"/>
                <a:ea typeface="MS PGothic" panose="020B0600070205080204" pitchFamily="-96" charset="-128"/>
                <a:cs typeface="MS PGothic" panose="020B0600070205080204" pitchFamily="-96" charset="-128"/>
              </a:defRPr>
            </a:lvl1pPr>
            <a:lvl2pPr indent="-285750" marL="742950">
              <a:defRPr b="1" sz="2000">
                <a:solidFill>
                  <a:schemeClr val="accent1"/>
                </a:solidFill>
                <a:latin typeface="Arial" panose="020B0604020202020204" pitchFamily="34" charset="0"/>
                <a:ea typeface="MS PGothic" panose="020B0600070205080204" pitchFamily="-96" charset="-128"/>
              </a:defRPr>
            </a:lvl2pPr>
            <a:lvl3pPr indent="-228600" marL="1143000">
              <a:defRPr b="1" sz="2000">
                <a:solidFill>
                  <a:schemeClr val="accent1"/>
                </a:solidFill>
                <a:latin typeface="Arial" panose="020B0604020202020204" pitchFamily="34" charset="0"/>
                <a:ea typeface="MS PGothic" panose="020B0600070205080204" pitchFamily="-96" charset="-128"/>
              </a:defRPr>
            </a:lvl3pPr>
            <a:lvl4pPr indent="-228600" marL="1600200">
              <a:defRPr b="1" sz="2000">
                <a:solidFill>
                  <a:schemeClr val="accent1"/>
                </a:solidFill>
                <a:latin typeface="Arial" panose="020B0604020202020204" pitchFamily="34" charset="0"/>
                <a:ea typeface="MS PGothic" panose="020B0600070205080204" pitchFamily="-96" charset="-128"/>
              </a:defRPr>
            </a:lvl4pPr>
            <a:lvl5pPr indent="-228600" marL="2057400">
              <a:defRPr b="1" sz="2000">
                <a:solidFill>
                  <a:schemeClr val="accent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9pPr>
          </a:lstStyle>
          <a:p>
            <a:pPr algn="l"/>
            <a:r>
              <a:rPr sz="1800" lang="en-US">
                <a:solidFill>
                  <a:schemeClr val="tx1"/>
                </a:solidFill>
              </a:rPr>
              <a:t>Thread 2</a:t>
            </a:r>
          </a:p>
          <a:p>
            <a:pPr algn="l"/>
            <a:endParaRPr sz="1800" lang="en-US">
              <a:solidFill>
                <a:schemeClr val="tx1"/>
              </a:solidFill>
            </a:endParaRPr>
          </a:p>
          <a:p>
            <a:pPr algn="l"/>
            <a:r>
              <a:rPr sz="1800" lang="en-US">
                <a:solidFill>
                  <a:schemeClr val="tx1"/>
                </a:solidFill>
              </a:rPr>
              <a:t>  for i = n/2, n-1</a:t>
            </a:r>
          </a:p>
          <a:p>
            <a:pPr algn="l"/>
            <a:r>
              <a:rPr sz="1800" lang="en-US">
                <a:solidFill>
                  <a:schemeClr val="tx1"/>
                </a:solidFill>
              </a:rPr>
              <a:t>        s = s + f(A[i])</a:t>
            </a:r>
          </a:p>
        </p:txBody>
      </p:sp>
      <p:sp>
        <p:nvSpPr>
          <p:cNvPr id="1048698" name="Text Box 5"/>
          <p:cNvSpPr txBox="1">
            <a:spLocks noChangeArrowheads="1"/>
          </p:cNvSpPr>
          <p:nvPr>
            <p:custDataLst>
              <p:tags r:id="rId4"/>
            </p:custDataLst>
          </p:nvPr>
        </p:nvSpPr>
        <p:spPr bwMode="auto">
          <a:xfrm>
            <a:off x="3140075" y="1295400"/>
            <a:ext cx="1790700" cy="379413"/>
          </a:xfrm>
          <a:prstGeom prst="rect"/>
          <a:solidFill>
            <a:srgbClr val="EBD7C3"/>
          </a:solidFill>
          <a:ln w="12700">
            <a:solidFill>
              <a:srgbClr val="333399"/>
            </a:solidFill>
            <a:miter lim="800000"/>
            <a:headEnd type="none" w="sm" len="sm"/>
            <a:tailEnd type="none" w="sm" len="sm"/>
          </a:ln>
        </p:spPr>
        <p:txBody>
          <a:bodyPr wrap="none">
            <a:spAutoFit/>
          </a:bodyPr>
          <a:lstStyle>
            <a:lvl1pPr>
              <a:defRPr b="1" sz="2000">
                <a:solidFill>
                  <a:schemeClr val="accent1"/>
                </a:solidFill>
                <a:latin typeface="Arial" panose="020B0604020202020204" pitchFamily="34" charset="0"/>
                <a:ea typeface="MS PGothic" panose="020B0600070205080204" pitchFamily="-96" charset="-128"/>
                <a:cs typeface="MS PGothic" panose="020B0600070205080204" pitchFamily="-96" charset="-128"/>
              </a:defRPr>
            </a:lvl1pPr>
            <a:lvl2pPr indent="-285750" marL="742950">
              <a:defRPr b="1" sz="2000">
                <a:solidFill>
                  <a:schemeClr val="accent1"/>
                </a:solidFill>
                <a:latin typeface="Arial" panose="020B0604020202020204" pitchFamily="34" charset="0"/>
                <a:ea typeface="MS PGothic" panose="020B0600070205080204" pitchFamily="-96" charset="-128"/>
              </a:defRPr>
            </a:lvl2pPr>
            <a:lvl3pPr indent="-228600" marL="1143000">
              <a:defRPr b="1" sz="2000">
                <a:solidFill>
                  <a:schemeClr val="accent1"/>
                </a:solidFill>
                <a:latin typeface="Arial" panose="020B0604020202020204" pitchFamily="34" charset="0"/>
                <a:ea typeface="MS PGothic" panose="020B0600070205080204" pitchFamily="-96" charset="-128"/>
              </a:defRPr>
            </a:lvl3pPr>
            <a:lvl4pPr indent="-228600" marL="1600200">
              <a:defRPr b="1" sz="2000">
                <a:solidFill>
                  <a:schemeClr val="accent1"/>
                </a:solidFill>
                <a:latin typeface="Arial" panose="020B0604020202020204" pitchFamily="34" charset="0"/>
                <a:ea typeface="MS PGothic" panose="020B0600070205080204" pitchFamily="-96" charset="-128"/>
              </a:defRPr>
            </a:lvl4pPr>
            <a:lvl5pPr indent="-228600" marL="2057400">
              <a:defRPr b="1" sz="2000">
                <a:solidFill>
                  <a:schemeClr val="accent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9pPr>
          </a:lstStyle>
          <a:p>
            <a:pPr algn="l"/>
            <a:r>
              <a:rPr sz="1800" lang="en-US">
                <a:solidFill>
                  <a:schemeClr val="tx1"/>
                </a:solidFill>
              </a:rPr>
              <a:t>static int s = 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702" name="Title 1"/>
          <p:cNvSpPr>
            <a:spLocks noGrp="1"/>
          </p:cNvSpPr>
          <p:nvPr>
            <p:ph type="title"/>
          </p:nvPr>
        </p:nvSpPr>
        <p:spPr/>
        <p:txBody>
          <a:bodyPr/>
          <a:p>
            <a:r>
              <a:rPr altLang="en-US" lang="zh-CN">
                <a:latin typeface="微软雅黑" panose="020B0503020204020204" charset="-122"/>
                <a:ea typeface="微软雅黑" panose="020B0503020204020204" charset="-122"/>
                <a:cs typeface="MS PGothic" panose="020B0600070205080204" pitchFamily="-96" charset="-128"/>
                <a:sym typeface="+mn-ea"/>
              </a:rPr>
              <a:t>同步的基本数据类型：</a:t>
            </a:r>
            <a:r>
              <a:rPr altLang="zh-CN" lang="en-US">
                <a:latin typeface="微软雅黑" panose="020B0503020204020204" charset="-122"/>
                <a:ea typeface="微软雅黑" panose="020B0503020204020204" charset="-122"/>
                <a:cs typeface="MS PGothic" panose="020B0600070205080204" pitchFamily="-96" charset="-128"/>
                <a:sym typeface="+mn-ea"/>
              </a:rPr>
              <a:t>Mutexes</a:t>
            </a:r>
          </a:p>
        </p:txBody>
      </p:sp>
      <p:sp>
        <p:nvSpPr>
          <p:cNvPr id="1048703"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8704" name="内容占位符 2"/>
          <p:cNvSpPr>
            <a:spLocks noGrp="1"/>
          </p:cNvSpPr>
          <p:nvPr>
            <p:ph idx="1"/>
          </p:nvPr>
        </p:nvSpPr>
        <p:spPr>
          <a:xfrm>
            <a:off x="457200" y="990600"/>
            <a:ext cx="7896225" cy="5343525"/>
          </a:xfrm>
        </p:spPr>
        <p:txBody>
          <a:bodyPr/>
          <a:p>
            <a:r>
              <a:rPr altLang="zh-CN" dirty="0" sz="2400" lang="en-US">
                <a:latin typeface="微软雅黑" panose="020B0503020204020204" charset="-122"/>
                <a:ea typeface="微软雅黑" panose="020B0503020204020204" charset="-122"/>
              </a:rPr>
              <a:t>Mutexes</a:t>
            </a:r>
            <a:r>
              <a:rPr altLang="en-US" dirty="0" sz="2400" lang="zh-CN">
                <a:latin typeface="微软雅黑" panose="020B0503020204020204" charset="-122"/>
                <a:ea typeface="微软雅黑" panose="020B0503020204020204" charset="-122"/>
              </a:rPr>
              <a:t>——互斥</a:t>
            </a:r>
            <a:r>
              <a:rPr altLang="zh-CN" dirty="0" sz="2400" lang="en-US">
                <a:latin typeface="微软雅黑" panose="020B0503020204020204" charset="-122"/>
                <a:ea typeface="微软雅黑" panose="020B0503020204020204" charset="-122"/>
              </a:rPr>
              <a:t>(mutual exclusion)</a:t>
            </a:r>
            <a:r>
              <a:rPr altLang="en-US" dirty="0" sz="2400" lang="zh-CN">
                <a:latin typeface="微软雅黑" panose="020B0503020204020204" charset="-122"/>
                <a:ea typeface="微软雅黑" panose="020B0503020204020204" charset="-122"/>
              </a:rPr>
              <a:t>，也叫锁</a:t>
            </a:r>
            <a:r>
              <a:rPr altLang="zh-CN" dirty="0" sz="2400" lang="en-US">
                <a:latin typeface="微软雅黑" panose="020B0503020204020204" charset="-122"/>
                <a:ea typeface="微软雅黑" panose="020B0503020204020204" charset="-122"/>
              </a:rPr>
              <a:t>(locks)</a:t>
            </a:r>
            <a:endParaRPr altLang="en-US" dirty="0" sz="2400" lang="zh-CN">
              <a:latin typeface="微软雅黑" panose="020B0503020204020204" charset="-122"/>
              <a:ea typeface="微软雅黑" panose="020B0503020204020204" charset="-122"/>
            </a:endParaRPr>
          </a:p>
          <a:p>
            <a:pPr lvl="1"/>
            <a:r>
              <a:rPr altLang="en-US" dirty="0" sz="1800" lang="zh-CN">
                <a:latin typeface="微软雅黑" panose="020B0503020204020204" charset="-122"/>
                <a:ea typeface="微软雅黑" panose="020B0503020204020204" charset="-122"/>
              </a:rPr>
              <a:t>线程基本上是独立工作的</a:t>
            </a:r>
          </a:p>
          <a:p>
            <a:pPr lvl="1"/>
            <a:r>
              <a:rPr altLang="en-US" dirty="0" sz="1800" lang="zh-CN">
                <a:latin typeface="微软雅黑" panose="020B0503020204020204" charset="-122"/>
                <a:ea typeface="微软雅黑" panose="020B0503020204020204" charset="-122"/>
              </a:rPr>
              <a:t>需要访问通用数据结构</a:t>
            </a:r>
            <a:endParaRPr altLang="en-US" dirty="0" sz="2400" lang="zh-CN">
              <a:latin typeface="微软雅黑" panose="020B0503020204020204" charset="-122"/>
              <a:ea typeface="微软雅黑" panose="020B0503020204020204" charset="-122"/>
            </a:endParaRPr>
          </a:p>
          <a:p>
            <a:pPr indent="457200">
              <a:lnSpc>
                <a:spcPct val="60000"/>
              </a:lnSpc>
              <a:spcBef>
                <a:spcPts val="1000"/>
              </a:spcBef>
              <a:buSzTx/>
              <a:buFontTx/>
              <a:buNone/>
            </a:pPr>
            <a:r>
              <a:rPr b="1" dirty="0" sz="1800" lang="en-US">
                <a:solidFill>
                  <a:srgbClr val="006600"/>
                </a:solidFill>
                <a:latin typeface="微软雅黑" panose="020B0503020204020204" charset="-122"/>
                <a:ea typeface="微软雅黑" panose="020B0503020204020204" charset="-122"/>
                <a:cs typeface="MS PGothic" panose="020B0600070205080204" pitchFamily="-96" charset="-128"/>
                <a:sym typeface="+mn-ea"/>
              </a:rPr>
              <a:t>  lock *l = </a:t>
            </a:r>
            <a:r>
              <a:rPr b="1" dirty="0" sz="1800" lang="en-US" err="1">
                <a:solidFill>
                  <a:srgbClr val="006600"/>
                </a:solidFill>
                <a:latin typeface="微软雅黑" panose="020B0503020204020204" charset="-122"/>
                <a:ea typeface="微软雅黑" panose="020B0503020204020204" charset="-122"/>
                <a:cs typeface="MS PGothic" panose="020B0600070205080204" pitchFamily="-96" charset="-128"/>
                <a:sym typeface="+mn-ea"/>
              </a:rPr>
              <a:t>alloc_and_init</a:t>
            </a:r>
            <a:r>
              <a:rPr b="1" dirty="0" sz="1800" lang="en-US">
                <a:solidFill>
                  <a:srgbClr val="006600"/>
                </a:solidFill>
                <a:latin typeface="微软雅黑" panose="020B0503020204020204" charset="-122"/>
                <a:ea typeface="微软雅黑" panose="020B0503020204020204" charset="-122"/>
                <a:cs typeface="MS PGothic" panose="020B0600070205080204" pitchFamily="-96" charset="-128"/>
                <a:sym typeface="+mn-ea"/>
              </a:rPr>
              <a:t>();    /* shared */</a:t>
            </a:r>
            <a:endParaRPr b="1" dirty="0" sz="1800" lang="en-US">
              <a:solidFill>
                <a:srgbClr val="006600"/>
              </a:solidFill>
              <a:latin typeface="微软雅黑" panose="020B0503020204020204" charset="-122"/>
              <a:ea typeface="微软雅黑" panose="020B0503020204020204" charset="-122"/>
              <a:cs typeface="MS PGothic" panose="020B0600070205080204" pitchFamily="-96" charset="-128"/>
            </a:endParaRPr>
          </a:p>
          <a:p>
            <a:pPr>
              <a:lnSpc>
                <a:spcPct val="60000"/>
              </a:lnSpc>
              <a:spcBef>
                <a:spcPts val="1000"/>
              </a:spcBef>
              <a:buSzTx/>
              <a:buFontTx/>
              <a:buNone/>
            </a:pPr>
            <a:r>
              <a:rPr b="1" dirty="0" sz="1800" lang="en-US">
                <a:solidFill>
                  <a:srgbClr val="006600"/>
                </a:solidFill>
                <a:latin typeface="微软雅黑" panose="020B0503020204020204" charset="-122"/>
                <a:ea typeface="微软雅黑" panose="020B0503020204020204" charset="-122"/>
                <a:cs typeface="MS PGothic" panose="020B0600070205080204" pitchFamily="-96" charset="-128"/>
                <a:sym typeface="+mn-ea"/>
              </a:rPr>
              <a:t>      	acquire(l);</a:t>
            </a:r>
            <a:endParaRPr b="1" dirty="0" sz="1800" lang="en-US">
              <a:solidFill>
                <a:srgbClr val="006600"/>
              </a:solidFill>
              <a:latin typeface="微软雅黑" panose="020B0503020204020204" charset="-122"/>
              <a:ea typeface="微软雅黑" panose="020B0503020204020204" charset="-122"/>
              <a:cs typeface="MS PGothic" panose="020B0600070205080204" pitchFamily="-96" charset="-128"/>
            </a:endParaRPr>
          </a:p>
          <a:p>
            <a:pPr>
              <a:lnSpc>
                <a:spcPct val="60000"/>
              </a:lnSpc>
              <a:spcBef>
                <a:spcPts val="1000"/>
              </a:spcBef>
              <a:buSzTx/>
              <a:buFontTx/>
              <a:buNone/>
            </a:pPr>
            <a:r>
              <a:rPr b="1" dirty="0" sz="1800" lang="en-US">
                <a:solidFill>
                  <a:srgbClr val="006600"/>
                </a:solidFill>
                <a:latin typeface="微软雅黑" panose="020B0503020204020204" charset="-122"/>
                <a:ea typeface="微软雅黑" panose="020B0503020204020204" charset="-122"/>
                <a:cs typeface="MS PGothic" panose="020B0600070205080204" pitchFamily="-96" charset="-128"/>
                <a:sym typeface="+mn-ea"/>
              </a:rPr>
              <a:t>        	  access data;</a:t>
            </a:r>
            <a:endParaRPr b="1" dirty="0" sz="1800" lang="en-US">
              <a:solidFill>
                <a:srgbClr val="006600"/>
              </a:solidFill>
              <a:latin typeface="微软雅黑" panose="020B0503020204020204" charset="-122"/>
              <a:ea typeface="微软雅黑" panose="020B0503020204020204" charset="-122"/>
              <a:cs typeface="MS PGothic" panose="020B0600070205080204" pitchFamily="-96" charset="-128"/>
            </a:endParaRPr>
          </a:p>
          <a:p>
            <a:pPr>
              <a:lnSpc>
                <a:spcPct val="60000"/>
              </a:lnSpc>
              <a:spcBef>
                <a:spcPts val="1000"/>
              </a:spcBef>
              <a:buSzTx/>
              <a:buFontTx/>
              <a:buNone/>
            </a:pPr>
            <a:r>
              <a:rPr b="1" dirty="0" sz="1800" lang="en-US">
                <a:solidFill>
                  <a:srgbClr val="006600"/>
                </a:solidFill>
                <a:latin typeface="微软雅黑" panose="020B0503020204020204" charset="-122"/>
                <a:ea typeface="微软雅黑" panose="020B0503020204020204" charset="-122"/>
                <a:cs typeface="MS PGothic" panose="020B0600070205080204" pitchFamily="-96" charset="-128"/>
                <a:sym typeface="+mn-ea"/>
              </a:rPr>
              <a:t>      	release(l);</a:t>
            </a:r>
            <a:endParaRPr dirty="0" sz="1800" lang="en-US">
              <a:solidFill>
                <a:srgbClr val="006600"/>
              </a:solidFill>
              <a:latin typeface="微软雅黑" panose="020B0503020204020204" charset="-122"/>
              <a:ea typeface="微软雅黑" panose="020B0503020204020204" charset="-122"/>
              <a:cs typeface="MS PGothic" panose="020B0600070205080204" pitchFamily="-96" charset="-128"/>
            </a:endParaRPr>
          </a:p>
          <a:p>
            <a:pPr lvl="1"/>
            <a:r>
              <a:rPr altLang="en-US" dirty="0" sz="1800" lang="zh-CN">
                <a:latin typeface="微软雅黑" panose="020B0503020204020204" charset="-122"/>
                <a:ea typeface="微软雅黑" panose="020B0503020204020204" charset="-122"/>
              </a:rPr>
              <a:t>锁仅影响使用它们的处理器：</a:t>
            </a:r>
          </a:p>
          <a:p>
            <a:pPr lvl="2"/>
            <a:r>
              <a:rPr altLang="en-US" dirty="0" sz="1800" lang="zh-CN">
                <a:latin typeface="微软雅黑" panose="020B0503020204020204" charset="-122"/>
                <a:ea typeface="微软雅黑" panose="020B0503020204020204" charset="-122"/>
              </a:rPr>
              <a:t>如果一个线程访问数据而不进行释放，那么其他线程的锁也将失去作用</a:t>
            </a:r>
          </a:p>
          <a:p>
            <a:pPr lvl="1"/>
            <a:r>
              <a:rPr altLang="en-US" dirty="0" sz="1800" lang="zh-CN">
                <a:latin typeface="微软雅黑" panose="020B0503020204020204" charset="-122"/>
                <a:ea typeface="微软雅黑" panose="020B0503020204020204" charset="-122"/>
              </a:rPr>
              <a:t>Java和其他语言具有词法范围的同步，即同步的方法/块</a:t>
            </a:r>
          </a:p>
          <a:p>
            <a:pPr lvl="2"/>
            <a:r>
              <a:rPr altLang="en-US" dirty="0" sz="1800" lang="zh-CN">
                <a:latin typeface="微软雅黑" panose="020B0503020204020204" charset="-122"/>
                <a:ea typeface="微软雅黑" panose="020B0503020204020204" charset="-122"/>
              </a:rPr>
              <a:t>切记不要忘记</a:t>
            </a:r>
            <a:r>
              <a:rPr altLang="zh-CN" dirty="0" sz="1800" lang="en-US">
                <a:latin typeface="微软雅黑" panose="020B0503020204020204" charset="-122"/>
                <a:ea typeface="微软雅黑" panose="020B0503020204020204" charset="-122"/>
              </a:rPr>
              <a:t> “release”</a:t>
            </a:r>
            <a:endParaRPr altLang="en-US" dirty="0" sz="1800" lang="zh-CN">
              <a:latin typeface="微软雅黑" panose="020B0503020204020204" charset="-122"/>
              <a:ea typeface="微软雅黑" panose="020B0503020204020204" charset="-122"/>
            </a:endParaRPr>
          </a:p>
          <a:p>
            <a:pPr lvl="1"/>
            <a:r>
              <a:rPr altLang="en-US" dirty="0" sz="1800" lang="zh-CN">
                <a:latin typeface="微软雅黑" panose="020B0503020204020204" charset="-122"/>
                <a:ea typeface="微软雅黑" panose="020B0503020204020204" charset="-122"/>
              </a:rPr>
              <a:t>信号量</a:t>
            </a:r>
            <a:r>
              <a:rPr altLang="zh-CN" dirty="0" sz="1800" lang="en-US">
                <a:latin typeface="微软雅黑" panose="020B0503020204020204" charset="-122"/>
                <a:ea typeface="微软雅黑" panose="020B0503020204020204" charset="-122"/>
              </a:rPr>
              <a:t>(Semaphores)</a:t>
            </a:r>
            <a:r>
              <a:rPr altLang="en-US" dirty="0" sz="1800" lang="zh-CN">
                <a:latin typeface="微软雅黑" panose="020B0503020204020204" charset="-122"/>
                <a:ea typeface="微软雅黑" panose="020B0503020204020204" charset="-122"/>
              </a:rPr>
              <a:t>是一种泛化锁，允许k个线程同时访问；有利于有限的资源</a:t>
            </a:r>
          </a:p>
          <a:p>
            <a:pPr lvl="1"/>
            <a:endParaRPr altLang="en-US" dirty="0" sz="1800" lang="zh-CN">
              <a:latin typeface="微软雅黑" panose="020B0503020204020204" charset="-122"/>
              <a:ea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708" name="Title 1"/>
          <p:cNvSpPr>
            <a:spLocks noGrp="1"/>
          </p:cNvSpPr>
          <p:nvPr>
            <p:ph type="title"/>
          </p:nvPr>
        </p:nvSpPr>
        <p:spPr/>
        <p:txBody>
          <a:bodyPr/>
          <a:p>
            <a:r>
              <a:rPr altLang="zh-CN" lang="en-US">
                <a:latin typeface="微软雅黑" panose="020B0503020204020204" charset="-122"/>
                <a:ea typeface="微软雅黑" panose="020B0503020204020204" charset="-122"/>
                <a:cs typeface="MS PGothic" panose="020B0600070205080204" pitchFamily="-96" charset="-128"/>
                <a:sym typeface="+mn-ea"/>
              </a:rPr>
              <a:t>POSIX</a:t>
            </a:r>
            <a:r>
              <a:rPr altLang="en-US" lang="zh-CN">
                <a:latin typeface="微软雅黑" panose="020B0503020204020204" charset="-122"/>
                <a:ea typeface="微软雅黑" panose="020B0503020204020204" charset="-122"/>
                <a:cs typeface="MS PGothic" panose="020B0600070205080204" pitchFamily="-96" charset="-128"/>
                <a:sym typeface="+mn-ea"/>
              </a:rPr>
              <a:t>线程中的</a:t>
            </a:r>
            <a:r>
              <a:rPr altLang="zh-CN" lang="en-US">
                <a:latin typeface="微软雅黑" panose="020B0503020204020204" charset="-122"/>
                <a:ea typeface="微软雅黑" panose="020B0503020204020204" charset="-122"/>
                <a:cs typeface="MS PGothic" panose="020B0600070205080204" pitchFamily="-96" charset="-128"/>
                <a:sym typeface="+mn-ea"/>
              </a:rPr>
              <a:t>Mutexes</a:t>
            </a:r>
            <a:endParaRPr altLang="zh-CN" dirty="0" lang="en-US">
              <a:latin typeface="微软雅黑" panose="020B0503020204020204" charset="-122"/>
              <a:ea typeface="微软雅黑" panose="020B0503020204020204" charset="-122"/>
              <a:cs typeface="MS PGothic" panose="020B0600070205080204" pitchFamily="-96" charset="-128"/>
              <a:sym typeface="+mn-ea"/>
            </a:endParaRPr>
          </a:p>
        </p:txBody>
      </p:sp>
      <p:sp>
        <p:nvSpPr>
          <p:cNvPr id="1048709"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8710" name="内容占位符 2"/>
          <p:cNvSpPr>
            <a:spLocks noGrp="1"/>
          </p:cNvSpPr>
          <p:nvPr>
            <p:ph idx="1"/>
          </p:nvPr>
        </p:nvSpPr>
        <p:spPr>
          <a:xfrm>
            <a:off x="457200" y="990600"/>
            <a:ext cx="7896225" cy="5343525"/>
          </a:xfrm>
        </p:spPr>
        <p:txBody>
          <a:bodyPr/>
          <a:p>
            <a:r>
              <a:rPr altLang="en-US" dirty="0" sz="2400" lang="zh-CN">
                <a:latin typeface="微软雅黑" panose="020B0503020204020204" charset="-122"/>
                <a:ea typeface="微软雅黑" panose="020B0503020204020204" charset="-122"/>
              </a:rPr>
              <a:t>创建</a:t>
            </a:r>
            <a:r>
              <a:rPr altLang="zh-CN" dirty="0" sz="2400" lang="en-US">
                <a:latin typeface="微软雅黑" panose="020B0503020204020204" charset="-122"/>
                <a:ea typeface="微软雅黑" panose="020B0503020204020204" charset="-122"/>
              </a:rPr>
              <a:t>mutex</a:t>
            </a:r>
            <a:r>
              <a:rPr altLang="en-US" dirty="0" sz="2400" lang="zh-CN">
                <a:latin typeface="微软雅黑" panose="020B0503020204020204" charset="-122"/>
                <a:ea typeface="微软雅黑" panose="020B0503020204020204" charset="-122"/>
              </a:rPr>
              <a:t>：</a:t>
            </a:r>
            <a:endParaRPr altLang="zh-CN" dirty="0" sz="2400" lang="en-US">
              <a:latin typeface="微软雅黑" panose="020B0503020204020204" charset="-122"/>
              <a:ea typeface="微软雅黑" panose="020B0503020204020204" charset="-122"/>
            </a:endParaRPr>
          </a:p>
          <a:p>
            <a:pPr indent="0">
              <a:spcBef>
                <a:spcPts val="670"/>
              </a:spcBef>
              <a:buFontTx/>
              <a:buNone/>
            </a:pPr>
            <a:r>
              <a:rPr b="1" dirty="0" sz="1800" lang="en-US">
                <a:solidFill>
                  <a:schemeClr val="hlink"/>
                </a:solidFill>
                <a:latin typeface="微软雅黑" panose="020B0503020204020204" charset="-122"/>
                <a:ea typeface="微软雅黑" panose="020B0503020204020204" charset="-122"/>
                <a:cs typeface="Courier New" panose="02070309020205020404" charset="0"/>
                <a:sym typeface="+mn-ea"/>
              </a:rPr>
              <a:t>#include &lt;</a:t>
            </a:r>
            <a:r>
              <a:rPr b="1" dirty="0" sz="1800" lang="en-US" err="1">
                <a:solidFill>
                  <a:schemeClr val="hlink"/>
                </a:solidFill>
                <a:latin typeface="微软雅黑" panose="020B0503020204020204" charset="-122"/>
                <a:ea typeface="微软雅黑" panose="020B0503020204020204" charset="-122"/>
                <a:cs typeface="Courier New" panose="02070309020205020404" charset="0"/>
                <a:sym typeface="+mn-ea"/>
              </a:rPr>
              <a:t>pthread.h</a:t>
            </a:r>
            <a:r>
              <a:rPr b="1" dirty="0" sz="1800" lang="en-US">
                <a:solidFill>
                  <a:schemeClr val="hlink"/>
                </a:solidFill>
                <a:latin typeface="微软雅黑" panose="020B0503020204020204" charset="-122"/>
                <a:ea typeface="微软雅黑" panose="020B0503020204020204" charset="-122"/>
                <a:cs typeface="Courier New" panose="02070309020205020404" charset="0"/>
                <a:sym typeface="+mn-ea"/>
              </a:rPr>
              <a:t>&gt;</a:t>
            </a:r>
            <a:endParaRPr b="1" dirty="0" sz="1800" lang="en-US">
              <a:solidFill>
                <a:schemeClr val="hlink"/>
              </a:solidFill>
              <a:latin typeface="微软雅黑" panose="020B0503020204020204" charset="-122"/>
              <a:ea typeface="微软雅黑" panose="020B0503020204020204" charset="-122"/>
              <a:cs typeface="Courier New" panose="02070309020205020404" charset="0"/>
            </a:endParaRPr>
          </a:p>
          <a:p>
            <a:pPr>
              <a:spcBef>
                <a:spcPts val="670"/>
              </a:spcBef>
              <a:buFontTx/>
              <a:buNone/>
            </a:pPr>
            <a:r>
              <a:rPr b="1" dirty="0" sz="1800" lang="en-US">
                <a:solidFill>
                  <a:schemeClr val="hlink"/>
                </a:solidFill>
                <a:latin typeface="微软雅黑" panose="020B0503020204020204" charset="-122"/>
                <a:ea typeface="微软雅黑" panose="020B0503020204020204" charset="-122"/>
                <a:cs typeface="Courier New" panose="02070309020205020404" charset="0"/>
                <a:sym typeface="+mn-ea"/>
              </a:rPr>
              <a:t>  </a:t>
            </a:r>
            <a:r>
              <a:rPr b="1" dirty="0" sz="1800" lang="en-US" err="1">
                <a:solidFill>
                  <a:schemeClr val="hlink"/>
                </a:solidFill>
                <a:latin typeface="微软雅黑" panose="020B0503020204020204" charset="-122"/>
                <a:ea typeface="微软雅黑" panose="020B0503020204020204" charset="-122"/>
                <a:cs typeface="Courier New" panose="02070309020205020404" charset="0"/>
                <a:sym typeface="+mn-ea"/>
              </a:rPr>
              <a:t>pthread_mutex_t</a:t>
            </a:r>
            <a:r>
              <a:rPr b="1" dirty="0" sz="1800" lang="en-US">
                <a:solidFill>
                  <a:schemeClr val="hlink"/>
                </a:solidFill>
                <a:latin typeface="微软雅黑" panose="020B0503020204020204" charset="-122"/>
                <a:ea typeface="微软雅黑" panose="020B0503020204020204" charset="-122"/>
                <a:cs typeface="Courier New" panose="02070309020205020404" charset="0"/>
                <a:sym typeface="+mn-ea"/>
              </a:rPr>
              <a:t>  </a:t>
            </a:r>
            <a:r>
              <a:rPr b="1" dirty="0" sz="1800" lang="en-US" err="1">
                <a:solidFill>
                  <a:schemeClr val="hlink"/>
                </a:solidFill>
                <a:latin typeface="微软雅黑" panose="020B0503020204020204" charset="-122"/>
                <a:ea typeface="微软雅黑" panose="020B0503020204020204" charset="-122"/>
                <a:cs typeface="Courier New" panose="02070309020205020404" charset="0"/>
                <a:sym typeface="+mn-ea"/>
              </a:rPr>
              <a:t>amutex</a:t>
            </a:r>
            <a:r>
              <a:rPr b="1" dirty="0" sz="1800" lang="en-US">
                <a:solidFill>
                  <a:schemeClr val="hlink"/>
                </a:solidFill>
                <a:latin typeface="微软雅黑" panose="020B0503020204020204" charset="-122"/>
                <a:ea typeface="微软雅黑" panose="020B0503020204020204" charset="-122"/>
                <a:cs typeface="Courier New" panose="02070309020205020404" charset="0"/>
                <a:sym typeface="+mn-ea"/>
              </a:rPr>
              <a:t> = PTHREAD_MUTEX_INITIALIZER;</a:t>
            </a:r>
            <a:endParaRPr b="1" dirty="0" sz="1800" lang="en-US">
              <a:solidFill>
                <a:schemeClr val="hlink"/>
              </a:solidFill>
              <a:latin typeface="微软雅黑" panose="020B0503020204020204" charset="-122"/>
              <a:ea typeface="微软雅黑" panose="020B0503020204020204" charset="-122"/>
              <a:cs typeface="Courier New" panose="02070309020205020404" charset="0"/>
            </a:endParaRPr>
          </a:p>
          <a:p>
            <a:pPr>
              <a:spcBef>
                <a:spcPts val="670"/>
              </a:spcBef>
              <a:buFontTx/>
              <a:buNone/>
            </a:pPr>
            <a:r>
              <a:rPr b="1" dirty="0" sz="1800" lang="en-US">
                <a:solidFill>
                  <a:schemeClr val="hlink"/>
                </a:solidFill>
                <a:latin typeface="微软雅黑" panose="020B0503020204020204" charset="-122"/>
                <a:ea typeface="微软雅黑" panose="020B0503020204020204" charset="-122"/>
                <a:cs typeface="MS PGothic" panose="020B0600070205080204" pitchFamily="-96" charset="-128"/>
                <a:sym typeface="+mn-ea"/>
              </a:rPr>
              <a:t>  </a:t>
            </a:r>
            <a:r>
              <a:rPr b="1" dirty="0" sz="1800" lang="en-US">
                <a:latin typeface="微软雅黑" panose="020B0503020204020204" charset="-122"/>
                <a:ea typeface="微软雅黑" panose="020B0503020204020204" charset="-122"/>
                <a:cs typeface="MS PGothic" panose="020B0600070205080204" pitchFamily="-96" charset="-128"/>
                <a:sym typeface="+mn-ea"/>
              </a:rPr>
              <a:t>// or </a:t>
            </a:r>
            <a:r>
              <a:rPr b="1" dirty="0" sz="1800" lang="en-US" err="1">
                <a:solidFill>
                  <a:schemeClr val="hlink"/>
                </a:solidFill>
                <a:latin typeface="微软雅黑" panose="020B0503020204020204" charset="-122"/>
                <a:ea typeface="微软雅黑" panose="020B0503020204020204" charset="-122"/>
                <a:cs typeface="MS PGothic" panose="020B0600070205080204" pitchFamily="-96" charset="-128"/>
                <a:sym typeface="+mn-ea"/>
              </a:rPr>
              <a:t>pthread_mutex_init</a:t>
            </a:r>
            <a:r>
              <a:rPr b="1" dirty="0" sz="1800" lang="en-US">
                <a:solidFill>
                  <a:schemeClr val="hlink"/>
                </a:solidFill>
                <a:latin typeface="微软雅黑" panose="020B0503020204020204" charset="-122"/>
                <a:ea typeface="微软雅黑" panose="020B0503020204020204" charset="-122"/>
                <a:cs typeface="MS PGothic" panose="020B0600070205080204" pitchFamily="-96" charset="-128"/>
                <a:sym typeface="+mn-ea"/>
              </a:rPr>
              <a:t>(&amp;</a:t>
            </a:r>
            <a:r>
              <a:rPr b="1" dirty="0" sz="1800" lang="en-US" err="1">
                <a:solidFill>
                  <a:schemeClr val="hlink"/>
                </a:solidFill>
                <a:latin typeface="微软雅黑" panose="020B0503020204020204" charset="-122"/>
                <a:ea typeface="微软雅黑" panose="020B0503020204020204" charset="-122"/>
                <a:cs typeface="MS PGothic" panose="020B0600070205080204" pitchFamily="-96" charset="-128"/>
                <a:sym typeface="+mn-ea"/>
              </a:rPr>
              <a:t>amutex</a:t>
            </a:r>
            <a:r>
              <a:rPr b="1" dirty="0" sz="1800" lang="en-US">
                <a:solidFill>
                  <a:schemeClr val="hlink"/>
                </a:solidFill>
                <a:latin typeface="微软雅黑" panose="020B0503020204020204" charset="-122"/>
                <a:ea typeface="微软雅黑" panose="020B0503020204020204" charset="-122"/>
                <a:cs typeface="MS PGothic" panose="020B0600070205080204" pitchFamily="-96" charset="-128"/>
                <a:sym typeface="+mn-ea"/>
              </a:rPr>
              <a:t>, NULL);</a:t>
            </a:r>
            <a:endParaRPr altLang="zh-CN" dirty="0" sz="1800" lang="en-US">
              <a:latin typeface="微软雅黑" panose="020B0503020204020204" charset="-122"/>
              <a:ea typeface="微软雅黑" panose="020B0503020204020204" charset="-122"/>
            </a:endParaRPr>
          </a:p>
          <a:p>
            <a:r>
              <a:rPr altLang="en-US" dirty="0" sz="2400" lang="zh-CN">
                <a:latin typeface="微软雅黑" panose="020B0503020204020204" charset="-122"/>
                <a:ea typeface="微软雅黑" panose="020B0503020204020204" charset="-122"/>
              </a:rPr>
              <a:t>使用：</a:t>
            </a:r>
          </a:p>
          <a:p>
            <a:pPr indent="457200" marL="0">
              <a:buNone/>
            </a:pPr>
            <a:r>
              <a:rPr b="1" dirty="0" sz="1800" lang="en-US" err="1">
                <a:solidFill>
                  <a:schemeClr val="hlink"/>
                </a:solidFill>
                <a:latin typeface="微软雅黑" panose="020B0503020204020204" charset="-122"/>
                <a:ea typeface="微软雅黑" panose="020B0503020204020204" charset="-122"/>
                <a:cs typeface="MS PGothic" panose="020B0600070205080204" pitchFamily="-96" charset="-128"/>
                <a:sym typeface="+mn-ea"/>
              </a:rPr>
              <a:t>int</a:t>
            </a:r>
            <a:r>
              <a:rPr b="1" dirty="0" sz="1800" lang="en-US">
                <a:solidFill>
                  <a:schemeClr val="hlink"/>
                </a:solidFill>
                <a:latin typeface="微软雅黑" panose="020B0503020204020204" charset="-122"/>
                <a:ea typeface="微软雅黑" panose="020B0503020204020204" charset="-122"/>
                <a:cs typeface="MS PGothic" panose="020B0600070205080204" pitchFamily="-96" charset="-128"/>
                <a:sym typeface="+mn-ea"/>
              </a:rPr>
              <a:t> </a:t>
            </a:r>
            <a:r>
              <a:rPr b="1" dirty="0" sz="1800" lang="en-US" err="1">
                <a:solidFill>
                  <a:schemeClr val="hlink"/>
                </a:solidFill>
                <a:latin typeface="微软雅黑" panose="020B0503020204020204" charset="-122"/>
                <a:ea typeface="微软雅黑" panose="020B0503020204020204" charset="-122"/>
                <a:cs typeface="MS PGothic" panose="020B0600070205080204" pitchFamily="-96" charset="-128"/>
                <a:sym typeface="+mn-ea"/>
              </a:rPr>
              <a:t>pthread_mutex_lock</a:t>
            </a:r>
            <a:r>
              <a:rPr b="1" dirty="0" sz="1800" lang="en-US">
                <a:solidFill>
                  <a:schemeClr val="hlink"/>
                </a:solidFill>
                <a:latin typeface="微软雅黑" panose="020B0503020204020204" charset="-122"/>
                <a:ea typeface="微软雅黑" panose="020B0503020204020204" charset="-122"/>
                <a:cs typeface="MS PGothic" panose="020B0600070205080204" pitchFamily="-96" charset="-128"/>
                <a:sym typeface="+mn-ea"/>
              </a:rPr>
              <a:t>(</a:t>
            </a:r>
            <a:r>
              <a:rPr b="1" dirty="0" sz="1800" lang="en-US" err="1">
                <a:solidFill>
                  <a:schemeClr val="hlink"/>
                </a:solidFill>
                <a:latin typeface="微软雅黑" panose="020B0503020204020204" charset="-122"/>
                <a:ea typeface="微软雅黑" panose="020B0503020204020204" charset="-122"/>
                <a:cs typeface="MS PGothic" panose="020B0600070205080204" pitchFamily="-96" charset="-128"/>
                <a:sym typeface="+mn-ea"/>
              </a:rPr>
              <a:t>amutex</a:t>
            </a:r>
            <a:r>
              <a:rPr b="1" dirty="0" sz="1800" lang="en-US">
                <a:solidFill>
                  <a:schemeClr val="hlink"/>
                </a:solidFill>
                <a:latin typeface="微软雅黑" panose="020B0503020204020204" charset="-122"/>
                <a:ea typeface="微软雅黑" panose="020B0503020204020204" charset="-122"/>
                <a:cs typeface="MS PGothic" panose="020B0600070205080204" pitchFamily="-96" charset="-128"/>
                <a:sym typeface="+mn-ea"/>
              </a:rPr>
              <a:t>);</a:t>
            </a:r>
            <a:endParaRPr b="1" dirty="0" sz="1800" lang="en-US">
              <a:solidFill>
                <a:schemeClr val="hlink"/>
              </a:solidFill>
              <a:latin typeface="微软雅黑" panose="020B0503020204020204" charset="-122"/>
              <a:ea typeface="微软雅黑" panose="020B0503020204020204" charset="-122"/>
              <a:cs typeface="MS PGothic" panose="020B0600070205080204" pitchFamily="-96" charset="-128"/>
            </a:endParaRPr>
          </a:p>
          <a:p>
            <a:pPr>
              <a:spcBef>
                <a:spcPts val="670"/>
              </a:spcBef>
              <a:buFontTx/>
              <a:buNone/>
            </a:pPr>
            <a:r>
              <a:rPr b="1" dirty="0" sz="1800" lang="en-US">
                <a:solidFill>
                  <a:schemeClr val="hlink"/>
                </a:solidFill>
                <a:latin typeface="微软雅黑" panose="020B0503020204020204" charset="-122"/>
                <a:ea typeface="微软雅黑" panose="020B0503020204020204" charset="-122"/>
                <a:cs typeface="MS PGothic" panose="020B0600070205080204" pitchFamily="-96" charset="-128"/>
                <a:sym typeface="+mn-ea"/>
              </a:rPr>
              <a:t>  	  </a:t>
            </a:r>
            <a:r>
              <a:rPr b="1" dirty="0" sz="1800" lang="en-US" err="1">
                <a:solidFill>
                  <a:schemeClr val="hlink"/>
                </a:solidFill>
                <a:latin typeface="微软雅黑" panose="020B0503020204020204" charset="-122"/>
                <a:ea typeface="微软雅黑" panose="020B0503020204020204" charset="-122"/>
                <a:cs typeface="MS PGothic" panose="020B0600070205080204" pitchFamily="-96" charset="-128"/>
                <a:sym typeface="+mn-ea"/>
              </a:rPr>
              <a:t>int</a:t>
            </a:r>
            <a:r>
              <a:rPr b="1" dirty="0" sz="1800" lang="en-US">
                <a:solidFill>
                  <a:schemeClr val="hlink"/>
                </a:solidFill>
                <a:latin typeface="微软雅黑" panose="020B0503020204020204" charset="-122"/>
                <a:ea typeface="微软雅黑" panose="020B0503020204020204" charset="-122"/>
                <a:cs typeface="MS PGothic" panose="020B0600070205080204" pitchFamily="-96" charset="-128"/>
                <a:sym typeface="+mn-ea"/>
              </a:rPr>
              <a:t> </a:t>
            </a:r>
            <a:r>
              <a:rPr b="1" dirty="0" sz="1800" lang="en-US" err="1">
                <a:solidFill>
                  <a:schemeClr val="hlink"/>
                </a:solidFill>
                <a:latin typeface="微软雅黑" panose="020B0503020204020204" charset="-122"/>
                <a:ea typeface="微软雅黑" panose="020B0503020204020204" charset="-122"/>
                <a:cs typeface="MS PGothic" panose="020B0600070205080204" pitchFamily="-96" charset="-128"/>
                <a:sym typeface="+mn-ea"/>
              </a:rPr>
              <a:t>pthread_mutex_unlock</a:t>
            </a:r>
            <a:r>
              <a:rPr b="1" dirty="0" sz="1800" lang="en-US">
                <a:solidFill>
                  <a:schemeClr val="hlink"/>
                </a:solidFill>
                <a:latin typeface="微软雅黑" panose="020B0503020204020204" charset="-122"/>
                <a:ea typeface="微软雅黑" panose="020B0503020204020204" charset="-122"/>
                <a:cs typeface="MS PGothic" panose="020B0600070205080204" pitchFamily="-96" charset="-128"/>
                <a:sym typeface="+mn-ea"/>
              </a:rPr>
              <a:t>(</a:t>
            </a:r>
            <a:r>
              <a:rPr b="1" dirty="0" sz="1800" lang="en-US" err="1">
                <a:solidFill>
                  <a:schemeClr val="hlink"/>
                </a:solidFill>
                <a:latin typeface="微软雅黑" panose="020B0503020204020204" charset="-122"/>
                <a:ea typeface="微软雅黑" panose="020B0503020204020204" charset="-122"/>
                <a:cs typeface="MS PGothic" panose="020B0600070205080204" pitchFamily="-96" charset="-128"/>
                <a:sym typeface="+mn-ea"/>
              </a:rPr>
              <a:t>amutex</a:t>
            </a:r>
            <a:r>
              <a:rPr b="1" dirty="0" sz="1800" lang="en-US">
                <a:solidFill>
                  <a:schemeClr val="hlink"/>
                </a:solidFill>
                <a:latin typeface="微软雅黑" panose="020B0503020204020204" charset="-122"/>
                <a:ea typeface="微软雅黑" panose="020B0503020204020204" charset="-122"/>
                <a:cs typeface="MS PGothic" panose="020B0600070205080204" pitchFamily="-96" charset="-128"/>
                <a:sym typeface="+mn-ea"/>
              </a:rPr>
              <a:t>);</a:t>
            </a:r>
            <a:endParaRPr altLang="en-US" b="1" dirty="0" sz="1800" lang="en-US">
              <a:solidFill>
                <a:schemeClr val="hlink"/>
              </a:solidFill>
              <a:latin typeface="微软雅黑" panose="020B0503020204020204" charset="-122"/>
              <a:ea typeface="微软雅黑" panose="020B0503020204020204" charset="-122"/>
              <a:cs typeface="MS PGothic" panose="020B0600070205080204" pitchFamily="-96" charset="-128"/>
            </a:endParaRPr>
          </a:p>
          <a:p>
            <a:pPr lvl="0"/>
            <a:r>
              <a:rPr altLang="en-US" dirty="0" sz="2400" lang="zh-CN">
                <a:latin typeface="微软雅黑" panose="020B0503020204020204" charset="-122"/>
                <a:ea typeface="微软雅黑" panose="020B0503020204020204" charset="-122"/>
                <a:sym typeface="+mn-ea"/>
              </a:rPr>
              <a:t>释放：</a:t>
            </a:r>
          </a:p>
          <a:p>
            <a:pPr indent="0" lvl="1" marL="457200">
              <a:buNone/>
            </a:pPr>
            <a:r>
              <a:rPr b="1" dirty="0" sz="1800" lang="en-US">
                <a:solidFill>
                  <a:schemeClr val="hlink"/>
                </a:solidFill>
                <a:latin typeface="微软雅黑" panose="020B0503020204020204" charset="-122"/>
                <a:ea typeface="微软雅黑" panose="020B0503020204020204" charset="-122"/>
                <a:cs typeface="MS PGothic" panose="020B0600070205080204" pitchFamily="-96" charset="-128"/>
                <a:sym typeface="+mn-ea"/>
              </a:rPr>
              <a:t>int </a:t>
            </a:r>
            <a:r>
              <a:rPr b="1" dirty="0" sz="1800" lang="en-US" err="1">
                <a:solidFill>
                  <a:schemeClr val="hlink"/>
                </a:solidFill>
                <a:latin typeface="微软雅黑" panose="020B0503020204020204" charset="-122"/>
                <a:ea typeface="微软雅黑" panose="020B0503020204020204" charset="-122"/>
                <a:cs typeface="MS PGothic" panose="020B0600070205080204" pitchFamily="-96" charset="-128"/>
                <a:sym typeface="+mn-ea"/>
              </a:rPr>
              <a:t>pthread_mutex_destroy</a:t>
            </a:r>
            <a:r>
              <a:rPr b="1" dirty="0" sz="1800" lang="en-US">
                <a:solidFill>
                  <a:schemeClr val="hlink"/>
                </a:solidFill>
                <a:latin typeface="微软雅黑" panose="020B0503020204020204" charset="-122"/>
                <a:ea typeface="微软雅黑" panose="020B0503020204020204" charset="-122"/>
                <a:cs typeface="MS PGothic" panose="020B0600070205080204" pitchFamily="-96" charset="-128"/>
                <a:sym typeface="+mn-ea"/>
              </a:rPr>
              <a:t>(</a:t>
            </a:r>
            <a:r>
              <a:rPr b="1" dirty="0" sz="1800" lang="en-US" err="1">
                <a:solidFill>
                  <a:schemeClr val="hlink"/>
                </a:solidFill>
                <a:latin typeface="微软雅黑" panose="020B0503020204020204" charset="-122"/>
                <a:ea typeface="微软雅黑" panose="020B0503020204020204" charset="-122"/>
                <a:cs typeface="MS PGothic" panose="020B0600070205080204" pitchFamily="-96" charset="-128"/>
                <a:sym typeface="+mn-ea"/>
              </a:rPr>
              <a:t>pthread_mutex_t</a:t>
            </a:r>
            <a:r>
              <a:rPr b="1" dirty="0" sz="1800" lang="en-US">
                <a:solidFill>
                  <a:schemeClr val="hlink"/>
                </a:solidFill>
                <a:latin typeface="微软雅黑" panose="020B0503020204020204" charset="-122"/>
                <a:ea typeface="微软雅黑" panose="020B0503020204020204" charset="-122"/>
                <a:cs typeface="MS PGothic" panose="020B0600070205080204" pitchFamily="-96" charset="-128"/>
                <a:sym typeface="+mn-ea"/>
              </a:rPr>
              <a:t> *mutex);</a:t>
            </a:r>
            <a:endParaRPr altLang="zh-CN" dirty="0" sz="1800" lang="en-US">
              <a:latin typeface="微软雅黑" panose="020B0503020204020204" charset="-122"/>
              <a:ea typeface="微软雅黑" panose="020B0503020204020204" charset="-122"/>
              <a:sym typeface="+mn-ea"/>
            </a:endParaRPr>
          </a:p>
          <a:p>
            <a:pPr lvl="0"/>
            <a:r>
              <a:rPr altLang="en-US" dirty="0" sz="2400" lang="zh-CN">
                <a:latin typeface="微软雅黑" panose="020B0503020204020204" charset="-122"/>
                <a:ea typeface="微软雅黑" panose="020B0503020204020204" charset="-122"/>
              </a:rPr>
              <a:t>同时使用多个锁会导致问题：</a:t>
            </a:r>
          </a:p>
          <a:p>
            <a:pPr>
              <a:spcBef>
                <a:spcPts val="670"/>
              </a:spcBef>
              <a:buFontTx/>
              <a:buNone/>
            </a:pPr>
            <a:r>
              <a:rPr b="1" dirty="0" sz="2400" lang="en-US">
                <a:solidFill>
                  <a:schemeClr val="hlink"/>
                </a:solidFill>
                <a:latin typeface="微软雅黑" panose="020B0503020204020204" charset="-122"/>
                <a:ea typeface="微软雅黑" panose="020B0503020204020204" charset="-122"/>
                <a:cs typeface="Courier New" panose="02070309020205020404" charset="0"/>
                <a:sym typeface="+mn-ea"/>
              </a:rPr>
              <a:t>      </a:t>
            </a:r>
            <a:r>
              <a:rPr b="1" dirty="0" sz="1800" lang="en-US">
                <a:solidFill>
                  <a:schemeClr val="hlink"/>
                </a:solidFill>
                <a:latin typeface="微软雅黑" panose="020B0503020204020204" charset="-122"/>
                <a:ea typeface="微软雅黑" panose="020B0503020204020204" charset="-122"/>
                <a:cs typeface="Courier New" panose="02070309020205020404" charset="0"/>
                <a:sym typeface="+mn-ea"/>
              </a:rPr>
              <a:t>thread1         thread2</a:t>
            </a:r>
            <a:endParaRPr b="1" dirty="0" sz="1800" lang="en-US">
              <a:solidFill>
                <a:schemeClr val="hlink"/>
              </a:solidFill>
              <a:latin typeface="微软雅黑" panose="020B0503020204020204" charset="-122"/>
              <a:ea typeface="微软雅黑" panose="020B0503020204020204" charset="-122"/>
              <a:cs typeface="Courier New" panose="02070309020205020404" charset="0"/>
            </a:endParaRPr>
          </a:p>
          <a:p>
            <a:pPr>
              <a:spcBef>
                <a:spcPts val="670"/>
              </a:spcBef>
              <a:buFontTx/>
              <a:buNone/>
            </a:pPr>
            <a:r>
              <a:rPr b="1" dirty="0" sz="1800" lang="en-US">
                <a:solidFill>
                  <a:schemeClr val="hlink"/>
                </a:solidFill>
                <a:latin typeface="微软雅黑" panose="020B0503020204020204" charset="-122"/>
                <a:ea typeface="微软雅黑" panose="020B0503020204020204" charset="-122"/>
                <a:cs typeface="Courier New" panose="02070309020205020404" charset="0"/>
                <a:sym typeface="+mn-ea"/>
              </a:rPr>
              <a:t>         lock(a)           lock(b)</a:t>
            </a:r>
            <a:endParaRPr b="1" dirty="0" sz="1800" lang="en-US">
              <a:solidFill>
                <a:schemeClr val="hlink"/>
              </a:solidFill>
              <a:latin typeface="微软雅黑" panose="020B0503020204020204" charset="-122"/>
              <a:ea typeface="微软雅黑" panose="020B0503020204020204" charset="-122"/>
              <a:cs typeface="Courier New" panose="02070309020205020404" charset="0"/>
            </a:endParaRPr>
          </a:p>
          <a:p>
            <a:pPr>
              <a:spcBef>
                <a:spcPts val="670"/>
              </a:spcBef>
              <a:buFontTx/>
              <a:buNone/>
            </a:pPr>
            <a:r>
              <a:rPr b="1" dirty="0" sz="1800" lang="en-US">
                <a:solidFill>
                  <a:schemeClr val="hlink"/>
                </a:solidFill>
                <a:latin typeface="微软雅黑" panose="020B0503020204020204" charset="-122"/>
                <a:ea typeface="微软雅黑" panose="020B0503020204020204" charset="-122"/>
                <a:cs typeface="Courier New" panose="02070309020205020404" charset="0"/>
                <a:sym typeface="+mn-ea"/>
              </a:rPr>
              <a:t>         lock(b)           lock(a)</a:t>
            </a:r>
            <a:endParaRPr altLang="zh-CN" dirty="0" sz="1800" lang="en-US">
              <a:latin typeface="微软雅黑" panose="020B0503020204020204" charset="-122"/>
              <a:ea typeface="微软雅黑" panose="020B0503020204020204" charset="-122"/>
            </a:endParaRPr>
          </a:p>
          <a:p>
            <a:pPr lvl="0"/>
            <a:r>
              <a:rPr altLang="en-US" dirty="0" sz="2400" lang="zh-CN">
                <a:latin typeface="微软雅黑" panose="020B0503020204020204" charset="-122"/>
                <a:ea typeface="微软雅黑" panose="020B0503020204020204" charset="-122"/>
              </a:rPr>
              <a:t>如果两个线程都获取了其中一个锁，那么就会导致死锁，因此两个线程均无法获取第二个锁</a:t>
            </a:r>
          </a:p>
          <a:p>
            <a:pPr lvl="0"/>
            <a:endParaRPr altLang="en-US" b="1" dirty="0" sz="2400" lang="en-US">
              <a:solidFill>
                <a:schemeClr val="hlink"/>
              </a:solidFill>
              <a:latin typeface="微软雅黑" panose="020B0503020204020204" charset="-122"/>
              <a:ea typeface="微软雅黑" panose="020B0503020204020204" charset="-122"/>
              <a:cs typeface="MS PGothic" panose="020B0600070205080204" pitchFamily="-96" charset="-128"/>
            </a:endParaRPr>
          </a:p>
        </p:txBody>
      </p:sp>
      <p:sp>
        <p:nvSpPr>
          <p:cNvPr id="1048711" name="Explosion 1 6"/>
          <p:cNvSpPr>
            <a:spLocks noChangeArrowheads="1"/>
          </p:cNvSpPr>
          <p:nvPr>
            <p:custDataLst>
              <p:tags r:id="rId2"/>
            </p:custDataLst>
          </p:nvPr>
        </p:nvSpPr>
        <p:spPr bwMode="auto">
          <a:xfrm>
            <a:off x="6172200" y="4800600"/>
            <a:ext cx="2387600" cy="850900"/>
          </a:xfrm>
          <a:prstGeom prst="irregularSeal1"/>
          <a:solidFill>
            <a:schemeClr val="accent1">
              <a:lumMod val="20000"/>
              <a:lumOff val="80000"/>
            </a:schemeClr>
          </a:solidFill>
          <a:ln w="12700">
            <a:solidFill>
              <a:schemeClr val="tx1"/>
            </a:solidFill>
            <a:round/>
            <a:headEnd type="none" w="sm" len="sm"/>
            <a:tailEnd type="triangle" w="sm" len="sm"/>
          </a:ln>
        </p:spPr>
        <p:txBody>
          <a:bodyPr/>
          <a:p>
            <a:r>
              <a:rPr dirty="0" sz="2000" lang="en-US">
                <a:solidFill>
                  <a:schemeClr val="tx1"/>
                </a:solidFill>
              </a:rPr>
              <a:t>deadlock</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 presetSubtype="0">
                                  <p:stCondLst>
                                    <p:cond delay="0"/>
                                  </p:stCondLst>
                                  <p:childTnLst>
                                    <p:set>
                                      <p:cBhvr>
                                        <p:cTn dur="1" fill="hold" id="6">
                                          <p:stCondLst>
                                            <p:cond delay="0"/>
                                          </p:stCondLst>
                                        </p:cTn>
                                        <p:tgtEl>
                                          <p:spTgt spid="1048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715" name="Title 1"/>
          <p:cNvSpPr>
            <a:spLocks noGrp="1"/>
          </p:cNvSpPr>
          <p:nvPr>
            <p:ph type="title"/>
          </p:nvPr>
        </p:nvSpPr>
        <p:spPr/>
        <p:txBody>
          <a:bodyPr/>
          <a:p>
            <a:r>
              <a:rPr altLang="en-US" lang="zh-CN">
                <a:latin typeface="微软雅黑" panose="020B0503020204020204" charset="-122"/>
                <a:ea typeface="微软雅黑" panose="020B0503020204020204" charset="-122"/>
                <a:cs typeface="MS PGothic" panose="020B0600070205080204" pitchFamily="-96" charset="-128"/>
                <a:sym typeface="+mn-ea"/>
              </a:rPr>
              <a:t>使用</a:t>
            </a:r>
            <a:r>
              <a:rPr altLang="zh-CN" lang="en-US">
                <a:latin typeface="微软雅黑" panose="020B0503020204020204" charset="-122"/>
                <a:ea typeface="微软雅黑" panose="020B0503020204020204" charset="-122"/>
                <a:cs typeface="MS PGothic" panose="020B0600070205080204" pitchFamily="-96" charset="-128"/>
                <a:sym typeface="+mn-ea"/>
              </a:rPr>
              <a:t>PThreads</a:t>
            </a:r>
            <a:r>
              <a:rPr altLang="en-US" lang="zh-CN">
                <a:latin typeface="微软雅黑" panose="020B0503020204020204" charset="-122"/>
                <a:ea typeface="微软雅黑" panose="020B0503020204020204" charset="-122"/>
                <a:cs typeface="MS PGothic" panose="020B0600070205080204" pitchFamily="-96" charset="-128"/>
                <a:sym typeface="+mn-ea"/>
              </a:rPr>
              <a:t>编程的总结</a:t>
            </a:r>
            <a:endParaRPr dirty="0" lang="en-US">
              <a:latin typeface="微软雅黑" panose="020B0503020204020204" charset="-122"/>
              <a:ea typeface="微软雅黑" panose="020B0503020204020204" charset="-122"/>
            </a:endParaRPr>
          </a:p>
        </p:txBody>
      </p:sp>
      <p:sp>
        <p:nvSpPr>
          <p:cNvPr id="1048716"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8717" name="内容占位符 2"/>
          <p:cNvSpPr>
            <a:spLocks noGrp="1"/>
          </p:cNvSpPr>
          <p:nvPr>
            <p:ph idx="1"/>
          </p:nvPr>
        </p:nvSpPr>
        <p:spPr>
          <a:xfrm>
            <a:off x="457200" y="990600"/>
            <a:ext cx="7896225" cy="5343525"/>
          </a:xfrm>
        </p:spPr>
        <p:txBody>
          <a:bodyPr/>
          <a:p>
            <a:r>
              <a:rPr altLang="en-US" dirty="0" sz="2400" lang="zh-CN">
                <a:latin typeface="微软雅黑" panose="020B0503020204020204" charset="-122"/>
                <a:ea typeface="微软雅黑" panose="020B0503020204020204" charset="-122"/>
              </a:rPr>
              <a:t>POSIX线程基于操作系统功能实现</a:t>
            </a:r>
          </a:p>
          <a:p>
            <a:pPr lvl="1"/>
            <a:r>
              <a:rPr altLang="en-US" dirty="0" lang="zh-CN">
                <a:latin typeface="微软雅黑" panose="020B0503020204020204" charset="-122"/>
                <a:ea typeface="微软雅黑" panose="020B0503020204020204" charset="-122"/>
              </a:rPr>
              <a:t>可以在多种语言中使用（需要引入适当的头文件）</a:t>
            </a:r>
          </a:p>
          <a:p>
            <a:pPr lvl="1"/>
            <a:r>
              <a:rPr altLang="en-US" dirty="0" lang="zh-CN">
                <a:latin typeface="微软雅黑" panose="020B0503020204020204" charset="-122"/>
                <a:ea typeface="微软雅黑" panose="020B0503020204020204" charset="-122"/>
              </a:rPr>
              <a:t>大多需要熟悉程序实现</a:t>
            </a:r>
          </a:p>
          <a:p>
            <a:pPr lvl="1"/>
            <a:r>
              <a:rPr altLang="en-US" dirty="0" lang="zh-CN">
                <a:latin typeface="微软雅黑" panose="020B0503020204020204" charset="-122"/>
                <a:ea typeface="微软雅黑" panose="020B0503020204020204" charset="-122"/>
              </a:rPr>
              <a:t>共享内存的能力很方便</a:t>
            </a:r>
          </a:p>
          <a:p>
            <a:r>
              <a:rPr altLang="en-US" dirty="0" sz="2400" lang="zh-CN">
                <a:latin typeface="微软雅黑" panose="020B0503020204020204" charset="-122"/>
                <a:ea typeface="微软雅黑" panose="020B0503020204020204" charset="-122"/>
              </a:rPr>
              <a:t>缺陷</a:t>
            </a:r>
          </a:p>
          <a:p>
            <a:pPr lvl="1"/>
            <a:r>
              <a:rPr altLang="en-US" dirty="0" lang="zh-CN">
                <a:latin typeface="微软雅黑" panose="020B0503020204020204" charset="-122"/>
                <a:ea typeface="微软雅黑" panose="020B0503020204020204" charset="-122"/>
              </a:rPr>
              <a:t>线程创建的开销很高（单层循环迭代可能更多）</a:t>
            </a:r>
          </a:p>
          <a:p>
            <a:pPr lvl="1"/>
            <a:r>
              <a:rPr altLang="en-US" dirty="0" lang="zh-CN">
                <a:latin typeface="微软雅黑" panose="020B0503020204020204" charset="-122"/>
                <a:ea typeface="微软雅黑" panose="020B0503020204020204" charset="-122"/>
              </a:rPr>
              <a:t>数据竞争漏洞很难发现</a:t>
            </a:r>
          </a:p>
          <a:p>
            <a:pPr lvl="1"/>
            <a:r>
              <a:rPr altLang="en-US" dirty="0" lang="zh-CN">
                <a:latin typeface="微软雅黑" panose="020B0503020204020204" charset="-122"/>
                <a:ea typeface="微软雅黑" panose="020B0503020204020204" charset="-122"/>
              </a:rPr>
              <a:t>死锁通常更容易</a:t>
            </a:r>
            <a:r>
              <a:rPr altLang="en-US" dirty="0" lang="zh-CN">
                <a:latin typeface="微软雅黑" panose="020B0503020204020204" charset="-122"/>
                <a:ea typeface="微软雅黑" panose="020B0503020204020204" charset="-122"/>
              </a:rPr>
              <a:t>出</a:t>
            </a:r>
            <a:r>
              <a:rPr altLang="en-US" dirty="0" lang="zh-CN">
                <a:latin typeface="微软雅黑" panose="020B0503020204020204" charset="-122"/>
                <a:ea typeface="微软雅黑" panose="020B0503020204020204" charset="-122"/>
              </a:rPr>
              <a:t>现</a:t>
            </a:r>
            <a:endParaRPr altLang="en-US" lang="zh-CN"/>
          </a:p>
          <a:p>
            <a:r>
              <a:rPr altLang="en-US" dirty="0" sz="2400" lang="zh-CN">
                <a:latin typeface="微软雅黑" panose="020B0503020204020204" charset="-122"/>
                <a:ea typeface="微软雅黑" panose="020B0503020204020204" charset="-122"/>
              </a:rPr>
              <a:t>研究人员通常使用事务性内存</a:t>
            </a:r>
            <a:r>
              <a:rPr altLang="zh-CN" dirty="0" sz="2400" lang="en-US">
                <a:latin typeface="微软雅黑" panose="020B0503020204020204" charset="-122"/>
                <a:ea typeface="微软雅黑" panose="020B0503020204020204" charset="-122"/>
              </a:rPr>
              <a:t>(transactional memory)</a:t>
            </a:r>
            <a:r>
              <a:rPr altLang="en-US" dirty="0" sz="2400" lang="zh-CN">
                <a:latin typeface="微软雅黑" panose="020B0503020204020204" charset="-122"/>
                <a:ea typeface="微软雅黑" panose="020B0503020204020204" charset="-122"/>
              </a:rPr>
              <a:t>作为一种方案</a:t>
            </a:r>
          </a:p>
          <a:p>
            <a:r>
              <a:rPr altLang="en-US" dirty="0" sz="2400" lang="zh-CN">
                <a:latin typeface="微软雅黑" panose="020B0503020204020204" charset="-122"/>
                <a:ea typeface="微软雅黑" panose="020B0503020204020204" charset="-122"/>
              </a:rPr>
              <a:t>OpenMP作为一种替代方案在现在更常用</a:t>
            </a:r>
          </a:p>
          <a:p>
            <a:pPr lvl="1"/>
            <a:r>
              <a:rPr altLang="en-US" dirty="0" lang="zh-CN">
                <a:latin typeface="微软雅黑" panose="020B0503020204020204" charset="-122"/>
                <a:ea typeface="微软雅黑" panose="020B0503020204020204" charset="-122"/>
              </a:rPr>
              <a:t>但有些案例仍然会使用</a:t>
            </a:r>
            <a:r>
              <a:rPr altLang="zh-CN" dirty="0" lang="en-US" err="1">
                <a:latin typeface="微软雅黑" panose="020B0503020204020204" charset="-122"/>
                <a:ea typeface="微软雅黑" panose="020B0503020204020204" charset="-122"/>
              </a:rPr>
              <a:t>PThreads</a:t>
            </a:r>
            <a:endParaRPr altLang="zh-CN" dirty="0" lang="en-US">
              <a:latin typeface="微软雅黑" panose="020B0503020204020204" charset="-122"/>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721"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8722" name="文本框 3"/>
          <p:cNvSpPr txBox="1"/>
          <p:nvPr/>
        </p:nvSpPr>
        <p:spPr>
          <a:xfrm>
            <a:off x="990600" y="2590800"/>
            <a:ext cx="7132320" cy="1691641"/>
          </a:xfrm>
          <a:prstGeom prst="rect"/>
          <a:noFill/>
        </p:spPr>
        <p:txBody>
          <a:bodyPr anchor="t" rtlCol="0" wrap="square">
            <a:spAutoFit/>
          </a:bodyPr>
          <a:p>
            <a:pPr algn="ctr"/>
            <a:r>
              <a:rPr altLang="en-US" dirty="0" sz="5400" kumimoji="1" lang="zh-CN">
                <a:latin typeface="微软雅黑" panose="020B0503020204020204" charset="-122"/>
                <a:ea typeface="微软雅黑" panose="020B0503020204020204" charset="-122"/>
                <a:sym typeface="+mn-ea"/>
              </a:rPr>
              <a:t>什么是</a:t>
            </a:r>
            <a:r>
              <a:rPr altLang="zh-CN" dirty="0" sz="5400" kumimoji="1" lang="en-US">
                <a:latin typeface="微软雅黑" panose="020B0503020204020204" charset="-122"/>
                <a:ea typeface="微软雅黑" panose="020B0503020204020204" charset="-122"/>
                <a:sym typeface="+mn-ea"/>
              </a:rPr>
              <a:t>OpenMP</a:t>
            </a:r>
          </a:p>
          <a:p>
            <a:pPr algn="ctr"/>
            <a:r>
              <a:rPr altLang="en-US" dirty="0" sz="5400" kumimoji="1" lang="zh-CN">
                <a:latin typeface="微软雅黑" panose="020B0503020204020204" charset="-122"/>
                <a:ea typeface="微软雅黑" panose="020B0503020204020204" charset="-122"/>
                <a:sym typeface="+mn-ea"/>
              </a:rPr>
              <a:t>为什么使用</a:t>
            </a:r>
            <a:r>
              <a:rPr altLang="zh-CN" dirty="0" sz="5400" kumimoji="1" lang="en-US">
                <a:latin typeface="微软雅黑" panose="020B0503020204020204" charset="-122"/>
                <a:ea typeface="微软雅黑" panose="020B0503020204020204" charset="-122"/>
                <a:sym typeface="+mn-ea"/>
              </a:rPr>
              <a:t>OpenMP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726" name="Title 1"/>
          <p:cNvSpPr>
            <a:spLocks noGrp="1"/>
          </p:cNvSpPr>
          <p:nvPr>
            <p:ph type="title"/>
          </p:nvPr>
        </p:nvSpPr>
        <p:spPr/>
        <p:txBody>
          <a:bodyPr/>
          <a:p>
            <a:r>
              <a:rPr altLang="en-US" lang="zh-CN">
                <a:latin typeface="微软雅黑" panose="020B0503020204020204" charset="-122"/>
                <a:ea typeface="微软雅黑" panose="020B0503020204020204" charset="-122"/>
                <a:cs typeface="MS PGothic" panose="020B0600070205080204" pitchFamily="-96" charset="-128"/>
                <a:sym typeface="+mn-ea"/>
              </a:rPr>
              <a:t>什么是</a:t>
            </a:r>
            <a:r>
              <a:rPr altLang="zh-CN" lang="en-US">
                <a:latin typeface="微软雅黑" panose="020B0503020204020204" charset="-122"/>
                <a:ea typeface="微软雅黑" panose="020B0503020204020204" charset="-122"/>
                <a:cs typeface="MS PGothic" panose="020B0600070205080204" pitchFamily="-96" charset="-128"/>
                <a:sym typeface="+mn-ea"/>
              </a:rPr>
              <a:t>OpenMP</a:t>
            </a:r>
            <a:endParaRPr altLang="zh-CN" dirty="0" lang="en-US">
              <a:latin typeface="微软雅黑" panose="020B0503020204020204" charset="-122"/>
              <a:ea typeface="微软雅黑" panose="020B0503020204020204" charset="-122"/>
              <a:cs typeface="MS PGothic" panose="020B0600070205080204" pitchFamily="-96" charset="-128"/>
              <a:sym typeface="+mn-ea"/>
            </a:endParaRPr>
          </a:p>
        </p:txBody>
      </p:sp>
      <p:sp>
        <p:nvSpPr>
          <p:cNvPr id="1048727"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8728" name="内容占位符 2"/>
          <p:cNvSpPr>
            <a:spLocks noGrp="1"/>
          </p:cNvSpPr>
          <p:nvPr>
            <p:ph idx="1"/>
          </p:nvPr>
        </p:nvSpPr>
        <p:spPr>
          <a:xfrm>
            <a:off x="457200" y="990600"/>
            <a:ext cx="8520111" cy="5343525"/>
          </a:xfrm>
        </p:spPr>
        <p:txBody>
          <a:bodyPr/>
          <a:p>
            <a:r>
              <a:rPr altLang="en-US" dirty="0" sz="2400" lang="zh-CN">
                <a:latin typeface="微软雅黑" panose="020B0503020204020204" charset="-122"/>
                <a:ea typeface="微软雅黑" panose="020B0503020204020204" charset="-122"/>
              </a:rPr>
              <a:t>OpenMP=</a:t>
            </a:r>
            <a:r>
              <a:rPr altLang="zh-CN" dirty="0" sz="2400" lang="en-US">
                <a:latin typeface="微软雅黑" panose="020B0503020204020204" charset="-122"/>
                <a:ea typeface="微软雅黑" panose="020B0503020204020204" charset="-122"/>
              </a:rPr>
              <a:t>Open specification for Multi-Processing</a:t>
            </a:r>
            <a:endParaRPr altLang="en-US" dirty="0" sz="2400" lang="zh-CN">
              <a:latin typeface="微软雅黑" panose="020B0503020204020204" charset="-122"/>
              <a:ea typeface="微软雅黑" panose="020B0503020204020204" charset="-122"/>
            </a:endParaRPr>
          </a:p>
          <a:p>
            <a:pPr lvl="1"/>
            <a:r>
              <a:rPr altLang="en-US" dirty="0" lang="zh-CN">
                <a:latin typeface="微软雅黑" panose="020B0503020204020204" charset="-122"/>
                <a:ea typeface="微软雅黑" panose="020B0503020204020204" charset="-122"/>
                <a:hlinkClick r:id="rId2"/>
              </a:rPr>
              <a:t>openmp.org</a:t>
            </a:r>
            <a:r>
              <a:rPr altLang="en-US" dirty="0" lang="zh-CN">
                <a:latin typeface="微软雅黑" panose="020B0503020204020204" charset="-122"/>
                <a:ea typeface="微软雅黑" panose="020B0503020204020204" charset="-122"/>
              </a:rPr>
              <a:t>  提供讨论、示例、论坛等</a:t>
            </a:r>
          </a:p>
          <a:p>
            <a:pPr lvl="1"/>
            <a:r>
              <a:rPr altLang="en-US" dirty="0" lang="zh-CN">
                <a:latin typeface="微软雅黑" panose="020B0503020204020204" charset="-122"/>
                <a:ea typeface="微软雅黑" panose="020B0503020204020204" charset="-122"/>
              </a:rPr>
              <a:t>由ARB控制的规范</a:t>
            </a:r>
          </a:p>
          <a:p>
            <a:r>
              <a:rPr altLang="en-US" dirty="0" sz="2400" lang="zh-CN">
                <a:latin typeface="微软雅黑" panose="020B0503020204020204" charset="-122"/>
                <a:ea typeface="微软雅黑" panose="020B0503020204020204" charset="-122"/>
              </a:rPr>
              <a:t>动机：表达常见并行用法并简化编程</a:t>
            </a:r>
          </a:p>
          <a:p>
            <a:r>
              <a:rPr altLang="en-US" dirty="0" sz="2400" lang="zh-CN">
                <a:latin typeface="微软雅黑" panose="020B0503020204020204" charset="-122"/>
                <a:ea typeface="微软雅黑" panose="020B0503020204020204" charset="-122"/>
              </a:rPr>
              <a:t>OpenMP体系结构审查委员会（ARB）</a:t>
            </a:r>
          </a:p>
          <a:p>
            <a:pPr lvl="1"/>
            <a:r>
              <a:rPr altLang="en-US" dirty="0" lang="zh-CN">
                <a:latin typeface="微软雅黑" panose="020B0503020204020204" charset="-122"/>
                <a:ea typeface="微软雅黑" panose="020B0503020204020204" charset="-122"/>
              </a:rPr>
              <a:t>控制OpenMP规范的非营利组织</a:t>
            </a:r>
          </a:p>
          <a:p>
            <a:pPr lvl="1"/>
            <a:r>
              <a:rPr altLang="en-US" dirty="0" lang="zh-CN">
                <a:latin typeface="微软雅黑" panose="020B0503020204020204" charset="-122"/>
                <a:ea typeface="微软雅黑" panose="020B0503020204020204" charset="-122"/>
              </a:rPr>
              <a:t>最新规范：OpenMP 4.5（2015年11月），正在5.0上运行</a:t>
            </a:r>
            <a:endParaRPr altLang="en-US" dirty="0" sz="2400" lang="zh-CN">
              <a:latin typeface="微软雅黑" panose="020B0503020204020204" charset="-122"/>
              <a:ea typeface="微软雅黑" panose="020B0503020204020204" charset="-122"/>
            </a:endParaRPr>
          </a:p>
          <a:p>
            <a:r>
              <a:rPr altLang="en-US" dirty="0" sz="2400" lang="zh-CN">
                <a:latin typeface="微软雅黑" panose="020B0503020204020204" charset="-122"/>
                <a:ea typeface="微软雅黑" panose="020B0503020204020204" charset="-122"/>
              </a:rPr>
              <a:t>用于C/C++和Fortran编程的高级API</a:t>
            </a:r>
          </a:p>
          <a:p>
            <a:pPr lvl="1"/>
            <a:r>
              <a:rPr altLang="en-US" dirty="0" lang="zh-CN">
                <a:latin typeface="微软雅黑" panose="020B0503020204020204" charset="-122"/>
                <a:ea typeface="微软雅黑" panose="020B0503020204020204" charset="-122"/>
              </a:rPr>
              <a:t>预处理器（编译器）指令（~80%）</a:t>
            </a:r>
          </a:p>
          <a:p>
            <a:pPr lvl="2"/>
            <a:r>
              <a:rPr altLang="en-US" dirty="0" lang="zh-CN">
                <a:latin typeface="微软雅黑" panose="020B0503020204020204" charset="-122"/>
                <a:ea typeface="微软雅黑" panose="020B0503020204020204" charset="-122"/>
              </a:rPr>
              <a:t>#pragma omp construct[</a:t>
            </a:r>
            <a:r>
              <a:rPr altLang="zh-CN" dirty="0" lang="en-US">
                <a:latin typeface="微软雅黑" panose="020B0503020204020204" charset="-122"/>
                <a:ea typeface="微软雅黑" panose="020B0503020204020204" charset="-122"/>
              </a:rPr>
              <a:t>clause </a:t>
            </a:r>
            <a:r>
              <a:rPr altLang="en-US" dirty="0" lang="zh-CN">
                <a:latin typeface="微软雅黑" panose="020B0503020204020204" charset="-122"/>
                <a:ea typeface="微软雅黑" panose="020B0503020204020204" charset="-122"/>
              </a:rPr>
              <a:t>[</a:t>
            </a:r>
            <a:r>
              <a:rPr altLang="zh-CN" dirty="0" lang="en-US">
                <a:latin typeface="微软雅黑" panose="020B0503020204020204" charset="-122"/>
                <a:ea typeface="微软雅黑" panose="020B0503020204020204" charset="-122"/>
              </a:rPr>
              <a:t>clause</a:t>
            </a:r>
            <a:r>
              <a:rPr altLang="en-US" dirty="0" lang="zh-CN">
                <a:latin typeface="微软雅黑" panose="020B0503020204020204" charset="-122"/>
                <a:ea typeface="微软雅黑" panose="020B0503020204020204" charset="-122"/>
              </a:rPr>
              <a:t>…]]</a:t>
            </a:r>
          </a:p>
          <a:p>
            <a:pPr lvl="1"/>
            <a:r>
              <a:rPr altLang="en-US" dirty="0" lang="zh-CN">
                <a:latin typeface="微软雅黑" panose="020B0503020204020204" charset="-122"/>
                <a:ea typeface="微软雅黑" panose="020B0503020204020204" charset="-122"/>
              </a:rPr>
              <a:t>库的调用（约19%）</a:t>
            </a:r>
          </a:p>
          <a:p>
            <a:pPr lvl="2"/>
            <a:r>
              <a:rPr altLang="en-US" dirty="0" lang="zh-CN">
                <a:latin typeface="微软雅黑" panose="020B0503020204020204" charset="-122"/>
                <a:ea typeface="微软雅黑" panose="020B0503020204020204" charset="-122"/>
              </a:rPr>
              <a:t>#</a:t>
            </a:r>
            <a:r>
              <a:rPr altLang="zh-CN" dirty="0" lang="en-US">
                <a:latin typeface="微软雅黑" panose="020B0503020204020204" charset="-122"/>
                <a:ea typeface="微软雅黑" panose="020B0503020204020204" charset="-122"/>
              </a:rPr>
              <a:t>include</a:t>
            </a:r>
            <a:r>
              <a:rPr altLang="en-US" dirty="0" lang="zh-CN">
                <a:latin typeface="微软雅黑" panose="020B0503020204020204" charset="-122"/>
                <a:ea typeface="微软雅黑" panose="020B0503020204020204" charset="-122"/>
              </a:rPr>
              <a:t>&lt;omp.h&gt;</a:t>
            </a:r>
          </a:p>
          <a:p>
            <a:pPr lvl="1"/>
            <a:r>
              <a:rPr altLang="en-US" dirty="0" lang="zh-CN">
                <a:latin typeface="微软雅黑" panose="020B0503020204020204" charset="-122"/>
                <a:ea typeface="微软雅黑" panose="020B0503020204020204" charset="-122"/>
              </a:rPr>
              <a:t>环境变量（~1%）</a:t>
            </a:r>
          </a:p>
          <a:p>
            <a:pPr lvl="2"/>
            <a:r>
              <a:rPr altLang="en-US" dirty="0" lang="zh-CN">
                <a:latin typeface="微软雅黑" panose="020B0503020204020204" charset="-122"/>
                <a:ea typeface="微软雅黑" panose="020B0503020204020204" charset="-122"/>
              </a:rPr>
              <a:t>所有大写字母，</a:t>
            </a:r>
            <a:r>
              <a:rPr altLang="zh-CN" dirty="0" lang="en-US">
                <a:latin typeface="微软雅黑" panose="020B0503020204020204" charset="-122"/>
                <a:ea typeface="微软雅黑" panose="020B0503020204020204" charset="-122"/>
              </a:rPr>
              <a:t>added to </a:t>
            </a:r>
            <a:r>
              <a:rPr altLang="en-US" dirty="0" lang="zh-CN">
                <a:latin typeface="微软雅黑" panose="020B0503020204020204" charset="-122"/>
                <a:ea typeface="微软雅黑" panose="020B0503020204020204" charset="-122"/>
              </a:rPr>
              <a:t>srun</a:t>
            </a:r>
            <a:r>
              <a:rPr altLang="zh-CN" dirty="0" lang="en-US">
                <a:latin typeface="微软雅黑" panose="020B0503020204020204" charset="-122"/>
                <a:ea typeface="微软雅黑" panose="020B0503020204020204" charset="-122"/>
              </a:rPr>
              <a:t>(</a:t>
            </a:r>
            <a:r>
              <a:rPr altLang="en-US" dirty="0" lang="zh-CN">
                <a:latin typeface="微软雅黑" panose="020B0503020204020204" charset="-122"/>
                <a:ea typeface="微软雅黑" panose="020B0503020204020204" charset="-122"/>
              </a:rPr>
              <a:t>用于延迟执行</a:t>
            </a:r>
            <a:r>
              <a:rPr altLang="zh-CN" dirty="0" lang="en-US">
                <a:latin typeface="微软雅黑" panose="020B0503020204020204" charset="-122"/>
                <a:ea typeface="微软雅黑" panose="020B0503020204020204" charset="-122"/>
              </a:rPr>
              <a:t>)</a:t>
            </a:r>
            <a:r>
              <a:rPr altLang="en-US" dirty="0" lang="zh-CN">
                <a:latin typeface="微软雅黑" panose="020B0503020204020204" charset="-122"/>
                <a:ea typeface="微软雅黑" panose="020B0503020204020204" charset="-122"/>
              </a:rPr>
              <a:t>等</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732" name="Title 1"/>
          <p:cNvSpPr>
            <a:spLocks noGrp="1"/>
          </p:cNvSpPr>
          <p:nvPr>
            <p:ph type="title"/>
          </p:nvPr>
        </p:nvSpPr>
        <p:spPr/>
        <p:txBody>
          <a:bodyPr/>
          <a:p>
            <a:r>
              <a:rPr altLang="en-US" dirty="0" lang="zh-CN">
                <a:latin typeface="微软雅黑" panose="020B0503020204020204" charset="-122"/>
                <a:ea typeface="微软雅黑" panose="020B0503020204020204" charset="-122"/>
              </a:rPr>
              <a:t>开发者视角下的</a:t>
            </a:r>
            <a:r>
              <a:rPr altLang="zh-CN" dirty="0" lang="en-US">
                <a:latin typeface="微软雅黑" panose="020B0503020204020204" charset="-122"/>
                <a:ea typeface="微软雅黑" panose="020B0503020204020204" charset="-122"/>
              </a:rPr>
              <a:t>OpenMP</a:t>
            </a:r>
          </a:p>
        </p:txBody>
      </p:sp>
      <p:sp>
        <p:nvSpPr>
          <p:cNvPr id="1048733"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8734" name="内容占位符 2"/>
          <p:cNvSpPr>
            <a:spLocks noGrp="1"/>
          </p:cNvSpPr>
          <p:nvPr>
            <p:ph idx="1"/>
          </p:nvPr>
        </p:nvSpPr>
        <p:spPr>
          <a:xfrm>
            <a:off x="457200" y="990600"/>
            <a:ext cx="7896225" cy="5343525"/>
          </a:xfrm>
        </p:spPr>
        <p:txBody>
          <a:bodyPr/>
          <a:p>
            <a:r>
              <a:rPr altLang="en-US" dirty="0" sz="2400" lang="zh-CN">
                <a:latin typeface="微软雅黑" panose="020B0503020204020204" charset="-122"/>
                <a:ea typeface="微软雅黑" panose="020B0503020204020204" charset="-122"/>
              </a:rPr>
              <a:t>OpenMP是一种可移植、线程化、共享内存编程且语法轻便的规范</a:t>
            </a:r>
          </a:p>
          <a:p>
            <a:pPr lvl="1"/>
            <a:r>
              <a:rPr altLang="en-US" dirty="0" lang="zh-CN">
                <a:latin typeface="微软雅黑" panose="020B0503020204020204" charset="-122"/>
                <a:ea typeface="微软雅黑" panose="020B0503020204020204" charset="-122"/>
              </a:rPr>
              <a:t>需要编译器支持（C、C++或Fortran）</a:t>
            </a:r>
            <a:endParaRPr altLang="en-US" dirty="0" sz="2400" lang="zh-CN">
              <a:latin typeface="微软雅黑" panose="020B0503020204020204" charset="-122"/>
              <a:ea typeface="微软雅黑" panose="020B0503020204020204" charset="-122"/>
            </a:endParaRPr>
          </a:p>
          <a:p>
            <a:r>
              <a:rPr altLang="en-US" dirty="0" sz="2400" lang="zh-CN">
                <a:latin typeface="微软雅黑" panose="020B0503020204020204" charset="-122"/>
                <a:ea typeface="微软雅黑" panose="020B0503020204020204" charset="-122"/>
              </a:rPr>
              <a:t>OpenMP可以：</a:t>
            </a:r>
          </a:p>
          <a:p>
            <a:pPr lvl="1"/>
            <a:r>
              <a:rPr altLang="en-US" dirty="0" lang="zh-CN">
                <a:latin typeface="微软雅黑" panose="020B0503020204020204" charset="-122"/>
                <a:ea typeface="微软雅黑" panose="020B0503020204020204" charset="-122"/>
              </a:rPr>
              <a:t>允许程序员将程序分为串行区域和并行区域</a:t>
            </a:r>
          </a:p>
          <a:p>
            <a:pPr lvl="1"/>
            <a:r>
              <a:rPr altLang="en-US" dirty="0" lang="zh-CN">
                <a:latin typeface="微软雅黑" panose="020B0503020204020204" charset="-122"/>
                <a:ea typeface="微软雅黑" panose="020B0503020204020204" charset="-122"/>
              </a:rPr>
              <a:t>隐藏堆栈管理</a:t>
            </a:r>
          </a:p>
          <a:p>
            <a:pPr lvl="1"/>
            <a:r>
              <a:rPr altLang="en-US" dirty="0" lang="zh-CN">
                <a:latin typeface="微软雅黑" panose="020B0503020204020204" charset="-122"/>
                <a:ea typeface="微软雅黑" panose="020B0503020204020204" charset="-122"/>
              </a:rPr>
              <a:t>提供同步语句</a:t>
            </a:r>
          </a:p>
          <a:p>
            <a:r>
              <a:rPr altLang="en-US" dirty="0" sz="2400" lang="zh-CN">
                <a:latin typeface="微软雅黑" panose="020B0503020204020204" charset="-122"/>
                <a:ea typeface="微软雅黑" panose="020B0503020204020204" charset="-122"/>
              </a:rPr>
              <a:t>OpenMP不可以：</a:t>
            </a:r>
          </a:p>
          <a:p>
            <a:pPr lvl="1"/>
            <a:r>
              <a:rPr altLang="en-US" dirty="0" lang="zh-CN">
                <a:latin typeface="微软雅黑" panose="020B0503020204020204" charset="-122"/>
                <a:ea typeface="微软雅黑" panose="020B0503020204020204" charset="-122"/>
              </a:rPr>
              <a:t>自动并行</a:t>
            </a:r>
          </a:p>
          <a:p>
            <a:pPr lvl="1"/>
            <a:r>
              <a:rPr altLang="en-US" dirty="0" lang="zh-CN">
                <a:latin typeface="微软雅黑" panose="020B0503020204020204" charset="-122"/>
                <a:ea typeface="微软雅黑" panose="020B0503020204020204" charset="-122"/>
              </a:rPr>
              <a:t>保证加速</a:t>
            </a:r>
          </a:p>
          <a:p>
            <a:pPr lvl="1"/>
            <a:r>
              <a:rPr altLang="en-US" dirty="0" lang="zh-CN">
                <a:latin typeface="微软雅黑" panose="020B0503020204020204" charset="-122"/>
                <a:ea typeface="微软雅黑" panose="020B0503020204020204" charset="-122"/>
              </a:rPr>
              <a:t>自动防止数据竞争</a:t>
            </a:r>
            <a:r>
              <a:rPr altLang="zh-CN" dirty="0" lang="en-US">
                <a:latin typeface="微软雅黑" panose="020B0503020204020204" charset="-122"/>
                <a:ea typeface="微软雅黑" panose="020B0503020204020204" charset="-122"/>
              </a:rPr>
              <a:t>(data races)</a:t>
            </a:r>
            <a:endParaRPr altLang="en-US" dirty="0" lang="zh-CN">
              <a:latin typeface="微软雅黑" panose="020B0503020204020204" charset="-122"/>
              <a:ea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738" name="Title 1"/>
          <p:cNvSpPr>
            <a:spLocks noGrp="1"/>
          </p:cNvSpPr>
          <p:nvPr>
            <p:ph type="title"/>
          </p:nvPr>
        </p:nvSpPr>
        <p:spPr/>
        <p:txBody>
          <a:bodyPr/>
          <a:p>
            <a:r>
              <a:rPr altLang="en-US" lang="zh-CN">
                <a:latin typeface="微软雅黑" panose="020B0503020204020204" charset="-122"/>
                <a:ea typeface="微软雅黑" panose="020B0503020204020204" charset="-122"/>
                <a:cs typeface="MS PGothic" panose="020B0600070205080204" pitchFamily="-96" charset="-128"/>
                <a:sym typeface="+mn-ea"/>
              </a:rPr>
              <a:t>OpenMP复杂度的增长</a:t>
            </a:r>
          </a:p>
        </p:txBody>
      </p:sp>
      <p:sp>
        <p:nvSpPr>
          <p:cNvPr id="1048739" name="Rectangle 2"/>
          <p:cNvSpPr>
            <a:spLocks noGrp="1" noChangeArrowheads="1"/>
          </p:cNvSpPr>
          <p:nvPr>
            <p:custDataLst>
              <p:tags r:id="rId2"/>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8740" name="内容占位符 2"/>
          <p:cNvSpPr>
            <a:spLocks noGrp="1"/>
          </p:cNvSpPr>
          <p:nvPr>
            <p:ph idx="1"/>
          </p:nvPr>
        </p:nvSpPr>
        <p:spPr>
          <a:xfrm>
            <a:off x="457200" y="990600"/>
            <a:ext cx="7896225" cy="5343525"/>
          </a:xfrm>
        </p:spPr>
        <p:txBody>
          <a:bodyPr/>
          <a:p>
            <a:r>
              <a:rPr altLang="en-US" sz="2000" lang="zh-CN">
                <a:latin typeface="微软雅黑" panose="020B0503020204020204" charset="-122"/>
                <a:ea typeface="微软雅黑" panose="020B0503020204020204" charset="-122"/>
              </a:rPr>
              <a:t>OpenMP始于1997年，适用于精通科学领域的应用程序员，而不是提供给</a:t>
            </a:r>
            <a:r>
              <a:rPr altLang="en-US" sz="2000" lang="zh-CN">
                <a:latin typeface="微软雅黑" panose="020B0503020204020204" charset="-122"/>
                <a:ea typeface="微软雅黑" panose="020B0503020204020204" charset="-122"/>
                <a:sym typeface="+mn-ea"/>
              </a:rPr>
              <a:t>计算机科学领域的专业程序员</a:t>
            </a:r>
            <a:endParaRPr altLang="en-US" sz="2000" lang="zh-CN">
              <a:latin typeface="微软雅黑" panose="020B0503020204020204" charset="-122"/>
              <a:ea typeface="微软雅黑" panose="020B0503020204020204" charset="-122"/>
            </a:endParaRPr>
          </a:p>
          <a:p>
            <a:r>
              <a:rPr altLang="en-US" sz="2000" lang="zh-CN">
                <a:latin typeface="微软雅黑" panose="020B0503020204020204" charset="-122"/>
                <a:ea typeface="微软雅黑" panose="020B0503020204020204" charset="-122"/>
              </a:rPr>
              <a:t>这些年来，复杂度大大增加了！</a:t>
            </a:r>
          </a:p>
          <a:p>
            <a:endParaRPr altLang="en-US" sz="2000" lang="zh-CN">
              <a:latin typeface="微软雅黑" panose="020B0503020204020204" charset="-122"/>
              <a:ea typeface="微软雅黑" panose="020B0503020204020204" charset="-122"/>
            </a:endParaRPr>
          </a:p>
        </p:txBody>
      </p:sp>
      <p:grpSp>
        <p:nvGrpSpPr>
          <p:cNvPr id="155" name="Group 62"/>
          <p:cNvGrpSpPr/>
          <p:nvPr/>
        </p:nvGrpSpPr>
        <p:grpSpPr>
          <a:xfrm>
            <a:off x="481897" y="2057350"/>
            <a:ext cx="8281104" cy="4094217"/>
            <a:chOff x="572717" y="1879186"/>
            <a:chExt cx="8281104" cy="4094217"/>
          </a:xfrm>
        </p:grpSpPr>
        <p:sp>
          <p:nvSpPr>
            <p:cNvPr id="1048741" name="Rectangle 37"/>
            <p:cNvSpPr/>
            <p:nvPr>
              <p:custDataLst>
                <p:tags r:id="rId3"/>
              </p:custDataLst>
            </p:nvPr>
          </p:nvSpPr>
          <p:spPr bwMode="auto">
            <a:xfrm>
              <a:off x="572717" y="1879186"/>
              <a:ext cx="8281104" cy="4094217"/>
            </a:xfrm>
            <a:prstGeom prst="rect"/>
            <a:solidFill>
              <a:srgbClr val="FDFCFF"/>
            </a:solidFill>
            <a:ln w="31750" cap="flat" cmpd="sng" algn="ctr">
              <a:solidFill>
                <a:srgbClr val="0070C0"/>
              </a:solidFill>
              <a:prstDash val="solid"/>
              <a:round/>
              <a:headEnd type="none" w="med" len="med"/>
              <a:tailEnd type="none" w="med" len="med"/>
            </a:ln>
            <a:effectLst/>
          </p:spPr>
          <p:txBody>
            <a:bodyPr anchor="t" anchorCtr="0" bIns="45720" compatLnSpc="1" lIns="91440" numCol="1" rIns="91440" rtlCol="0" tIns="45720" vert="horz" wrap="none">
              <a:spAutoFit/>
            </a:bodyPr>
            <a:p>
              <a:pPr algn="ctr">
                <a:lnSpc>
                  <a:spcPct val="80000"/>
                </a:lnSpc>
                <a:spcBef>
                  <a:spcPct val="50000"/>
                </a:spcBef>
              </a:pPr>
              <a:endParaRPr sz="2000" lang="en-US">
                <a:solidFill>
                  <a:srgbClr val="000000"/>
                </a:solidFill>
                <a:latin typeface="Verdana" panose="020B0604030504040204" pitchFamily="96" charset="0"/>
              </a:endParaRPr>
            </a:p>
          </p:txBody>
        </p:sp>
        <p:graphicFrame>
          <p:nvGraphicFramePr>
            <p:cNvPr id="4194304" name="Chart 38"/>
            <p:cNvGraphicFramePr>
              <a:graphicFrameLocks/>
            </p:cNvGraphicFramePr>
            <p:nvPr>
              <p:custDataLst>
                <p:tags r:id="rId4"/>
              </p:custDataLst>
            </p:nvPr>
          </p:nvGraphicFramePr>
          <p:xfrm>
            <a:off x="994564" y="2282310"/>
            <a:ext cx="7840980" cy="3337560"/>
          </p:xfrm>
          <a:graphic>
            <a:graphicData uri="http://schemas.openxmlformats.org/drawingml/2006/chart">
              <c:chart xmlns:c="http://schemas.openxmlformats.org/drawingml/2006/chart" xmlns:r="http://schemas.openxmlformats.org/officeDocument/2006/relationships" r:id="rId1"/>
            </a:graphicData>
          </a:graphic>
        </p:graphicFrame>
        <p:sp>
          <p:nvSpPr>
            <p:cNvPr id="1048742" name="Oval 39"/>
            <p:cNvSpPr/>
            <p:nvPr>
              <p:custDataLst>
                <p:tags r:id="rId5"/>
              </p:custDataLst>
            </p:nvPr>
          </p:nvSpPr>
          <p:spPr bwMode="auto">
            <a:xfrm>
              <a:off x="2080811" y="2937036"/>
              <a:ext cx="170121" cy="164007"/>
            </a:xfrm>
            <a:prstGeom prst="ellipse"/>
            <a:solidFill>
              <a:srgbClr val="00B050"/>
            </a:solidFill>
            <a:ln w="19050" cap="flat" cmpd="sng" algn="ctr">
              <a:noFill/>
              <a:prstDash val="solid"/>
              <a:round/>
              <a:headEnd type="none" w="med" len="med"/>
              <a:tailEnd type="none" w="med" len="med"/>
            </a:ln>
            <a:effectLst/>
          </p:spPr>
          <p:txBody>
            <a:bodyPr anchor="t" anchorCtr="0" bIns="45720" compatLnSpc="1" lIns="91440" numCol="1" rIns="91440" rtlCol="0" tIns="45720" vert="horz" wrap="square">
              <a:spAutoFit/>
            </a:bodyPr>
            <a:p>
              <a:pPr algn="ctr">
                <a:lnSpc>
                  <a:spcPct val="80000"/>
                </a:lnSpc>
                <a:spcBef>
                  <a:spcPct val="50000"/>
                </a:spcBef>
              </a:pPr>
              <a:endParaRPr sz="2000" lang="en-US">
                <a:solidFill>
                  <a:srgbClr val="000000"/>
                </a:solidFill>
                <a:latin typeface="Verdana" panose="020B0604030504040204" pitchFamily="96" charset="0"/>
              </a:endParaRPr>
            </a:p>
          </p:txBody>
        </p:sp>
        <p:sp>
          <p:nvSpPr>
            <p:cNvPr id="1048743" name="Oval 40"/>
            <p:cNvSpPr/>
            <p:nvPr>
              <p:custDataLst>
                <p:tags r:id="rId6"/>
              </p:custDataLst>
            </p:nvPr>
          </p:nvSpPr>
          <p:spPr bwMode="auto">
            <a:xfrm>
              <a:off x="1995751" y="4795264"/>
              <a:ext cx="170121" cy="164007"/>
            </a:xfrm>
            <a:prstGeom prst="ellipse"/>
            <a:solidFill>
              <a:srgbClr val="00B050"/>
            </a:solidFill>
            <a:ln w="19050" cap="flat" cmpd="sng" algn="ctr">
              <a:noFill/>
              <a:prstDash val="solid"/>
              <a:round/>
              <a:headEnd type="none" w="med" len="med"/>
              <a:tailEnd type="none" w="med" len="med"/>
            </a:ln>
            <a:effectLst/>
          </p:spPr>
          <p:txBody>
            <a:bodyPr anchor="t" anchorCtr="0" bIns="45720" compatLnSpc="1" lIns="91440" numCol="1" rIns="91440" rtlCol="0" tIns="45720" vert="horz" wrap="square">
              <a:spAutoFit/>
            </a:bodyPr>
            <a:p>
              <a:pPr algn="ctr">
                <a:lnSpc>
                  <a:spcPct val="80000"/>
                </a:lnSpc>
                <a:spcBef>
                  <a:spcPct val="50000"/>
                </a:spcBef>
              </a:pPr>
              <a:endParaRPr sz="2000" lang="en-US">
                <a:solidFill>
                  <a:srgbClr val="000000"/>
                </a:solidFill>
                <a:latin typeface="Verdana" panose="020B0604030504040204" pitchFamily="96" charset="0"/>
              </a:endParaRPr>
            </a:p>
          </p:txBody>
        </p:sp>
        <p:sp>
          <p:nvSpPr>
            <p:cNvPr id="1048744" name="Oval 41"/>
            <p:cNvSpPr/>
            <p:nvPr>
              <p:custDataLst>
                <p:tags r:id="rId7"/>
              </p:custDataLst>
            </p:nvPr>
          </p:nvSpPr>
          <p:spPr bwMode="auto">
            <a:xfrm>
              <a:off x="3443507" y="4709716"/>
              <a:ext cx="170121" cy="164007"/>
            </a:xfrm>
            <a:prstGeom prst="ellipse"/>
            <a:solidFill>
              <a:srgbClr val="00B050"/>
            </a:solidFill>
            <a:ln w="19050" cap="flat" cmpd="sng" algn="ctr">
              <a:noFill/>
              <a:prstDash val="solid"/>
              <a:round/>
              <a:headEnd type="none" w="med" len="med"/>
              <a:tailEnd type="none" w="med" len="med"/>
            </a:ln>
            <a:effectLst/>
          </p:spPr>
          <p:txBody>
            <a:bodyPr anchor="t" anchorCtr="0" bIns="45720" compatLnSpc="1" lIns="91440" numCol="1" rIns="91440" rtlCol="0" tIns="45720" vert="horz" wrap="square">
              <a:spAutoFit/>
            </a:bodyPr>
            <a:p>
              <a:pPr algn="ctr">
                <a:lnSpc>
                  <a:spcPct val="80000"/>
                </a:lnSpc>
                <a:spcBef>
                  <a:spcPct val="50000"/>
                </a:spcBef>
              </a:pPr>
              <a:endParaRPr sz="2000" lang="en-US">
                <a:solidFill>
                  <a:srgbClr val="000000"/>
                </a:solidFill>
                <a:latin typeface="Verdana" panose="020B0604030504040204" pitchFamily="96" charset="0"/>
              </a:endParaRPr>
            </a:p>
          </p:txBody>
        </p:sp>
        <p:sp>
          <p:nvSpPr>
            <p:cNvPr id="1048745" name="Rounded Rectangle 42"/>
            <p:cNvSpPr/>
            <p:nvPr>
              <p:custDataLst>
                <p:tags r:id="rId8"/>
              </p:custDataLst>
            </p:nvPr>
          </p:nvSpPr>
          <p:spPr bwMode="auto">
            <a:xfrm>
              <a:off x="2086482" y="2665241"/>
              <a:ext cx="158780" cy="163032"/>
            </a:xfrm>
            <a:prstGeom prst="roundRect"/>
            <a:solidFill>
              <a:srgbClr val="FF0000"/>
            </a:solidFill>
            <a:ln w="19050" cap="flat" cmpd="sng" algn="ctr">
              <a:noFill/>
              <a:prstDash val="solid"/>
              <a:round/>
              <a:headEnd type="none" w="med" len="med"/>
              <a:tailEnd type="none" w="med" len="med"/>
            </a:ln>
            <a:effectLst/>
          </p:spPr>
          <p:txBody>
            <a:bodyPr anchor="t" anchorCtr="0" bIns="45720" compatLnSpc="1" lIns="91440" numCol="1" rIns="91440" rtlCol="0" tIns="45720" vert="horz" wrap="square">
              <a:spAutoFit/>
            </a:bodyPr>
            <a:p>
              <a:pPr algn="ctr">
                <a:lnSpc>
                  <a:spcPct val="80000"/>
                </a:lnSpc>
                <a:spcBef>
                  <a:spcPct val="50000"/>
                </a:spcBef>
              </a:pPr>
              <a:endParaRPr sz="2000" lang="en-US">
                <a:solidFill>
                  <a:srgbClr val="000000"/>
                </a:solidFill>
                <a:latin typeface="Verdana" panose="020B0604030504040204" pitchFamily="96" charset="0"/>
              </a:endParaRPr>
            </a:p>
          </p:txBody>
        </p:sp>
        <p:sp>
          <p:nvSpPr>
            <p:cNvPr id="1048746" name="Rounded Rectangle 43"/>
            <p:cNvSpPr/>
            <p:nvPr>
              <p:custDataLst>
                <p:tags r:id="rId9"/>
              </p:custDataLst>
            </p:nvPr>
          </p:nvSpPr>
          <p:spPr bwMode="auto">
            <a:xfrm>
              <a:off x="2731435" y="4645795"/>
              <a:ext cx="158780" cy="163032"/>
            </a:xfrm>
            <a:prstGeom prst="roundRect"/>
            <a:solidFill>
              <a:srgbClr val="FF0000"/>
            </a:solidFill>
            <a:ln w="19050" cap="flat" cmpd="sng" algn="ctr">
              <a:noFill/>
              <a:prstDash val="solid"/>
              <a:round/>
              <a:headEnd type="none" w="med" len="med"/>
              <a:tailEnd type="none" w="med" len="med"/>
            </a:ln>
            <a:effectLst/>
          </p:spPr>
          <p:txBody>
            <a:bodyPr anchor="t" anchorCtr="0" bIns="45720" compatLnSpc="1" lIns="91440" numCol="1" rIns="91440" rtlCol="0" tIns="45720" vert="horz" wrap="square">
              <a:spAutoFit/>
            </a:bodyPr>
            <a:p>
              <a:pPr algn="ctr">
                <a:lnSpc>
                  <a:spcPct val="80000"/>
                </a:lnSpc>
                <a:spcBef>
                  <a:spcPct val="50000"/>
                </a:spcBef>
              </a:pPr>
              <a:endParaRPr sz="2000" lang="en-US">
                <a:solidFill>
                  <a:srgbClr val="000000"/>
                </a:solidFill>
                <a:latin typeface="Verdana" panose="020B0604030504040204" pitchFamily="96" charset="0"/>
              </a:endParaRPr>
            </a:p>
          </p:txBody>
        </p:sp>
        <p:sp>
          <p:nvSpPr>
            <p:cNvPr id="1048747" name="Rounded Rectangle 44"/>
            <p:cNvSpPr/>
            <p:nvPr>
              <p:custDataLst>
                <p:tags r:id="rId10"/>
              </p:custDataLst>
            </p:nvPr>
          </p:nvSpPr>
          <p:spPr bwMode="auto">
            <a:xfrm>
              <a:off x="2379456" y="4749187"/>
              <a:ext cx="158780" cy="163032"/>
            </a:xfrm>
            <a:prstGeom prst="roundRect"/>
            <a:solidFill>
              <a:srgbClr val="FF0000"/>
            </a:solidFill>
            <a:ln w="19050" cap="flat" cmpd="sng" algn="ctr">
              <a:noFill/>
              <a:prstDash val="solid"/>
              <a:round/>
              <a:headEnd type="none" w="med" len="med"/>
              <a:tailEnd type="none" w="med" len="med"/>
            </a:ln>
            <a:effectLst/>
          </p:spPr>
          <p:txBody>
            <a:bodyPr anchor="t" anchorCtr="0" bIns="45720" compatLnSpc="1" lIns="91440" numCol="1" rIns="91440" rtlCol="0" tIns="45720" vert="horz" wrap="square">
              <a:spAutoFit/>
            </a:bodyPr>
            <a:p>
              <a:pPr algn="ctr">
                <a:lnSpc>
                  <a:spcPct val="80000"/>
                </a:lnSpc>
                <a:spcBef>
                  <a:spcPct val="50000"/>
                </a:spcBef>
              </a:pPr>
              <a:endParaRPr sz="2000" lang="en-US">
                <a:solidFill>
                  <a:srgbClr val="000000"/>
                </a:solidFill>
                <a:latin typeface="Verdana" panose="020B0604030504040204" pitchFamily="96" charset="0"/>
              </a:endParaRPr>
            </a:p>
          </p:txBody>
        </p:sp>
        <p:sp>
          <p:nvSpPr>
            <p:cNvPr id="1048748" name="Rounded Rectangle 45"/>
            <p:cNvSpPr/>
            <p:nvPr>
              <p:custDataLst>
                <p:tags r:id="rId11"/>
              </p:custDataLst>
            </p:nvPr>
          </p:nvSpPr>
          <p:spPr bwMode="auto">
            <a:xfrm>
              <a:off x="1647315" y="4832618"/>
              <a:ext cx="158780" cy="163032"/>
            </a:xfrm>
            <a:prstGeom prst="roundRect"/>
            <a:solidFill>
              <a:srgbClr val="FF0000"/>
            </a:solidFill>
            <a:ln w="19050" cap="flat" cmpd="sng" algn="ctr">
              <a:noFill/>
              <a:prstDash val="solid"/>
              <a:round/>
              <a:headEnd type="none" w="med" len="med"/>
              <a:tailEnd type="none" w="med" len="med"/>
            </a:ln>
            <a:effectLst/>
          </p:spPr>
          <p:txBody>
            <a:bodyPr anchor="t" anchorCtr="0" bIns="45720" compatLnSpc="1" lIns="91440" numCol="1" rIns="91440" rtlCol="0" tIns="45720" vert="horz" wrap="square">
              <a:spAutoFit/>
            </a:bodyPr>
            <a:p>
              <a:pPr algn="ctr">
                <a:lnSpc>
                  <a:spcPct val="80000"/>
                </a:lnSpc>
                <a:spcBef>
                  <a:spcPct val="50000"/>
                </a:spcBef>
              </a:pPr>
              <a:endParaRPr sz="2000" lang="en-US">
                <a:solidFill>
                  <a:srgbClr val="000000"/>
                </a:solidFill>
                <a:latin typeface="Verdana" panose="020B0604030504040204" pitchFamily="96" charset="0"/>
              </a:endParaRPr>
            </a:p>
          </p:txBody>
        </p:sp>
        <p:sp>
          <p:nvSpPr>
            <p:cNvPr id="1048749" name="Triangle 46"/>
            <p:cNvSpPr/>
            <p:nvPr>
              <p:custDataLst>
                <p:tags r:id="rId12"/>
              </p:custDataLst>
            </p:nvPr>
          </p:nvSpPr>
          <p:spPr bwMode="auto">
            <a:xfrm>
              <a:off x="4520941" y="4212054"/>
              <a:ext cx="223283" cy="192830"/>
            </a:xfrm>
            <a:prstGeom prst="triangle"/>
            <a:solidFill>
              <a:srgbClr val="00B0F0"/>
            </a:solidFill>
            <a:ln w="19050" cap="flat" cmpd="sng" algn="ctr">
              <a:solidFill>
                <a:srgbClr val="0070C0"/>
              </a:solidFill>
              <a:prstDash val="solid"/>
              <a:round/>
              <a:headEnd type="none" w="med" len="med"/>
              <a:tailEnd type="none" w="med" len="med"/>
            </a:ln>
            <a:effectLst/>
          </p:spPr>
          <p:txBody>
            <a:bodyPr anchor="t" anchorCtr="0" bIns="45720" compatLnSpc="1" lIns="91440" numCol="1" rIns="91440" rtlCol="0" tIns="45720" vert="horz" wrap="square">
              <a:spAutoFit/>
            </a:bodyPr>
            <a:p>
              <a:pPr algn="ctr">
                <a:lnSpc>
                  <a:spcPct val="80000"/>
                </a:lnSpc>
                <a:spcBef>
                  <a:spcPct val="50000"/>
                </a:spcBef>
              </a:pPr>
              <a:endParaRPr sz="2000" lang="en-US">
                <a:solidFill>
                  <a:srgbClr val="000000"/>
                </a:solidFill>
                <a:latin typeface="Verdana" panose="020B0604030504040204" pitchFamily="96" charset="0"/>
              </a:endParaRPr>
            </a:p>
          </p:txBody>
        </p:sp>
        <p:sp>
          <p:nvSpPr>
            <p:cNvPr id="1048750" name="Triangle 47"/>
            <p:cNvSpPr/>
            <p:nvPr>
              <p:custDataLst>
                <p:tags r:id="rId13"/>
              </p:custDataLst>
            </p:nvPr>
          </p:nvSpPr>
          <p:spPr bwMode="auto">
            <a:xfrm>
              <a:off x="5575691" y="3948902"/>
              <a:ext cx="223283" cy="192830"/>
            </a:xfrm>
            <a:prstGeom prst="triangle"/>
            <a:solidFill>
              <a:srgbClr val="00B0F0"/>
            </a:solidFill>
            <a:ln w="19050" cap="flat" cmpd="sng" algn="ctr">
              <a:solidFill>
                <a:srgbClr val="0070C0"/>
              </a:solidFill>
              <a:prstDash val="solid"/>
              <a:round/>
              <a:headEnd type="none" w="med" len="med"/>
              <a:tailEnd type="none" w="med" len="med"/>
            </a:ln>
            <a:effectLst/>
          </p:spPr>
          <p:txBody>
            <a:bodyPr anchor="t" anchorCtr="0" bIns="45720" compatLnSpc="1" lIns="91440" numCol="1" rIns="91440" rtlCol="0" tIns="45720" vert="horz" wrap="square">
              <a:spAutoFit/>
            </a:bodyPr>
            <a:p>
              <a:pPr algn="ctr">
                <a:lnSpc>
                  <a:spcPct val="80000"/>
                </a:lnSpc>
                <a:spcBef>
                  <a:spcPct val="50000"/>
                </a:spcBef>
              </a:pPr>
              <a:endParaRPr sz="2000" lang="en-US">
                <a:solidFill>
                  <a:srgbClr val="000000"/>
                </a:solidFill>
                <a:latin typeface="Verdana" panose="020B0604030504040204" pitchFamily="96" charset="0"/>
              </a:endParaRPr>
            </a:p>
          </p:txBody>
        </p:sp>
        <p:sp>
          <p:nvSpPr>
            <p:cNvPr id="1048751" name="Triangle 48"/>
            <p:cNvSpPr/>
            <p:nvPr>
              <p:custDataLst>
                <p:tags r:id="rId14"/>
              </p:custDataLst>
            </p:nvPr>
          </p:nvSpPr>
          <p:spPr bwMode="auto">
            <a:xfrm>
              <a:off x="6682893" y="3852487"/>
              <a:ext cx="223283" cy="192830"/>
            </a:xfrm>
            <a:prstGeom prst="triangle"/>
            <a:solidFill>
              <a:srgbClr val="00B0F0"/>
            </a:solidFill>
            <a:ln w="19050" cap="flat" cmpd="sng" algn="ctr">
              <a:solidFill>
                <a:srgbClr val="0070C0"/>
              </a:solidFill>
              <a:prstDash val="solid"/>
              <a:round/>
              <a:headEnd type="none" w="med" len="med"/>
              <a:tailEnd type="none" w="med" len="med"/>
            </a:ln>
            <a:effectLst/>
          </p:spPr>
          <p:txBody>
            <a:bodyPr anchor="t" anchorCtr="0" bIns="45720" compatLnSpc="1" lIns="91440" numCol="1" rIns="91440" rtlCol="0" tIns="45720" vert="horz" wrap="square">
              <a:spAutoFit/>
            </a:bodyPr>
            <a:p>
              <a:pPr algn="ctr">
                <a:lnSpc>
                  <a:spcPct val="80000"/>
                </a:lnSpc>
                <a:spcBef>
                  <a:spcPct val="50000"/>
                </a:spcBef>
              </a:pPr>
              <a:endParaRPr sz="2000" lang="en-US">
                <a:solidFill>
                  <a:srgbClr val="000000"/>
                </a:solidFill>
                <a:latin typeface="Verdana" panose="020B0604030504040204" pitchFamily="96" charset="0"/>
              </a:endParaRPr>
            </a:p>
          </p:txBody>
        </p:sp>
        <p:sp>
          <p:nvSpPr>
            <p:cNvPr id="1048752" name="Triangle 49"/>
            <p:cNvSpPr/>
            <p:nvPr>
              <p:custDataLst>
                <p:tags r:id="rId15"/>
              </p:custDataLst>
            </p:nvPr>
          </p:nvSpPr>
          <p:spPr bwMode="auto">
            <a:xfrm>
              <a:off x="7412996" y="3116900"/>
              <a:ext cx="223283" cy="192830"/>
            </a:xfrm>
            <a:prstGeom prst="triangle"/>
            <a:solidFill>
              <a:srgbClr val="00B0F0"/>
            </a:solidFill>
            <a:ln w="19050" cap="flat" cmpd="sng" algn="ctr">
              <a:solidFill>
                <a:srgbClr val="0070C0"/>
              </a:solidFill>
              <a:prstDash val="solid"/>
              <a:round/>
              <a:headEnd type="none" w="med" len="med"/>
              <a:tailEnd type="none" w="med" len="med"/>
            </a:ln>
            <a:effectLst/>
          </p:spPr>
          <p:txBody>
            <a:bodyPr anchor="t" anchorCtr="0" bIns="45720" compatLnSpc="1" lIns="91440" numCol="1" rIns="91440" rtlCol="0" tIns="45720" vert="horz" wrap="square">
              <a:spAutoFit/>
            </a:bodyPr>
            <a:p>
              <a:pPr algn="ctr">
                <a:lnSpc>
                  <a:spcPct val="80000"/>
                </a:lnSpc>
                <a:spcBef>
                  <a:spcPct val="50000"/>
                </a:spcBef>
              </a:pPr>
              <a:endParaRPr sz="2000" lang="en-US">
                <a:solidFill>
                  <a:srgbClr val="000000"/>
                </a:solidFill>
                <a:latin typeface="Verdana" panose="020B0604030504040204" pitchFamily="96" charset="0"/>
              </a:endParaRPr>
            </a:p>
          </p:txBody>
        </p:sp>
        <p:sp>
          <p:nvSpPr>
            <p:cNvPr id="1048753" name="Triangle 50"/>
            <p:cNvSpPr/>
            <p:nvPr>
              <p:custDataLst>
                <p:tags r:id="rId16"/>
              </p:custDataLst>
            </p:nvPr>
          </p:nvSpPr>
          <p:spPr bwMode="auto">
            <a:xfrm>
              <a:off x="8125380" y="2672322"/>
              <a:ext cx="223283" cy="192830"/>
            </a:xfrm>
            <a:prstGeom prst="triangle"/>
            <a:solidFill>
              <a:srgbClr val="00B0F0"/>
            </a:solidFill>
            <a:ln w="19050" cap="flat" cmpd="sng" algn="ctr">
              <a:solidFill>
                <a:srgbClr val="0070C0"/>
              </a:solidFill>
              <a:prstDash val="solid"/>
              <a:round/>
              <a:headEnd type="none" w="med" len="med"/>
              <a:tailEnd type="none" w="med" len="med"/>
            </a:ln>
            <a:effectLst/>
          </p:spPr>
          <p:txBody>
            <a:bodyPr anchor="t" anchorCtr="0" bIns="45720" compatLnSpc="1" lIns="91440" numCol="1" rIns="91440" rtlCol="0" tIns="45720" vert="horz" wrap="square">
              <a:spAutoFit/>
            </a:bodyPr>
            <a:p>
              <a:pPr algn="ctr">
                <a:lnSpc>
                  <a:spcPct val="80000"/>
                </a:lnSpc>
                <a:spcBef>
                  <a:spcPct val="50000"/>
                </a:spcBef>
              </a:pPr>
              <a:endParaRPr sz="2000" lang="en-US">
                <a:solidFill>
                  <a:srgbClr val="000000"/>
                </a:solidFill>
                <a:latin typeface="Verdana" panose="020B0604030504040204" pitchFamily="96" charset="0"/>
              </a:endParaRPr>
            </a:p>
          </p:txBody>
        </p:sp>
        <p:sp>
          <p:nvSpPr>
            <p:cNvPr id="1048754" name="Triangle 51"/>
            <p:cNvSpPr/>
            <p:nvPr>
              <p:custDataLst>
                <p:tags r:id="rId17"/>
              </p:custDataLst>
            </p:nvPr>
          </p:nvSpPr>
          <p:spPr bwMode="auto">
            <a:xfrm>
              <a:off x="2080811" y="3260750"/>
              <a:ext cx="223283" cy="192830"/>
            </a:xfrm>
            <a:prstGeom prst="triangle"/>
            <a:solidFill>
              <a:srgbClr val="00B0F0"/>
            </a:solidFill>
            <a:ln w="19050" cap="flat" cmpd="sng" algn="ctr">
              <a:solidFill>
                <a:srgbClr val="0070C0"/>
              </a:solidFill>
              <a:prstDash val="solid"/>
              <a:round/>
              <a:headEnd type="none" w="med" len="med"/>
              <a:tailEnd type="none" w="med" len="med"/>
            </a:ln>
            <a:effectLst/>
          </p:spPr>
          <p:txBody>
            <a:bodyPr anchor="t" anchorCtr="0" bIns="45720" compatLnSpc="1" lIns="91440" numCol="1" rIns="91440" rtlCol="0" tIns="45720" vert="horz" wrap="square">
              <a:spAutoFit/>
            </a:bodyPr>
            <a:p>
              <a:pPr algn="ctr">
                <a:lnSpc>
                  <a:spcPct val="80000"/>
                </a:lnSpc>
                <a:spcBef>
                  <a:spcPct val="50000"/>
                </a:spcBef>
              </a:pPr>
              <a:endParaRPr sz="2000" lang="en-US">
                <a:solidFill>
                  <a:srgbClr val="000000"/>
                </a:solidFill>
                <a:latin typeface="Verdana" panose="020B0604030504040204" pitchFamily="96" charset="0"/>
              </a:endParaRPr>
            </a:p>
          </p:txBody>
        </p:sp>
        <p:sp>
          <p:nvSpPr>
            <p:cNvPr id="1048755" name="TextBox 52"/>
            <p:cNvSpPr txBox="1"/>
            <p:nvPr>
              <p:custDataLst>
                <p:tags r:id="rId18"/>
              </p:custDataLst>
            </p:nvPr>
          </p:nvSpPr>
          <p:spPr>
            <a:xfrm>
              <a:off x="8004066" y="2365711"/>
              <a:ext cx="473503" cy="307777"/>
            </a:xfrm>
            <a:prstGeom prst="rect"/>
            <a:noFill/>
          </p:spPr>
          <p:txBody>
            <a:bodyPr rtlCol="0" wrap="square">
              <a:spAutoFit/>
            </a:bodyPr>
            <a:p>
              <a:pPr eaLnBrk="1" fontAlgn="auto" hangingPunct="1">
                <a:spcBef>
                  <a:spcPts val="0"/>
                </a:spcBef>
                <a:spcAft>
                  <a:spcPts val="0"/>
                </a:spcAft>
              </a:pPr>
              <a:r>
                <a:rPr dirty="0" sz="1400" lang="en-US">
                  <a:solidFill>
                    <a:srgbClr val="000000"/>
                  </a:solidFill>
                </a:rPr>
                <a:t>4.5</a:t>
              </a:r>
            </a:p>
          </p:txBody>
        </p:sp>
        <p:sp>
          <p:nvSpPr>
            <p:cNvPr id="1048756" name="TextBox 53"/>
            <p:cNvSpPr txBox="1"/>
            <p:nvPr>
              <p:custDataLst>
                <p:tags r:id="rId19"/>
              </p:custDataLst>
            </p:nvPr>
          </p:nvSpPr>
          <p:spPr>
            <a:xfrm>
              <a:off x="7307472" y="2865152"/>
              <a:ext cx="473503" cy="307777"/>
            </a:xfrm>
            <a:prstGeom prst="rect"/>
            <a:noFill/>
          </p:spPr>
          <p:txBody>
            <a:bodyPr rtlCol="0" wrap="square">
              <a:spAutoFit/>
            </a:bodyPr>
            <a:p>
              <a:pPr eaLnBrk="1" fontAlgn="auto" hangingPunct="1">
                <a:spcBef>
                  <a:spcPts val="0"/>
                </a:spcBef>
                <a:spcAft>
                  <a:spcPts val="0"/>
                </a:spcAft>
              </a:pPr>
              <a:r>
                <a:rPr dirty="0" sz="1400" lang="en-US">
                  <a:solidFill>
                    <a:srgbClr val="000000"/>
                  </a:solidFill>
                </a:rPr>
                <a:t>4.0</a:t>
              </a:r>
            </a:p>
          </p:txBody>
        </p:sp>
        <p:sp>
          <p:nvSpPr>
            <p:cNvPr id="1048757" name="TextBox 54"/>
            <p:cNvSpPr txBox="1"/>
            <p:nvPr>
              <p:custDataLst>
                <p:tags r:id="rId20"/>
              </p:custDataLst>
            </p:nvPr>
          </p:nvSpPr>
          <p:spPr>
            <a:xfrm>
              <a:off x="6563810" y="3573064"/>
              <a:ext cx="473503" cy="307777"/>
            </a:xfrm>
            <a:prstGeom prst="rect"/>
            <a:noFill/>
          </p:spPr>
          <p:txBody>
            <a:bodyPr rtlCol="0" wrap="square">
              <a:spAutoFit/>
            </a:bodyPr>
            <a:p>
              <a:pPr eaLnBrk="1" fontAlgn="auto" hangingPunct="1">
                <a:spcBef>
                  <a:spcPts val="0"/>
                </a:spcBef>
                <a:spcAft>
                  <a:spcPts val="0"/>
                </a:spcAft>
              </a:pPr>
              <a:r>
                <a:rPr sz="1400" lang="en-US">
                  <a:solidFill>
                    <a:srgbClr val="000000"/>
                  </a:solidFill>
                </a:rPr>
                <a:t>3.1</a:t>
              </a:r>
              <a:endParaRPr dirty="0" sz="1400" lang="en-US">
                <a:solidFill>
                  <a:srgbClr val="000000"/>
                </a:solidFill>
              </a:endParaRPr>
            </a:p>
          </p:txBody>
        </p:sp>
        <p:sp>
          <p:nvSpPr>
            <p:cNvPr id="1048758" name="TextBox 55"/>
            <p:cNvSpPr txBox="1"/>
            <p:nvPr>
              <p:custDataLst>
                <p:tags r:id="rId21"/>
              </p:custDataLst>
            </p:nvPr>
          </p:nvSpPr>
          <p:spPr>
            <a:xfrm>
              <a:off x="5450580" y="3726952"/>
              <a:ext cx="473503" cy="307777"/>
            </a:xfrm>
            <a:prstGeom prst="rect"/>
            <a:noFill/>
          </p:spPr>
          <p:txBody>
            <a:bodyPr rtlCol="0" wrap="square">
              <a:spAutoFit/>
            </a:bodyPr>
            <a:p>
              <a:pPr eaLnBrk="1" fontAlgn="auto" hangingPunct="1">
                <a:spcBef>
                  <a:spcPts val="0"/>
                </a:spcBef>
                <a:spcAft>
                  <a:spcPts val="0"/>
                </a:spcAft>
              </a:pPr>
              <a:r>
                <a:rPr dirty="0" sz="1400" lang="en-US">
                  <a:solidFill>
                    <a:srgbClr val="000000"/>
                  </a:solidFill>
                </a:rPr>
                <a:t>3.0</a:t>
              </a:r>
            </a:p>
          </p:txBody>
        </p:sp>
        <p:sp>
          <p:nvSpPr>
            <p:cNvPr id="1048759" name="TextBox 56"/>
            <p:cNvSpPr txBox="1"/>
            <p:nvPr>
              <p:custDataLst>
                <p:tags r:id="rId22"/>
              </p:custDataLst>
            </p:nvPr>
          </p:nvSpPr>
          <p:spPr>
            <a:xfrm>
              <a:off x="2409618" y="3213315"/>
              <a:ext cx="2833224" cy="307777"/>
            </a:xfrm>
            <a:prstGeom prst="rect"/>
            <a:noFill/>
          </p:spPr>
          <p:txBody>
            <a:bodyPr rtlCol="0" wrap="square">
              <a:spAutoFit/>
            </a:bodyPr>
            <a:p>
              <a:pPr eaLnBrk="1" fontAlgn="auto" hangingPunct="1">
                <a:spcBef>
                  <a:spcPts val="0"/>
                </a:spcBef>
                <a:spcAft>
                  <a:spcPts val="0"/>
                </a:spcAft>
              </a:pPr>
              <a:r>
                <a:rPr dirty="0" sz="1400" lang="en-US">
                  <a:solidFill>
                    <a:srgbClr val="000000"/>
                  </a:solidFill>
                </a:rPr>
                <a:t>Merged C/C++ and Fortran spec</a:t>
              </a:r>
            </a:p>
          </p:txBody>
        </p:sp>
        <p:sp>
          <p:nvSpPr>
            <p:cNvPr id="1048760" name="TextBox 57"/>
            <p:cNvSpPr txBox="1"/>
            <p:nvPr>
              <p:custDataLst>
                <p:tags r:id="rId23"/>
              </p:custDataLst>
            </p:nvPr>
          </p:nvSpPr>
          <p:spPr>
            <a:xfrm>
              <a:off x="2409618" y="2900798"/>
              <a:ext cx="2833224" cy="307777"/>
            </a:xfrm>
            <a:prstGeom prst="rect"/>
            <a:noFill/>
          </p:spPr>
          <p:txBody>
            <a:bodyPr rtlCol="0" wrap="square">
              <a:spAutoFit/>
            </a:bodyPr>
            <a:p>
              <a:pPr eaLnBrk="1" fontAlgn="auto" hangingPunct="1">
                <a:spcBef>
                  <a:spcPts val="0"/>
                </a:spcBef>
                <a:spcAft>
                  <a:spcPts val="0"/>
                </a:spcAft>
              </a:pPr>
              <a:r>
                <a:rPr dirty="0" sz="1400" lang="en-US">
                  <a:solidFill>
                    <a:srgbClr val="000000"/>
                  </a:solidFill>
                </a:rPr>
                <a:t>C/C</a:t>
              </a:r>
              <a:r>
                <a:rPr sz="1400" lang="en-US">
                  <a:solidFill>
                    <a:srgbClr val="000000"/>
                  </a:solidFill>
                </a:rPr>
                <a:t>++ spec</a:t>
              </a:r>
              <a:endParaRPr dirty="0" sz="1400" lang="en-US">
                <a:solidFill>
                  <a:srgbClr val="000000"/>
                </a:solidFill>
              </a:endParaRPr>
            </a:p>
          </p:txBody>
        </p:sp>
        <p:sp>
          <p:nvSpPr>
            <p:cNvPr id="1048761" name="TextBox 58"/>
            <p:cNvSpPr txBox="1"/>
            <p:nvPr>
              <p:custDataLst>
                <p:tags r:id="rId24"/>
              </p:custDataLst>
            </p:nvPr>
          </p:nvSpPr>
          <p:spPr>
            <a:xfrm>
              <a:off x="2409618" y="2576855"/>
              <a:ext cx="2833224" cy="307777"/>
            </a:xfrm>
            <a:prstGeom prst="rect"/>
            <a:noFill/>
          </p:spPr>
          <p:txBody>
            <a:bodyPr rtlCol="0" wrap="square">
              <a:spAutoFit/>
            </a:bodyPr>
            <a:p>
              <a:pPr eaLnBrk="1" fontAlgn="auto" hangingPunct="1">
                <a:spcBef>
                  <a:spcPts val="0"/>
                </a:spcBef>
                <a:spcAft>
                  <a:spcPts val="0"/>
                </a:spcAft>
              </a:pPr>
              <a:r>
                <a:rPr dirty="0" sz="1400" lang="en-US">
                  <a:solidFill>
                    <a:srgbClr val="000000"/>
                  </a:solidFill>
                </a:rPr>
                <a:t>Fortran spec</a:t>
              </a:r>
            </a:p>
          </p:txBody>
        </p:sp>
        <p:sp>
          <p:nvSpPr>
            <p:cNvPr id="1048762" name="TextBox 59"/>
            <p:cNvSpPr txBox="1"/>
            <p:nvPr>
              <p:custDataLst>
                <p:tags r:id="rId25"/>
              </p:custDataLst>
            </p:nvPr>
          </p:nvSpPr>
          <p:spPr>
            <a:xfrm>
              <a:off x="853699" y="1879186"/>
              <a:ext cx="8000122" cy="338554"/>
            </a:xfrm>
            <a:prstGeom prst="rect"/>
            <a:noFill/>
          </p:spPr>
          <p:txBody>
            <a:bodyPr rtlCol="0" wrap="square">
              <a:spAutoFit/>
            </a:bodyPr>
            <a:p>
              <a:pPr eaLnBrk="1" fontAlgn="auto" hangingPunct="1">
                <a:spcBef>
                  <a:spcPts val="0"/>
                </a:spcBef>
                <a:spcAft>
                  <a:spcPts val="0"/>
                </a:spcAft>
              </a:pPr>
              <a:r>
                <a:rPr dirty="0" sz="1600" lang="en-US">
                  <a:solidFill>
                    <a:srgbClr val="000000"/>
                  </a:solidFill>
                </a:rPr>
                <a:t>Page counts (not counting front matter, appendices or index) for versions of  </a:t>
              </a:r>
              <a:r>
                <a:rPr dirty="0" sz="1600" lang="en-US" err="1">
                  <a:solidFill>
                    <a:srgbClr val="000000"/>
                  </a:solidFill>
                </a:rPr>
                <a:t>OpenMP</a:t>
              </a:r>
              <a:endParaRPr dirty="0" sz="1600" lang="en-US">
                <a:solidFill>
                  <a:srgbClr val="000000"/>
                </a:solidFill>
              </a:endParaRPr>
            </a:p>
          </p:txBody>
        </p:sp>
        <p:sp>
          <p:nvSpPr>
            <p:cNvPr id="1048763" name="TextBox 60"/>
            <p:cNvSpPr txBox="1"/>
            <p:nvPr>
              <p:custDataLst>
                <p:tags r:id="rId26"/>
              </p:custDataLst>
            </p:nvPr>
          </p:nvSpPr>
          <p:spPr>
            <a:xfrm>
              <a:off x="1530356" y="5498275"/>
              <a:ext cx="7029480" cy="307777"/>
            </a:xfrm>
            <a:prstGeom prst="rect"/>
            <a:noFill/>
          </p:spPr>
          <p:txBody>
            <a:bodyPr rtlCol="0" wrap="square">
              <a:spAutoFit/>
            </a:bodyPr>
            <a:p>
              <a:pPr algn="ctr" eaLnBrk="1" fontAlgn="auto" hangingPunct="1">
                <a:spcBef>
                  <a:spcPts val="0"/>
                </a:spcBef>
                <a:spcAft>
                  <a:spcPts val="0"/>
                </a:spcAft>
              </a:pPr>
              <a:r>
                <a:rPr sz="1400" lang="en-US">
                  <a:solidFill>
                    <a:srgbClr val="000000"/>
                  </a:solidFill>
                </a:rPr>
                <a:t>year</a:t>
              </a:r>
              <a:endParaRPr dirty="0" sz="1400" lang="en-US">
                <a:solidFill>
                  <a:srgbClr val="000000"/>
                </a:solidFill>
              </a:endParaRPr>
            </a:p>
          </p:txBody>
        </p:sp>
        <p:sp>
          <p:nvSpPr>
            <p:cNvPr id="1048764" name="TextBox 61"/>
            <p:cNvSpPr txBox="1"/>
            <p:nvPr>
              <p:custDataLst>
                <p:tags r:id="rId27"/>
              </p:custDataLst>
            </p:nvPr>
          </p:nvSpPr>
          <p:spPr>
            <a:xfrm rot="5400000">
              <a:off x="-640487" y="3540941"/>
              <a:ext cx="2988372" cy="307777"/>
            </a:xfrm>
            <a:prstGeom prst="rect"/>
            <a:noFill/>
          </p:spPr>
          <p:txBody>
            <a:bodyPr rtlCol="0" wrap="square">
              <a:spAutoFit/>
            </a:bodyPr>
            <a:p>
              <a:pPr algn="ctr" eaLnBrk="1" fontAlgn="auto" hangingPunct="1">
                <a:spcBef>
                  <a:spcPts val="0"/>
                </a:spcBef>
                <a:spcAft>
                  <a:spcPts val="0"/>
                </a:spcAft>
              </a:pPr>
              <a:r>
                <a:rPr sz="1400" lang="en-US">
                  <a:solidFill>
                    <a:srgbClr val="000000"/>
                  </a:solidFill>
                </a:rPr>
                <a:t>Page counts (spec only)</a:t>
              </a:r>
              <a:endParaRPr dirty="0" sz="1400" lang="en-US">
                <a:solidFill>
                  <a:srgbClr val="000000"/>
                </a:solidFill>
              </a:endParaRPr>
            </a:p>
          </p:txBody>
        </p:sp>
      </p:grpSp>
      <p:sp>
        <p:nvSpPr>
          <p:cNvPr id="1048765" name="文本框 3"/>
          <p:cNvSpPr txBox="1"/>
          <p:nvPr/>
        </p:nvSpPr>
        <p:spPr>
          <a:xfrm>
            <a:off x="481965" y="6240145"/>
            <a:ext cx="8281670" cy="645160"/>
          </a:xfrm>
          <a:prstGeom prst="rect"/>
          <a:noFill/>
        </p:spPr>
        <p:txBody>
          <a:bodyPr anchor="t" rtlCol="0" wrap="square">
            <a:spAutoFit/>
          </a:bodyPr>
          <a:p>
            <a:r>
              <a:rPr altLang="en-US" dirty="0" sz="1800" lang="zh-CN">
                <a:latin typeface="Calibri" panose="020F0502020204030204" pitchFamily="34" charset="0"/>
              </a:rPr>
              <a:t>完整规范的复杂度过高，所以我们将重点放在大多数OpenMP程序员关注的16个结构上…即所谓的“OpenMP通用核心”</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769" name="Title 1"/>
          <p:cNvSpPr>
            <a:spLocks noGrp="1"/>
          </p:cNvSpPr>
          <p:nvPr>
            <p:ph type="title"/>
          </p:nvPr>
        </p:nvSpPr>
        <p:spPr>
          <a:xfrm>
            <a:off x="357018" y="304800"/>
            <a:ext cx="8237538" cy="511673"/>
          </a:xfrm>
        </p:spPr>
        <p:txBody>
          <a:bodyPr/>
          <a:p>
            <a:r>
              <a:rPr altLang="en-US" dirty="0" sz="2400" lang="zh-CN">
                <a:latin typeface="微软雅黑" panose="020B0503020204020204" charset="-122"/>
                <a:ea typeface="微软雅黑" panose="020B0503020204020204" charset="-122"/>
                <a:cs typeface="MS PGothic" panose="020B0600070205080204" pitchFamily="-96" charset="-128"/>
                <a:sym typeface="+mn-ea"/>
              </a:rPr>
              <a:t>OpenMP通用核心：大多数OpenMP程序使用的语句</a:t>
            </a:r>
          </a:p>
        </p:txBody>
      </p:sp>
      <p:sp>
        <p:nvSpPr>
          <p:cNvPr id="1048770"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graphicFrame>
        <p:nvGraphicFramePr>
          <p:cNvPr id="4194305" name="Table 2"/>
          <p:cNvGraphicFramePr>
            <a:graphicFrameLocks noGrp="1"/>
          </p:cNvGraphicFramePr>
          <p:nvPr>
            <p:custDataLst>
              <p:tags r:id="rId2"/>
            </p:custDataLst>
          </p:nvPr>
        </p:nvGraphicFramePr>
        <p:xfrm>
          <a:off x="153670" y="991235"/>
          <a:ext cx="8827770" cy="5669280"/>
        </p:xfrm>
        <a:graphic>
          <a:graphicData uri="http://schemas.openxmlformats.org/drawingml/2006/table">
            <a:tbl>
              <a:tblPr firstRow="1" bandRow="1">
                <a:tableStyleId>{5940675A-B579-460E-94D1-54222C63F5DA}</a:tableStyleId>
              </a:tblPr>
              <a:tblGrid>
                <a:gridCol w="3218180"/>
                <a:gridCol w="5609590"/>
              </a:tblGrid>
              <a:tr h="304800">
                <a:tc>
                  <a:txBody>
                    <a:bodyPr/>
                    <a:p>
                      <a:r>
                        <a:rPr b="1" dirty="0" sz="1400" lang="en-US" err="1"/>
                        <a:t>OpenMP</a:t>
                      </a:r>
                      <a:r>
                        <a:rPr b="1" dirty="0" sz="1400" lang="en-US"/>
                        <a:t> pragma,</a:t>
                      </a:r>
                      <a:r>
                        <a:rPr baseline="0" b="1" dirty="0" sz="1400" lang="en-US"/>
                        <a:t> function, or clause</a:t>
                      </a:r>
                      <a:endParaRPr b="1" dirty="0" sz="1400" lang="en-US"/>
                    </a:p>
                  </a:txBody>
                  <a:tcPr>
                    <a:solidFill>
                      <a:srgbClr val="FFFFE7"/>
                    </a:solidFill>
                  </a:tcPr>
                </a:tc>
                <a:tc>
                  <a:txBody>
                    <a:bodyPr/>
                    <a:p>
                      <a:r>
                        <a:rPr b="1" dirty="0" sz="1400" lang="en-US"/>
                        <a:t>Concepts</a:t>
                      </a:r>
                    </a:p>
                  </a:txBody>
                  <a:tcPr>
                    <a:solidFill>
                      <a:srgbClr val="FFFFE7"/>
                    </a:solidFill>
                  </a:tcPr>
                </a:tc>
              </a:tr>
              <a:tr h="340360">
                <a:tc>
                  <a:txBody>
                    <a:bodyPr/>
                    <a:p>
                      <a:r>
                        <a:rPr dirty="0" sz="1400" lang="en-US"/>
                        <a:t>#pragma </a:t>
                      </a:r>
                      <a:r>
                        <a:rPr dirty="0" sz="1400" lang="en-US" err="1"/>
                        <a:t>omp</a:t>
                      </a:r>
                      <a:r>
                        <a:rPr baseline="0" dirty="0" sz="1400" lang="en-US"/>
                        <a:t> parallel</a:t>
                      </a:r>
                      <a:endParaRPr dirty="0" sz="1400" lang="en-US"/>
                    </a:p>
                  </a:txBody>
                </a:tc>
                <a:tc>
                  <a:txBody>
                    <a:bodyPr/>
                    <a:p>
                      <a:r>
                        <a:rPr dirty="0" sz="1400" lang="en-US"/>
                        <a:t>Parallel region, teams of threads,  structured block, interleaved execution across threads</a:t>
                      </a:r>
                    </a:p>
                  </a:txBody>
                </a:tc>
              </a:tr>
              <a:tr h="518160">
                <a:tc>
                  <a:txBody>
                    <a:bodyPr/>
                    <a:p>
                      <a:pPr algn="l" defTabSz="914400" eaLnBrk="1" fontAlgn="auto" hangingPunct="1" indent="0" latinLnBrk="0" marL="0" marR="0" rtl="0">
                        <a:lnSpc>
                          <a:spcPct val="100000"/>
                        </a:lnSpc>
                        <a:spcBef>
                          <a:spcPts val="0"/>
                        </a:spcBef>
                        <a:spcAft>
                          <a:spcPts val="0"/>
                        </a:spcAft>
                        <a:buClrTx/>
                        <a:buSzTx/>
                        <a:buFontTx/>
                        <a:buNone/>
                      </a:pPr>
                      <a:r>
                        <a:rPr dirty="0" sz="1400" lang="en-US" err="1"/>
                        <a:t>int</a:t>
                      </a:r>
                      <a:r>
                        <a:rPr dirty="0" sz="1400" lang="en-US"/>
                        <a:t> </a:t>
                      </a:r>
                      <a:r>
                        <a:rPr dirty="0" sz="1400" lang="en-US" err="1"/>
                        <a:t>omp_get_thread_num</a:t>
                      </a:r>
                      <a:r>
                        <a:rPr dirty="0" sz="1400" lang="en-US"/>
                        <a:t>()</a:t>
                      </a:r>
                    </a:p>
                    <a:p>
                      <a:r>
                        <a:rPr dirty="0" sz="1400" lang="en-US" err="1"/>
                        <a:t>int</a:t>
                      </a:r>
                      <a:r>
                        <a:rPr dirty="0" sz="1400" lang="en-US"/>
                        <a:t> </a:t>
                      </a:r>
                      <a:r>
                        <a:rPr dirty="0" sz="1400" lang="en-US" err="1"/>
                        <a:t>omp_get_num_threads</a:t>
                      </a:r>
                      <a:r>
                        <a:rPr dirty="0" sz="1400" lang="en-US"/>
                        <a:t>()</a:t>
                      </a:r>
                    </a:p>
                  </a:txBody>
                </a:tc>
                <a:tc>
                  <a:txBody>
                    <a:bodyPr/>
                    <a:p>
                      <a:r>
                        <a:rPr dirty="0" sz="1400" lang="en-US"/>
                        <a:t>Create threads with a parallel region and split up the work using the number of threads and thread ID</a:t>
                      </a:r>
                    </a:p>
                  </a:txBody>
                </a:tc>
              </a:tr>
              <a:tr h="289560">
                <a:tc>
                  <a:txBody>
                    <a:bodyPr/>
                    <a:p>
                      <a:pPr algn="l" defTabSz="914400" eaLnBrk="1" fontAlgn="auto" hangingPunct="1" indent="0" latinLnBrk="0" marL="0" marR="0" rtl="0">
                        <a:lnSpc>
                          <a:spcPct val="100000"/>
                        </a:lnSpc>
                        <a:spcBef>
                          <a:spcPts val="0"/>
                        </a:spcBef>
                        <a:spcAft>
                          <a:spcPts val="0"/>
                        </a:spcAft>
                        <a:buClrTx/>
                        <a:buSzTx/>
                        <a:buFontTx/>
                        <a:buNone/>
                      </a:pPr>
                      <a:r>
                        <a:rPr dirty="0" sz="1400" lang="en-US"/>
                        <a:t>double </a:t>
                      </a:r>
                      <a:r>
                        <a:rPr dirty="0" sz="1400" lang="en-US" err="1"/>
                        <a:t>omp_get_wtime</a:t>
                      </a:r>
                      <a:r>
                        <a:rPr dirty="0" sz="1400" lang="en-US"/>
                        <a:t>()</a:t>
                      </a:r>
                    </a:p>
                  </a:txBody>
                </a:tc>
                <a:tc>
                  <a:txBody>
                    <a:bodyPr/>
                    <a:p>
                      <a:r>
                        <a:rPr dirty="0" sz="1400" lang="en-US"/>
                        <a:t>Speedup and Amdahl's law. False</a:t>
                      </a:r>
                      <a:r>
                        <a:rPr baseline="0" dirty="0" sz="1400" lang="en-US"/>
                        <a:t> Sharing </a:t>
                      </a:r>
                      <a:r>
                        <a:rPr dirty="0" sz="1400" lang="en-US"/>
                        <a:t>and other performance issues</a:t>
                      </a:r>
                    </a:p>
                  </a:txBody>
                </a:tc>
              </a:tr>
              <a:tr h="518160">
                <a:tc>
                  <a:txBody>
                    <a:bodyPr/>
                    <a:p>
                      <a:pPr algn="l" defTabSz="914400" eaLnBrk="1" fontAlgn="auto" hangingPunct="1" indent="0" latinLnBrk="0" marL="0" marR="0" rtl="0">
                        <a:lnSpc>
                          <a:spcPct val="100000"/>
                        </a:lnSpc>
                        <a:spcBef>
                          <a:spcPts val="0"/>
                        </a:spcBef>
                        <a:spcAft>
                          <a:spcPts val="0"/>
                        </a:spcAft>
                        <a:buClrTx/>
                        <a:buSzTx/>
                        <a:buFontTx/>
                        <a:buNone/>
                      </a:pPr>
                      <a:r>
                        <a:rPr dirty="0" sz="1400" lang="en-US" err="1"/>
                        <a:t>setenv</a:t>
                      </a:r>
                      <a:r>
                        <a:rPr dirty="0" sz="1400" lang="en-US"/>
                        <a:t> OMP_NUM_THREADS  N</a:t>
                      </a:r>
                    </a:p>
                    <a:p>
                      <a:endParaRPr dirty="0" sz="1400" lang="en-US"/>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sz="1400" lang="en-US"/>
                        <a:t>Internal control variables. Setting the</a:t>
                      </a:r>
                      <a:r>
                        <a:rPr baseline="0" dirty="0" sz="1400" lang="en-US"/>
                        <a:t> default number of threads with an environment variable</a:t>
                      </a:r>
                      <a:endParaRPr dirty="0" sz="1400" lang="en-US"/>
                    </a:p>
                  </a:txBody>
                </a:tc>
              </a:tr>
              <a:tr h="518160">
                <a:tc>
                  <a:txBody>
                    <a:bodyPr/>
                    <a:p>
                      <a:pPr algn="l" defTabSz="914400" eaLnBrk="1" fontAlgn="auto" hangingPunct="1" indent="0" latinLnBrk="0" marL="0" marR="0" rtl="0">
                        <a:lnSpc>
                          <a:spcPct val="100000"/>
                        </a:lnSpc>
                        <a:spcBef>
                          <a:spcPts val="0"/>
                        </a:spcBef>
                        <a:spcAft>
                          <a:spcPts val="0"/>
                        </a:spcAft>
                        <a:buClrTx/>
                        <a:buSzTx/>
                        <a:buFontTx/>
                        <a:buNone/>
                      </a:pPr>
                      <a:r>
                        <a:rPr dirty="0" sz="1400" lang="en-US"/>
                        <a:t>#pragma </a:t>
                      </a:r>
                      <a:r>
                        <a:rPr dirty="0" sz="1400" lang="en-US" err="1"/>
                        <a:t>omp</a:t>
                      </a:r>
                      <a:r>
                        <a:rPr dirty="0" sz="1400" lang="en-US"/>
                        <a:t> barrier</a:t>
                      </a:r>
                    </a:p>
                    <a:p>
                      <a:pPr algn="l" defTabSz="914400" eaLnBrk="1" fontAlgn="auto" hangingPunct="1" indent="0" latinLnBrk="0" marL="0" marR="0" rtl="0">
                        <a:lnSpc>
                          <a:spcPct val="100000"/>
                        </a:lnSpc>
                        <a:spcBef>
                          <a:spcPts val="0"/>
                        </a:spcBef>
                        <a:spcAft>
                          <a:spcPts val="0"/>
                        </a:spcAft>
                        <a:buClrTx/>
                        <a:buSzTx/>
                        <a:buFontTx/>
                        <a:buNone/>
                      </a:pPr>
                      <a:r>
                        <a:rPr dirty="0" sz="1400" lang="en-US"/>
                        <a:t>#pragma</a:t>
                      </a:r>
                      <a:r>
                        <a:rPr baseline="0" dirty="0" sz="1400" lang="en-US"/>
                        <a:t> </a:t>
                      </a:r>
                      <a:r>
                        <a:rPr baseline="0" dirty="0" sz="1400" lang="en-US" err="1"/>
                        <a:t>omp</a:t>
                      </a:r>
                      <a:r>
                        <a:rPr baseline="0" dirty="0" sz="1400" lang="en-US"/>
                        <a:t> c</a:t>
                      </a:r>
                      <a:r>
                        <a:rPr dirty="0" sz="1400" lang="en-US"/>
                        <a:t>ritical</a:t>
                      </a:r>
                    </a:p>
                  </a:txBody>
                </a:tc>
                <a:tc>
                  <a:txBody>
                    <a:bodyPr/>
                    <a:p>
                      <a:r>
                        <a:rPr dirty="0" sz="1400" lang="en-US"/>
                        <a:t>Synchronization and race conditions.</a:t>
                      </a:r>
                      <a:r>
                        <a:rPr baseline="0" dirty="0" sz="1400" lang="en-US"/>
                        <a:t>    Revisit interleaved execution.   </a:t>
                      </a:r>
                      <a:endParaRPr dirty="0" sz="1400" lang="en-US"/>
                    </a:p>
                  </a:txBody>
                </a:tc>
              </a:tr>
              <a:tr h="518160">
                <a:tc>
                  <a:txBody>
                    <a:bodyPr/>
                    <a:p>
                      <a:r>
                        <a:rPr dirty="0" sz="1400" lang="en-US"/>
                        <a:t>#pragma </a:t>
                      </a:r>
                      <a:r>
                        <a:rPr dirty="0" sz="1400" lang="en-US" err="1"/>
                        <a:t>omp</a:t>
                      </a:r>
                      <a:r>
                        <a:rPr dirty="0" sz="1400" lang="en-US"/>
                        <a:t> for</a:t>
                      </a:r>
                      <a:endParaRPr baseline="0" dirty="0" sz="1400" lang="en-US"/>
                    </a:p>
                    <a:p>
                      <a:r>
                        <a:rPr baseline="0" dirty="0" sz="1400" lang="en-US"/>
                        <a:t>#pragma </a:t>
                      </a:r>
                      <a:r>
                        <a:rPr baseline="0" dirty="0" sz="1400" lang="en-US" err="1"/>
                        <a:t>omp</a:t>
                      </a:r>
                      <a:r>
                        <a:rPr baseline="0" dirty="0" sz="1400" lang="en-US"/>
                        <a:t> parallel for</a:t>
                      </a:r>
                      <a:endParaRPr dirty="0" sz="1400" lang="en-US"/>
                    </a:p>
                  </a:txBody>
                </a:tc>
                <a:tc>
                  <a:txBody>
                    <a:bodyPr/>
                    <a:p>
                      <a:r>
                        <a:rPr dirty="0" sz="1400" lang="en-US" err="1"/>
                        <a:t>Worksharing</a:t>
                      </a:r>
                      <a:r>
                        <a:rPr dirty="0" sz="1400" lang="en-US"/>
                        <a:t>,</a:t>
                      </a:r>
                      <a:r>
                        <a:rPr baseline="0" dirty="0" sz="1400" lang="en-US"/>
                        <a:t> parallel loops, loop carried dependencies</a:t>
                      </a:r>
                      <a:endParaRPr dirty="0" sz="1400" lang="en-US"/>
                    </a:p>
                  </a:txBody>
                </a:tc>
              </a:tr>
              <a:tr h="304800">
                <a:tc>
                  <a:txBody>
                    <a:bodyPr/>
                    <a:p>
                      <a:r>
                        <a:rPr dirty="0" sz="1400" lang="en-US"/>
                        <a:t>reduction(</a:t>
                      </a:r>
                      <a:r>
                        <a:rPr dirty="0" sz="1400" lang="en-US" err="1"/>
                        <a:t>op:list</a:t>
                      </a:r>
                      <a:r>
                        <a:rPr dirty="0" sz="1400" lang="en-US"/>
                        <a:t>)</a:t>
                      </a:r>
                    </a:p>
                  </a:txBody>
                </a:tc>
                <a:tc>
                  <a:txBody>
                    <a:bodyPr/>
                    <a:p>
                      <a:r>
                        <a:rPr dirty="0" sz="1400" lang="en-US"/>
                        <a:t>Reductions of values across a</a:t>
                      </a:r>
                      <a:r>
                        <a:rPr baseline="0" dirty="0" sz="1400" lang="en-US"/>
                        <a:t> team of threads</a:t>
                      </a:r>
                      <a:endParaRPr dirty="0" sz="1400" lang="en-US"/>
                    </a:p>
                  </a:txBody>
                </a:tc>
              </a:tr>
              <a:tr h="518160">
                <a:tc>
                  <a:txBody>
                    <a:bodyPr/>
                    <a:p>
                      <a:r>
                        <a:rPr dirty="0" sz="1400" lang="en-US"/>
                        <a:t>schedule(dynamic [,chunk])</a:t>
                      </a:r>
                    </a:p>
                    <a:p>
                      <a:r>
                        <a:rPr dirty="0" sz="1400" lang="en-US"/>
                        <a:t>schedule</a:t>
                      </a:r>
                      <a:r>
                        <a:rPr baseline="0" dirty="0" sz="1400" lang="en-US"/>
                        <a:t> (static [,chunk])</a:t>
                      </a:r>
                      <a:endParaRPr dirty="0" sz="1400" lang="en-US"/>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sz="1400" lang="en-US"/>
                        <a:t>Loop</a:t>
                      </a:r>
                      <a:r>
                        <a:rPr baseline="0" dirty="0" sz="1400" lang="en-US"/>
                        <a:t> schedules, loop overheads and load balance</a:t>
                      </a:r>
                      <a:endParaRPr dirty="0" sz="1400" lang="en-US"/>
                    </a:p>
                    <a:p>
                      <a:endParaRPr dirty="0" sz="1400" lang="en-US"/>
                    </a:p>
                  </a:txBody>
                </a:tc>
              </a:tr>
              <a:tr h="304800">
                <a:tc>
                  <a:txBody>
                    <a:bodyPr/>
                    <a:p>
                      <a:pPr algn="l" defTabSz="914400" eaLnBrk="1" fontAlgn="auto" hangingPunct="1" indent="0" latinLnBrk="0" marL="0" marR="0" rtl="0">
                        <a:lnSpc>
                          <a:spcPct val="100000"/>
                        </a:lnSpc>
                        <a:spcBef>
                          <a:spcPts val="0"/>
                        </a:spcBef>
                        <a:spcAft>
                          <a:spcPts val="0"/>
                        </a:spcAft>
                        <a:buClrTx/>
                        <a:buSzTx/>
                        <a:buFontTx/>
                        <a:buNone/>
                      </a:pPr>
                      <a:r>
                        <a:rPr dirty="0" sz="1400" lang="en-US"/>
                        <a:t>private(list), </a:t>
                      </a:r>
                      <a:r>
                        <a:rPr dirty="0" sz="1400" lang="en-US" err="1"/>
                        <a:t>firstprivate</a:t>
                      </a:r>
                      <a:r>
                        <a:rPr dirty="0" sz="1400" lang="en-US"/>
                        <a:t>(list), shared(list)</a:t>
                      </a:r>
                    </a:p>
                  </a:txBody>
                </a:tc>
                <a:tc>
                  <a:txBody>
                    <a:bodyPr/>
                    <a:p>
                      <a:r>
                        <a:rPr dirty="0" sz="1400" lang="en-US"/>
                        <a:t>Data environment</a:t>
                      </a:r>
                    </a:p>
                  </a:txBody>
                </a:tc>
              </a:tr>
              <a:tr h="518160">
                <a:tc>
                  <a:txBody>
                    <a:bodyPr/>
                    <a:p>
                      <a:r>
                        <a:rPr dirty="0" sz="1400" lang="en-US" err="1"/>
                        <a:t>nowait</a:t>
                      </a:r>
                      <a:endParaRPr dirty="0" sz="1400" lang="en-US"/>
                    </a:p>
                  </a:txBody>
                </a:tc>
                <a:tc>
                  <a:txBody>
                    <a:bodyPr/>
                    <a:p>
                      <a:r>
                        <a:rPr dirty="0" sz="1400" lang="en-US"/>
                        <a:t>Disabling implied barriers on workshare constructs</a:t>
                      </a:r>
                      <a:r>
                        <a:rPr baseline="0" dirty="0" sz="1400" lang="en-US"/>
                        <a:t>, the high cost of barriers, and the flush concept (but not the flush directive)</a:t>
                      </a:r>
                      <a:endParaRPr dirty="0" sz="1400" lang="en-US"/>
                    </a:p>
                  </a:txBody>
                </a:tc>
              </a:tr>
              <a:tr h="304800">
                <a:tc>
                  <a:txBody>
                    <a:bodyPr/>
                    <a:p>
                      <a:r>
                        <a:rPr dirty="0" sz="1400" lang="en-US"/>
                        <a:t>#pragma </a:t>
                      </a:r>
                      <a:r>
                        <a:rPr dirty="0" sz="1400" lang="en-US" err="1"/>
                        <a:t>omp</a:t>
                      </a:r>
                      <a:r>
                        <a:rPr dirty="0" sz="1400" lang="en-US"/>
                        <a:t> single</a:t>
                      </a:r>
                    </a:p>
                  </a:txBody>
                </a:tc>
                <a:tc>
                  <a:txBody>
                    <a:bodyPr/>
                    <a:p>
                      <a:r>
                        <a:rPr dirty="0" sz="1400" lang="en-US"/>
                        <a:t>Workshare with a single</a:t>
                      </a:r>
                      <a:r>
                        <a:rPr baseline="0" dirty="0" sz="1400" lang="en-US"/>
                        <a:t> thread</a:t>
                      </a:r>
                      <a:endParaRPr dirty="0" sz="1400" lang="en-US"/>
                    </a:p>
                  </a:txBody>
                </a:tc>
              </a:tr>
              <a:tr h="518160">
                <a:tc>
                  <a:txBody>
                    <a:bodyPr/>
                    <a:p>
                      <a:pPr algn="l" defTabSz="914400" eaLnBrk="1" fontAlgn="auto" hangingPunct="1" indent="0" latinLnBrk="0" marL="0" marR="0" rtl="0">
                        <a:lnSpc>
                          <a:spcPct val="100000"/>
                        </a:lnSpc>
                        <a:spcBef>
                          <a:spcPts val="0"/>
                        </a:spcBef>
                        <a:spcAft>
                          <a:spcPts val="0"/>
                        </a:spcAft>
                        <a:buClrTx/>
                        <a:buSzTx/>
                        <a:buFontTx/>
                        <a:buNone/>
                      </a:pPr>
                      <a:r>
                        <a:rPr dirty="0" sz="1400" lang="en-US"/>
                        <a:t>#pragma</a:t>
                      </a:r>
                      <a:r>
                        <a:rPr baseline="0" dirty="0" sz="1400" lang="en-US"/>
                        <a:t> </a:t>
                      </a:r>
                      <a:r>
                        <a:rPr baseline="0" dirty="0" sz="1400" lang="en-US" err="1"/>
                        <a:t>omp</a:t>
                      </a:r>
                      <a:r>
                        <a:rPr baseline="0" dirty="0" sz="1400" lang="en-US"/>
                        <a:t> task</a:t>
                      </a:r>
                    </a:p>
                    <a:p>
                      <a:pPr algn="l" defTabSz="914400" eaLnBrk="1" fontAlgn="auto" hangingPunct="1" indent="0" latinLnBrk="0" marL="0" marR="0" rtl="0">
                        <a:lnSpc>
                          <a:spcPct val="100000"/>
                        </a:lnSpc>
                        <a:spcBef>
                          <a:spcPts val="0"/>
                        </a:spcBef>
                        <a:spcAft>
                          <a:spcPts val="0"/>
                        </a:spcAft>
                        <a:buClrTx/>
                        <a:buSzTx/>
                        <a:buFontTx/>
                        <a:buNone/>
                      </a:pPr>
                      <a:r>
                        <a:rPr baseline="0" dirty="0" sz="1400" lang="en-US"/>
                        <a:t>#pragma </a:t>
                      </a:r>
                      <a:r>
                        <a:rPr baseline="0" dirty="0" sz="1400" lang="en-US" err="1"/>
                        <a:t>omp</a:t>
                      </a:r>
                      <a:r>
                        <a:rPr baseline="0" dirty="0" sz="1400" lang="en-US"/>
                        <a:t> </a:t>
                      </a:r>
                      <a:r>
                        <a:rPr baseline="0" dirty="0" sz="1400" lang="en-US" err="1"/>
                        <a:t>taskwait</a:t>
                      </a:r>
                      <a:endParaRPr dirty="0" sz="1400" lang="en-US"/>
                    </a:p>
                  </a:txBody>
                </a:tc>
                <a:tc>
                  <a:txBody>
                    <a:bodyPr/>
                    <a:p>
                      <a:pPr algn="l" defTabSz="914400" eaLnBrk="1" fontAlgn="auto" hangingPunct="1" indent="0" latinLnBrk="0" marL="0" marR="0" rtl="0">
                        <a:lnSpc>
                          <a:spcPct val="100000"/>
                        </a:lnSpc>
                        <a:spcBef>
                          <a:spcPts val="0"/>
                        </a:spcBef>
                        <a:spcAft>
                          <a:spcPts val="0"/>
                        </a:spcAft>
                        <a:buClrTx/>
                        <a:buSzTx/>
                        <a:buFontTx/>
                        <a:buNone/>
                      </a:pPr>
                      <a:r>
                        <a:rPr dirty="0" sz="1400" lang="en-US"/>
                        <a:t>Tasks including the data environment for tasks.</a:t>
                      </a:r>
                    </a:p>
                  </a:txBody>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774" name="Title 1"/>
          <p:cNvSpPr>
            <a:spLocks noGrp="1"/>
          </p:cNvSpPr>
          <p:nvPr>
            <p:ph type="title"/>
          </p:nvPr>
        </p:nvSpPr>
        <p:spPr>
          <a:xfrm>
            <a:off x="357018" y="304800"/>
            <a:ext cx="7936082" cy="511673"/>
          </a:xfrm>
        </p:spPr>
        <p:txBody>
          <a:bodyPr/>
          <a:p>
            <a:r>
              <a:rPr altLang="zh-CN" dirty="0" sz="3200" lang="en-US">
                <a:latin typeface="微软雅黑" panose="020B0503020204020204" charset="-122"/>
                <a:ea typeface="微软雅黑" panose="020B0503020204020204" charset="-122"/>
                <a:cs typeface="MS PGothic" panose="020B0600070205080204" pitchFamily="-96" charset="-128"/>
                <a:sym typeface="+mn-ea"/>
              </a:rPr>
              <a:t>OpenMP</a:t>
            </a:r>
            <a:r>
              <a:rPr altLang="en-US" dirty="0" sz="3200" lang="zh-CN">
                <a:latin typeface="微软雅黑" panose="020B0503020204020204" charset="-122"/>
                <a:ea typeface="微软雅黑" panose="020B0503020204020204" charset="-122"/>
                <a:cs typeface="MS PGothic" panose="020B0600070205080204" pitchFamily="-96" charset="-128"/>
                <a:sym typeface="+mn-ea"/>
              </a:rPr>
              <a:t>基本定义</a:t>
            </a:r>
            <a:r>
              <a:rPr altLang="zh-CN" dirty="0" sz="3200" lang="en-US">
                <a:latin typeface="微软雅黑" panose="020B0503020204020204" charset="-122"/>
                <a:ea typeface="微软雅黑" panose="020B0503020204020204" charset="-122"/>
                <a:cs typeface="MS PGothic" panose="020B0600070205080204" pitchFamily="-96" charset="-128"/>
                <a:sym typeface="+mn-ea"/>
              </a:rPr>
              <a:t>: basic solution stack</a:t>
            </a:r>
          </a:p>
        </p:txBody>
      </p:sp>
      <p:sp>
        <p:nvSpPr>
          <p:cNvPr id="1048775"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grpSp>
        <p:nvGrpSpPr>
          <p:cNvPr id="162" name="Group 36"/>
          <p:cNvGrpSpPr/>
          <p:nvPr/>
        </p:nvGrpSpPr>
        <p:grpSpPr bwMode="auto">
          <a:xfrm>
            <a:off x="60325" y="3463925"/>
            <a:ext cx="8931275" cy="1676400"/>
            <a:chOff x="38" y="2447"/>
            <a:chExt cx="5626" cy="1056"/>
          </a:xfrm>
        </p:grpSpPr>
        <p:sp>
          <p:nvSpPr>
            <p:cNvPr id="1048776" name="Rectangle 3"/>
            <p:cNvSpPr>
              <a:spLocks noChangeArrowheads="1"/>
            </p:cNvSpPr>
            <p:nvPr>
              <p:custDataLst>
                <p:tags r:id="rId2"/>
              </p:custDataLst>
            </p:nvPr>
          </p:nvSpPr>
          <p:spPr bwMode="auto">
            <a:xfrm>
              <a:off x="400" y="2640"/>
              <a:ext cx="5184" cy="288"/>
            </a:xfrm>
            <a:prstGeom prst="rect"/>
            <a:solidFill>
              <a:srgbClr val="660066"/>
            </a:solidFill>
            <a:ln w="12700">
              <a:solidFill>
                <a:schemeClr val="tx1"/>
              </a:solidFill>
              <a:miter lim="800000"/>
              <a:headEnd type="none" w="sm" len="sm"/>
              <a:tailEnd type="none" w="sm" len="sm"/>
            </a:ln>
          </p:spPr>
          <p:txBody>
            <a:bodyPr anchor="ctr" wrap="none"/>
            <a:p>
              <a:pPr eaLnBrk="1" fontAlgn="auto" hangingPunct="1">
                <a:spcBef>
                  <a:spcPts val="0"/>
                </a:spcBef>
                <a:spcAft>
                  <a:spcPts val="0"/>
                </a:spcAft>
              </a:pPr>
              <a:r>
                <a:rPr altLang="zh-CN" sz="1600" lang="en-US">
                  <a:solidFill>
                    <a:srgbClr val="FFFFFF"/>
                  </a:solidFill>
                </a:rPr>
                <a:t>OpenMP Runtime library</a:t>
              </a:r>
            </a:p>
          </p:txBody>
        </p:sp>
        <p:sp>
          <p:nvSpPr>
            <p:cNvPr id="1048777" name="Rectangle 4"/>
            <p:cNvSpPr>
              <a:spLocks noChangeArrowheads="1"/>
            </p:cNvSpPr>
            <p:nvPr>
              <p:custDataLst>
                <p:tags r:id="rId3"/>
              </p:custDataLst>
            </p:nvPr>
          </p:nvSpPr>
          <p:spPr bwMode="auto">
            <a:xfrm>
              <a:off x="400" y="3024"/>
              <a:ext cx="5184" cy="288"/>
            </a:xfrm>
            <a:prstGeom prst="rect"/>
            <a:solidFill>
              <a:srgbClr val="660066"/>
            </a:solidFill>
            <a:ln w="12700">
              <a:solidFill>
                <a:schemeClr val="tx1"/>
              </a:solidFill>
              <a:miter lim="800000"/>
              <a:headEnd type="none" w="sm" len="sm"/>
              <a:tailEnd type="none" w="sm" len="sm"/>
            </a:ln>
          </p:spPr>
          <p:txBody>
            <a:bodyPr anchor="ctr" wrap="none"/>
            <a:p>
              <a:pPr eaLnBrk="1" fontAlgn="auto" hangingPunct="1">
                <a:spcBef>
                  <a:spcPts val="0"/>
                </a:spcBef>
                <a:spcAft>
                  <a:spcPts val="0"/>
                </a:spcAft>
              </a:pPr>
              <a:r>
                <a:rPr altLang="zh-CN" sz="1600" lang="en-US">
                  <a:solidFill>
                    <a:srgbClr val="FFFFFF"/>
                  </a:solidFill>
                </a:rPr>
                <a:t>OS/system support for shared memory and threading</a:t>
              </a:r>
            </a:p>
          </p:txBody>
        </p:sp>
        <p:sp>
          <p:nvSpPr>
            <p:cNvPr id="1048778" name="Line 11"/>
            <p:cNvSpPr>
              <a:spLocks noChangeShapeType="1"/>
            </p:cNvSpPr>
            <p:nvPr>
              <p:custDataLst>
                <p:tags r:id="rId4"/>
              </p:custDataLst>
            </p:nvPr>
          </p:nvSpPr>
          <p:spPr bwMode="auto">
            <a:xfrm>
              <a:off x="336" y="2496"/>
              <a:ext cx="5328" cy="1"/>
            </a:xfrm>
            <a:prstGeom prst="line"/>
            <a:noFill/>
            <a:ln w="76200">
              <a:solidFill>
                <a:schemeClr val="tx1"/>
              </a:solidFill>
              <a:round/>
              <a:headEnd type="none" w="sm" len="sm"/>
              <a:tailEnd type="none" w="sm" len="sm"/>
            </a:ln>
          </p:spPr>
          <p:txBody>
            <a:bodyPr/>
            <a:p>
              <a:pPr eaLnBrk="1" fontAlgn="auto" hangingPunct="1">
                <a:spcBef>
                  <a:spcPts val="0"/>
                </a:spcBef>
                <a:spcAft>
                  <a:spcPts val="0"/>
                </a:spcAft>
              </a:pPr>
              <a:endParaRPr lang="en-US">
                <a:solidFill>
                  <a:srgbClr val="FFFFFF"/>
                </a:solidFill>
              </a:endParaRPr>
            </a:p>
          </p:txBody>
        </p:sp>
        <p:sp>
          <p:nvSpPr>
            <p:cNvPr id="1048779" name="Text Box 13"/>
            <p:cNvSpPr txBox="1">
              <a:spLocks noChangeArrowheads="1"/>
            </p:cNvSpPr>
            <p:nvPr>
              <p:custDataLst>
                <p:tags r:id="rId5"/>
              </p:custDataLst>
            </p:nvPr>
          </p:nvSpPr>
          <p:spPr bwMode="auto">
            <a:xfrm rot="-5386228">
              <a:off x="-384" y="2869"/>
              <a:ext cx="1056" cy="212"/>
            </a:xfrm>
            <a:prstGeom prst="rect"/>
            <a:noFill/>
            <a:ln w="12700">
              <a:noFill/>
              <a:miter lim="800000"/>
              <a:headEnd type="none" w="sm" len="sm"/>
              <a:tailEnd type="none" w="sm" len="sm"/>
            </a:ln>
          </p:spPr>
          <p:txBody>
            <a:bodyPr>
              <a:spAutoFit/>
            </a:bodyPr>
            <a:p>
              <a:pPr eaLnBrk="1" fontAlgn="auto" hangingPunct="1">
                <a:spcBef>
                  <a:spcPct val="50000"/>
                </a:spcBef>
                <a:spcAft>
                  <a:spcPts val="0"/>
                </a:spcAft>
              </a:pPr>
              <a:r>
                <a:rPr altLang="zh-CN" dirty="0" sz="1600" lang="en-US">
                  <a:solidFill>
                    <a:srgbClr val="000000"/>
                  </a:solidFill>
                </a:rPr>
                <a:t>System layer</a:t>
              </a:r>
            </a:p>
          </p:txBody>
        </p:sp>
      </p:grpSp>
      <p:grpSp>
        <p:nvGrpSpPr>
          <p:cNvPr id="163" name="Group 38"/>
          <p:cNvGrpSpPr/>
          <p:nvPr/>
        </p:nvGrpSpPr>
        <p:grpSpPr bwMode="auto">
          <a:xfrm>
            <a:off x="0" y="2474913"/>
            <a:ext cx="8991600" cy="873125"/>
            <a:chOff x="0" y="1824"/>
            <a:chExt cx="5664" cy="550"/>
          </a:xfrm>
        </p:grpSpPr>
        <p:sp>
          <p:nvSpPr>
            <p:cNvPr id="1048780" name="Rectangle 5"/>
            <p:cNvSpPr>
              <a:spLocks noChangeArrowheads="1"/>
            </p:cNvSpPr>
            <p:nvPr>
              <p:custDataLst>
                <p:tags r:id="rId6"/>
              </p:custDataLst>
            </p:nvPr>
          </p:nvSpPr>
          <p:spPr bwMode="auto">
            <a:xfrm>
              <a:off x="400" y="1920"/>
              <a:ext cx="1520" cy="432"/>
            </a:xfrm>
            <a:prstGeom prst="rect"/>
            <a:solidFill>
              <a:srgbClr val="001B72"/>
            </a:solidFill>
            <a:ln w="12700">
              <a:solidFill>
                <a:schemeClr val="tx1"/>
              </a:solidFill>
              <a:miter lim="800000"/>
              <a:headEnd type="none" w="sm" len="sm"/>
              <a:tailEnd type="none" w="sm" len="sm"/>
            </a:ln>
          </p:spPr>
          <p:txBody>
            <a:bodyPr anchor="ctr" wrap="none"/>
            <a:p>
              <a:pPr eaLnBrk="1" fontAlgn="auto" hangingPunct="1">
                <a:spcBef>
                  <a:spcPts val="0"/>
                </a:spcBef>
                <a:spcAft>
                  <a:spcPts val="0"/>
                </a:spcAft>
              </a:pPr>
              <a:r>
                <a:rPr altLang="zh-CN" sz="1600" lang="en-US">
                  <a:solidFill>
                    <a:srgbClr val="FFFFFF"/>
                  </a:solidFill>
                </a:rPr>
                <a:t>Directives,</a:t>
              </a:r>
            </a:p>
            <a:p>
              <a:pPr eaLnBrk="1" fontAlgn="auto" hangingPunct="1">
                <a:spcBef>
                  <a:spcPts val="0"/>
                </a:spcBef>
                <a:spcAft>
                  <a:spcPts val="0"/>
                </a:spcAft>
              </a:pPr>
              <a:r>
                <a:rPr altLang="zh-CN" sz="1600" lang="en-US">
                  <a:solidFill>
                    <a:srgbClr val="FFFFFF"/>
                  </a:solidFill>
                </a:rPr>
                <a:t>Compiler</a:t>
              </a:r>
            </a:p>
          </p:txBody>
        </p:sp>
        <p:sp>
          <p:nvSpPr>
            <p:cNvPr id="1048781" name="Rectangle 6"/>
            <p:cNvSpPr>
              <a:spLocks noChangeArrowheads="1"/>
            </p:cNvSpPr>
            <p:nvPr>
              <p:custDataLst>
                <p:tags r:id="rId7"/>
              </p:custDataLst>
            </p:nvPr>
          </p:nvSpPr>
          <p:spPr bwMode="auto">
            <a:xfrm>
              <a:off x="2064" y="1920"/>
              <a:ext cx="1920" cy="384"/>
            </a:xfrm>
            <a:prstGeom prst="rect"/>
            <a:solidFill>
              <a:srgbClr val="001B72"/>
            </a:solidFill>
            <a:ln w="12700">
              <a:solidFill>
                <a:schemeClr val="tx1"/>
              </a:solidFill>
              <a:miter lim="800000"/>
              <a:headEnd type="none" w="sm" len="sm"/>
              <a:tailEnd type="none" w="sm" len="sm"/>
            </a:ln>
          </p:spPr>
          <p:txBody>
            <a:bodyPr anchor="ctr" wrap="none"/>
            <a:p>
              <a:pPr eaLnBrk="1" fontAlgn="auto" hangingPunct="1">
                <a:spcBef>
                  <a:spcPts val="0"/>
                </a:spcBef>
                <a:spcAft>
                  <a:spcPts val="0"/>
                </a:spcAft>
              </a:pPr>
              <a:r>
                <a:rPr altLang="zh-CN" sz="1600" lang="en-US">
                  <a:solidFill>
                    <a:srgbClr val="FFFFFF"/>
                  </a:solidFill>
                </a:rPr>
                <a:t>OpenMP library</a:t>
              </a:r>
            </a:p>
          </p:txBody>
        </p:sp>
        <p:sp>
          <p:nvSpPr>
            <p:cNvPr id="1048782" name="Rectangle 7"/>
            <p:cNvSpPr>
              <a:spLocks noChangeArrowheads="1"/>
            </p:cNvSpPr>
            <p:nvPr>
              <p:custDataLst>
                <p:tags r:id="rId8"/>
              </p:custDataLst>
            </p:nvPr>
          </p:nvSpPr>
          <p:spPr bwMode="auto">
            <a:xfrm>
              <a:off x="4128" y="1920"/>
              <a:ext cx="1456" cy="384"/>
            </a:xfrm>
            <a:prstGeom prst="rect"/>
            <a:solidFill>
              <a:srgbClr val="001B72"/>
            </a:solidFill>
            <a:ln w="12700">
              <a:solidFill>
                <a:schemeClr val="tx1"/>
              </a:solidFill>
              <a:miter lim="800000"/>
              <a:headEnd type="none" w="sm" len="sm"/>
              <a:tailEnd type="none" w="sm" len="sm"/>
            </a:ln>
          </p:spPr>
          <p:txBody>
            <a:bodyPr anchor="ctr" wrap="none"/>
            <a:p>
              <a:pPr eaLnBrk="1" fontAlgn="auto" hangingPunct="1">
                <a:spcBef>
                  <a:spcPts val="0"/>
                </a:spcBef>
                <a:spcAft>
                  <a:spcPts val="0"/>
                </a:spcAft>
              </a:pPr>
              <a:r>
                <a:rPr altLang="zh-CN" sz="1600" lang="en-US">
                  <a:solidFill>
                    <a:srgbClr val="FFFFFF"/>
                  </a:solidFill>
                </a:rPr>
                <a:t>Environment </a:t>
              </a:r>
              <a:br>
                <a:rPr altLang="zh-CN" sz="1600" lang="en-US">
                  <a:solidFill>
                    <a:srgbClr val="FFFFFF"/>
                  </a:solidFill>
                </a:rPr>
              </a:br>
              <a:r>
                <a:rPr altLang="zh-CN" sz="1600" lang="en-US">
                  <a:solidFill>
                    <a:srgbClr val="FFFFFF"/>
                  </a:solidFill>
                </a:rPr>
                <a:t>variables</a:t>
              </a:r>
            </a:p>
          </p:txBody>
        </p:sp>
        <p:sp>
          <p:nvSpPr>
            <p:cNvPr id="1048783" name="Line 12"/>
            <p:cNvSpPr>
              <a:spLocks noChangeShapeType="1"/>
            </p:cNvSpPr>
            <p:nvPr>
              <p:custDataLst>
                <p:tags r:id="rId9"/>
              </p:custDataLst>
            </p:nvPr>
          </p:nvSpPr>
          <p:spPr bwMode="auto">
            <a:xfrm>
              <a:off x="336" y="1824"/>
              <a:ext cx="5328" cy="0"/>
            </a:xfrm>
            <a:prstGeom prst="line"/>
            <a:noFill/>
            <a:ln w="76200">
              <a:solidFill>
                <a:schemeClr val="tx1"/>
              </a:solidFill>
              <a:round/>
              <a:headEnd type="none" w="sm" len="sm"/>
              <a:tailEnd type="none" w="sm" len="sm"/>
            </a:ln>
          </p:spPr>
          <p:txBody>
            <a:bodyPr/>
            <a:p>
              <a:pPr eaLnBrk="1" fontAlgn="auto" hangingPunct="1">
                <a:spcBef>
                  <a:spcPts val="0"/>
                </a:spcBef>
                <a:spcAft>
                  <a:spcPts val="0"/>
                </a:spcAft>
              </a:pPr>
              <a:endParaRPr lang="en-US">
                <a:solidFill>
                  <a:srgbClr val="FFFFFF"/>
                </a:solidFill>
              </a:endParaRPr>
            </a:p>
          </p:txBody>
        </p:sp>
        <p:sp>
          <p:nvSpPr>
            <p:cNvPr id="1048784" name="Text Box 14"/>
            <p:cNvSpPr txBox="1">
              <a:spLocks noChangeArrowheads="1"/>
            </p:cNvSpPr>
            <p:nvPr>
              <p:custDataLst>
                <p:tags r:id="rId10"/>
              </p:custDataLst>
            </p:nvPr>
          </p:nvSpPr>
          <p:spPr bwMode="auto">
            <a:xfrm rot="-5386228">
              <a:off x="-68" y="1940"/>
              <a:ext cx="502" cy="366"/>
            </a:xfrm>
            <a:prstGeom prst="rect"/>
            <a:noFill/>
            <a:ln w="12700">
              <a:noFill/>
              <a:miter lim="800000"/>
              <a:headEnd type="none" w="sm" len="sm"/>
              <a:tailEnd type="none" w="sm" len="sm"/>
            </a:ln>
          </p:spPr>
          <p:txBody>
            <a:bodyPr>
              <a:spAutoFit/>
            </a:bodyPr>
            <a:p>
              <a:pPr eaLnBrk="1" fontAlgn="auto" hangingPunct="1">
                <a:spcBef>
                  <a:spcPct val="50000"/>
                </a:spcBef>
                <a:spcAft>
                  <a:spcPts val="0"/>
                </a:spcAft>
              </a:pPr>
              <a:r>
                <a:rPr altLang="zh-CN" dirty="0" sz="1600" lang="en-US" err="1">
                  <a:solidFill>
                    <a:srgbClr val="000000"/>
                  </a:solidFill>
                </a:rPr>
                <a:t>Prog</a:t>
              </a:r>
              <a:r>
                <a:rPr altLang="zh-CN" dirty="0" sz="1600" lang="en-US">
                  <a:solidFill>
                    <a:srgbClr val="000000"/>
                  </a:solidFill>
                </a:rPr>
                <a:t>. </a:t>
              </a:r>
              <a:r>
                <a:rPr altLang="zh-CN" dirty="0" sz="1600" lang="en-US">
                  <a:solidFill>
                    <a:srgbClr val="FFFFFF"/>
                  </a:solidFill>
                </a:rPr>
                <a:t>Layer</a:t>
              </a:r>
              <a:endParaRPr altLang="zh-CN" dirty="0" lang="en-US">
                <a:solidFill>
                  <a:srgbClr val="FFFFFF"/>
                </a:solidFill>
              </a:endParaRPr>
            </a:p>
          </p:txBody>
        </p:sp>
      </p:grpSp>
      <p:grpSp>
        <p:nvGrpSpPr>
          <p:cNvPr id="164" name="Group 39"/>
          <p:cNvGrpSpPr/>
          <p:nvPr/>
        </p:nvGrpSpPr>
        <p:grpSpPr bwMode="auto">
          <a:xfrm>
            <a:off x="60325" y="887413"/>
            <a:ext cx="8778875" cy="1358900"/>
            <a:chOff x="38" y="824"/>
            <a:chExt cx="5530" cy="856"/>
          </a:xfrm>
        </p:grpSpPr>
        <p:grpSp>
          <p:nvGrpSpPr>
            <p:cNvPr id="165" name="Group 33"/>
            <p:cNvGrpSpPr/>
            <p:nvPr/>
          </p:nvGrpSpPr>
          <p:grpSpPr bwMode="auto">
            <a:xfrm>
              <a:off x="384" y="912"/>
              <a:ext cx="5184" cy="768"/>
              <a:chOff x="384" y="912"/>
              <a:chExt cx="5184" cy="768"/>
            </a:xfrm>
          </p:grpSpPr>
          <p:sp>
            <p:nvSpPr>
              <p:cNvPr id="1048785" name="Rectangle 30"/>
              <p:cNvSpPr>
                <a:spLocks noChangeArrowheads="1"/>
              </p:cNvSpPr>
              <p:nvPr>
                <p:custDataLst>
                  <p:tags r:id="rId11"/>
                </p:custDataLst>
              </p:nvPr>
            </p:nvSpPr>
            <p:spPr bwMode="auto">
              <a:xfrm>
                <a:off x="384" y="912"/>
                <a:ext cx="5184" cy="384"/>
              </a:xfrm>
              <a:prstGeom prst="rect"/>
              <a:solidFill>
                <a:schemeClr val="accent1"/>
              </a:solidFill>
              <a:ln w="12700">
                <a:solidFill>
                  <a:schemeClr val="tx1"/>
                </a:solidFill>
                <a:miter lim="800000"/>
                <a:headEnd type="none" w="sm" len="sm"/>
                <a:tailEnd type="none" w="sm" len="sm"/>
              </a:ln>
            </p:spPr>
            <p:txBody>
              <a:bodyPr anchor="ctr" wrap="none"/>
              <a:p>
                <a:pPr eaLnBrk="1" fontAlgn="auto" hangingPunct="1">
                  <a:spcBef>
                    <a:spcPts val="0"/>
                  </a:spcBef>
                  <a:spcAft>
                    <a:spcPts val="0"/>
                  </a:spcAft>
                </a:pPr>
                <a:endParaRPr lang="en-GB">
                  <a:solidFill>
                    <a:srgbClr val="FFFFFF"/>
                  </a:solidFill>
                </a:endParaRPr>
              </a:p>
            </p:txBody>
          </p:sp>
          <p:sp>
            <p:nvSpPr>
              <p:cNvPr id="1048786" name="Rectangle 31"/>
              <p:cNvSpPr>
                <a:spLocks noChangeArrowheads="1"/>
              </p:cNvSpPr>
              <p:nvPr>
                <p:custDataLst>
                  <p:tags r:id="rId12"/>
                </p:custDataLst>
              </p:nvPr>
            </p:nvSpPr>
            <p:spPr bwMode="auto">
              <a:xfrm>
                <a:off x="4854" y="1008"/>
                <a:ext cx="714" cy="672"/>
              </a:xfrm>
              <a:prstGeom prst="rect"/>
              <a:solidFill>
                <a:schemeClr val="accent1"/>
              </a:solidFill>
              <a:ln w="12700">
                <a:solidFill>
                  <a:schemeClr val="tx1"/>
                </a:solidFill>
                <a:miter lim="800000"/>
                <a:headEnd type="none" w="sm" len="sm"/>
                <a:tailEnd type="none" w="sm" len="sm"/>
              </a:ln>
            </p:spPr>
            <p:txBody>
              <a:bodyPr anchor="ctr" wrap="none"/>
              <a:p>
                <a:pPr eaLnBrk="1" fontAlgn="auto" hangingPunct="1">
                  <a:spcBef>
                    <a:spcPts val="0"/>
                  </a:spcBef>
                  <a:spcAft>
                    <a:spcPts val="0"/>
                  </a:spcAft>
                </a:pPr>
                <a:endParaRPr lang="en-GB">
                  <a:solidFill>
                    <a:srgbClr val="FFFFFF"/>
                  </a:solidFill>
                </a:endParaRPr>
              </a:p>
            </p:txBody>
          </p:sp>
          <p:sp>
            <p:nvSpPr>
              <p:cNvPr id="1048787" name="Rectangle 32"/>
              <p:cNvSpPr>
                <a:spLocks noChangeArrowheads="1"/>
              </p:cNvSpPr>
              <p:nvPr>
                <p:custDataLst>
                  <p:tags r:id="rId13"/>
                </p:custDataLst>
              </p:nvPr>
            </p:nvSpPr>
            <p:spPr bwMode="auto">
              <a:xfrm>
                <a:off x="4704" y="960"/>
                <a:ext cx="861" cy="330"/>
              </a:xfrm>
              <a:prstGeom prst="rect"/>
              <a:solidFill>
                <a:schemeClr val="accent1"/>
              </a:solidFill>
              <a:ln w="12700">
                <a:noFill/>
                <a:miter lim="800000"/>
                <a:headEnd type="none" w="sm" len="sm"/>
                <a:tailEnd type="none" w="sm" len="sm"/>
              </a:ln>
            </p:spPr>
            <p:txBody>
              <a:bodyPr anchor="ctr" wrap="none"/>
              <a:p>
                <a:pPr eaLnBrk="1" fontAlgn="auto" hangingPunct="1">
                  <a:spcBef>
                    <a:spcPts val="0"/>
                  </a:spcBef>
                  <a:spcAft>
                    <a:spcPts val="0"/>
                  </a:spcAft>
                </a:pPr>
                <a:endParaRPr lang="en-GB">
                  <a:solidFill>
                    <a:srgbClr val="FFFFFF"/>
                  </a:solidFill>
                </a:endParaRPr>
              </a:p>
            </p:txBody>
          </p:sp>
        </p:grpSp>
        <p:sp>
          <p:nvSpPr>
            <p:cNvPr id="1048788" name="Rectangle 8"/>
            <p:cNvSpPr>
              <a:spLocks noChangeArrowheads="1"/>
            </p:cNvSpPr>
            <p:nvPr>
              <p:custDataLst>
                <p:tags r:id="rId14"/>
              </p:custDataLst>
            </p:nvPr>
          </p:nvSpPr>
          <p:spPr bwMode="auto">
            <a:xfrm>
              <a:off x="384" y="1392"/>
              <a:ext cx="4368" cy="288"/>
            </a:xfrm>
            <a:prstGeom prst="rect"/>
            <a:solidFill>
              <a:schemeClr val="accent1"/>
            </a:solidFill>
            <a:ln w="12700">
              <a:solidFill>
                <a:schemeClr val="tx1"/>
              </a:solidFill>
              <a:miter lim="800000"/>
              <a:headEnd type="none" w="sm" len="sm"/>
              <a:tailEnd type="none" w="sm" len="sm"/>
            </a:ln>
          </p:spPr>
          <p:txBody>
            <a:bodyPr anchor="ctr" wrap="none"/>
            <a:p>
              <a:pPr eaLnBrk="1" fontAlgn="auto" hangingPunct="1">
                <a:spcBef>
                  <a:spcPts val="0"/>
                </a:spcBef>
                <a:spcAft>
                  <a:spcPts val="0"/>
                </a:spcAft>
              </a:pPr>
              <a:r>
                <a:rPr altLang="zh-CN" sz="1600" lang="en-US">
                  <a:solidFill>
                    <a:srgbClr val="FFFFFF"/>
                  </a:solidFill>
                </a:rPr>
                <a:t>Application</a:t>
              </a:r>
            </a:p>
          </p:txBody>
        </p:sp>
        <p:sp>
          <p:nvSpPr>
            <p:cNvPr id="1048789" name="Text Box 10"/>
            <p:cNvSpPr txBox="1">
              <a:spLocks noChangeArrowheads="1"/>
            </p:cNvSpPr>
            <p:nvPr>
              <p:custDataLst>
                <p:tags r:id="rId15"/>
              </p:custDataLst>
            </p:nvPr>
          </p:nvSpPr>
          <p:spPr bwMode="auto">
            <a:xfrm>
              <a:off x="1488" y="960"/>
              <a:ext cx="2784" cy="212"/>
            </a:xfrm>
            <a:prstGeom prst="rect"/>
            <a:noFill/>
            <a:ln w="12700">
              <a:noFill/>
              <a:miter lim="800000"/>
              <a:headEnd type="none" w="sm" len="sm"/>
              <a:tailEnd type="none" w="sm" len="sm"/>
            </a:ln>
          </p:spPr>
          <p:txBody>
            <a:bodyPr>
              <a:spAutoFit/>
            </a:bodyPr>
            <a:p>
              <a:pPr eaLnBrk="1" fontAlgn="auto" hangingPunct="1">
                <a:spcBef>
                  <a:spcPct val="50000"/>
                </a:spcBef>
                <a:spcAft>
                  <a:spcPts val="0"/>
                </a:spcAft>
              </a:pPr>
              <a:r>
                <a:rPr altLang="zh-CN" dirty="0" sz="1600" lang="en-US">
                  <a:solidFill>
                    <a:srgbClr val="FFFFFF"/>
                  </a:solidFill>
                </a:rPr>
                <a:t>End User</a:t>
              </a:r>
            </a:p>
          </p:txBody>
        </p:sp>
        <p:sp>
          <p:nvSpPr>
            <p:cNvPr id="1048790" name="Text Box 15"/>
            <p:cNvSpPr txBox="1">
              <a:spLocks noChangeArrowheads="1"/>
            </p:cNvSpPr>
            <p:nvPr>
              <p:custDataLst>
                <p:tags r:id="rId16"/>
              </p:custDataLst>
            </p:nvPr>
          </p:nvSpPr>
          <p:spPr bwMode="auto">
            <a:xfrm rot="-5386228">
              <a:off x="-256" y="1117"/>
              <a:ext cx="799" cy="212"/>
            </a:xfrm>
            <a:prstGeom prst="rect"/>
            <a:noFill/>
            <a:ln w="12700">
              <a:noFill/>
              <a:miter lim="800000"/>
              <a:headEnd type="none" w="sm" len="sm"/>
              <a:tailEnd type="none" w="sm" len="sm"/>
            </a:ln>
          </p:spPr>
          <p:txBody>
            <a:bodyPr>
              <a:spAutoFit/>
            </a:bodyPr>
            <a:p>
              <a:pPr eaLnBrk="1" fontAlgn="auto" hangingPunct="1">
                <a:spcBef>
                  <a:spcPct val="50000"/>
                </a:spcBef>
                <a:spcAft>
                  <a:spcPts val="0"/>
                </a:spcAft>
              </a:pPr>
              <a:r>
                <a:rPr altLang="zh-CN" dirty="0" sz="1600" lang="en-US">
                  <a:solidFill>
                    <a:srgbClr val="000000"/>
                  </a:solidFill>
                </a:rPr>
                <a:t>User layer</a:t>
              </a:r>
            </a:p>
          </p:txBody>
        </p:sp>
      </p:grpSp>
      <p:grpSp>
        <p:nvGrpSpPr>
          <p:cNvPr id="166" name="Group 37"/>
          <p:cNvGrpSpPr/>
          <p:nvPr/>
        </p:nvGrpSpPr>
        <p:grpSpPr bwMode="auto">
          <a:xfrm>
            <a:off x="101894" y="5072604"/>
            <a:ext cx="8901113" cy="1077324"/>
            <a:chOff x="38" y="3449"/>
            <a:chExt cx="5607" cy="679"/>
          </a:xfrm>
        </p:grpSpPr>
        <p:sp>
          <p:nvSpPr>
            <p:cNvPr id="1048791" name="Line 29"/>
            <p:cNvSpPr>
              <a:spLocks noChangeShapeType="1"/>
            </p:cNvSpPr>
            <p:nvPr>
              <p:custDataLst>
                <p:tags r:id="rId17"/>
              </p:custDataLst>
            </p:nvPr>
          </p:nvSpPr>
          <p:spPr bwMode="auto">
            <a:xfrm>
              <a:off x="317" y="3449"/>
              <a:ext cx="5328" cy="1"/>
            </a:xfrm>
            <a:prstGeom prst="line"/>
            <a:noFill/>
            <a:ln w="76200">
              <a:solidFill>
                <a:schemeClr val="tx1"/>
              </a:solidFill>
              <a:round/>
              <a:headEnd type="none" w="sm" len="sm"/>
              <a:tailEnd type="none" w="sm" len="sm"/>
            </a:ln>
          </p:spPr>
          <p:txBody>
            <a:bodyPr/>
            <a:p>
              <a:pPr eaLnBrk="1" fontAlgn="auto" hangingPunct="1">
                <a:spcBef>
                  <a:spcPts val="0"/>
                </a:spcBef>
                <a:spcAft>
                  <a:spcPts val="0"/>
                </a:spcAft>
              </a:pPr>
              <a:endParaRPr lang="en-US">
                <a:solidFill>
                  <a:srgbClr val="FFFFFF"/>
                </a:solidFill>
              </a:endParaRPr>
            </a:p>
          </p:txBody>
        </p:sp>
        <p:grpSp>
          <p:nvGrpSpPr>
            <p:cNvPr id="167" name="Group 35"/>
            <p:cNvGrpSpPr/>
            <p:nvPr/>
          </p:nvGrpSpPr>
          <p:grpSpPr bwMode="auto">
            <a:xfrm>
              <a:off x="38" y="3552"/>
              <a:ext cx="5146" cy="576"/>
              <a:chOff x="38" y="3552"/>
              <a:chExt cx="5146" cy="576"/>
            </a:xfrm>
          </p:grpSpPr>
          <p:grpSp>
            <p:nvGrpSpPr>
              <p:cNvPr id="168" name="Group 16"/>
              <p:cNvGrpSpPr/>
              <p:nvPr/>
            </p:nvGrpSpPr>
            <p:grpSpPr bwMode="auto">
              <a:xfrm>
                <a:off x="624" y="3552"/>
                <a:ext cx="4560" cy="576"/>
                <a:chOff x="576" y="2737"/>
                <a:chExt cx="4800" cy="989"/>
              </a:xfrm>
            </p:grpSpPr>
            <p:sp>
              <p:nvSpPr>
                <p:cNvPr id="1048792" name="Text Box 17"/>
                <p:cNvSpPr txBox="1">
                  <a:spLocks noChangeArrowheads="1"/>
                </p:cNvSpPr>
                <p:nvPr>
                  <p:custDataLst>
                    <p:tags r:id="rId18"/>
                  </p:custDataLst>
                </p:nvPr>
              </p:nvSpPr>
              <p:spPr bwMode="auto">
                <a:xfrm>
                  <a:off x="576" y="3361"/>
                  <a:ext cx="4800" cy="365"/>
                </a:xfrm>
                <a:prstGeom prst="rect"/>
                <a:solidFill>
                  <a:schemeClr val="tx1"/>
                </a:solidFill>
                <a:ln w="12700">
                  <a:solidFill>
                    <a:schemeClr val="bg2"/>
                  </a:solidFill>
                  <a:miter lim="800000"/>
                  <a:headEnd type="none" w="sm" len="sm"/>
                  <a:tailEnd type="none" w="sm" len="sm"/>
                </a:ln>
              </p:spPr>
              <p:txBody>
                <a:bodyPr>
                  <a:spAutoFit/>
                </a:bodyPr>
                <a:p>
                  <a:pPr eaLnBrk="1" fontAlgn="auto" hangingPunct="1">
                    <a:spcBef>
                      <a:spcPct val="50000"/>
                    </a:spcBef>
                    <a:spcAft>
                      <a:spcPts val="0"/>
                    </a:spcAft>
                  </a:pPr>
                  <a:r>
                    <a:rPr altLang="zh-CN" sz="1600" lang="en-US">
                      <a:solidFill>
                        <a:srgbClr val="FFFFFF"/>
                      </a:solidFill>
                    </a:rPr>
                    <a:t>Shared Address Space</a:t>
                  </a:r>
                </a:p>
              </p:txBody>
            </p:sp>
            <p:sp>
              <p:nvSpPr>
                <p:cNvPr id="1048793" name="Text Box 18"/>
                <p:cNvSpPr txBox="1">
                  <a:spLocks noChangeArrowheads="1"/>
                </p:cNvSpPr>
                <p:nvPr>
                  <p:custDataLst>
                    <p:tags r:id="rId19"/>
                  </p:custDataLst>
                </p:nvPr>
              </p:nvSpPr>
              <p:spPr bwMode="auto">
                <a:xfrm>
                  <a:off x="2448" y="2737"/>
                  <a:ext cx="720" cy="365"/>
                </a:xfrm>
                <a:prstGeom prst="rect"/>
                <a:solidFill>
                  <a:schemeClr val="tx1"/>
                </a:solidFill>
                <a:ln w="12700">
                  <a:solidFill>
                    <a:schemeClr val="bg2"/>
                  </a:solidFill>
                  <a:miter lim="800000"/>
                  <a:headEnd type="none" w="sm" len="sm"/>
                  <a:tailEnd type="none" w="sm" len="sm"/>
                </a:ln>
              </p:spPr>
              <p:txBody>
                <a:bodyPr>
                  <a:spAutoFit/>
                </a:bodyPr>
                <a:p>
                  <a:pPr eaLnBrk="1" fontAlgn="auto" hangingPunct="1">
                    <a:spcBef>
                      <a:spcPct val="50000"/>
                    </a:spcBef>
                    <a:spcAft>
                      <a:spcPts val="0"/>
                    </a:spcAft>
                  </a:pPr>
                  <a:r>
                    <a:rPr altLang="zh-CN" sz="1600" lang="en-US">
                      <a:solidFill>
                        <a:srgbClr val="FFFFFF"/>
                      </a:solidFill>
                    </a:rPr>
                    <a:t>Proc</a:t>
                  </a:r>
                  <a:r>
                    <a:rPr altLang="zh-CN" baseline="-25000" sz="1600" lang="en-US">
                      <a:solidFill>
                        <a:srgbClr val="FFFFFF"/>
                      </a:solidFill>
                    </a:rPr>
                    <a:t>3</a:t>
                  </a:r>
                </a:p>
              </p:txBody>
            </p:sp>
            <p:sp>
              <p:nvSpPr>
                <p:cNvPr id="1048794" name="Text Box 19"/>
                <p:cNvSpPr txBox="1">
                  <a:spLocks noChangeArrowheads="1"/>
                </p:cNvSpPr>
                <p:nvPr>
                  <p:custDataLst>
                    <p:tags r:id="rId20"/>
                  </p:custDataLst>
                </p:nvPr>
              </p:nvSpPr>
              <p:spPr bwMode="auto">
                <a:xfrm>
                  <a:off x="1488" y="2737"/>
                  <a:ext cx="720" cy="365"/>
                </a:xfrm>
                <a:prstGeom prst="rect"/>
                <a:solidFill>
                  <a:schemeClr val="tx1"/>
                </a:solidFill>
                <a:ln w="12700">
                  <a:solidFill>
                    <a:schemeClr val="bg2"/>
                  </a:solidFill>
                  <a:miter lim="800000"/>
                  <a:headEnd type="none" w="sm" len="sm"/>
                  <a:tailEnd type="none" w="sm" len="sm"/>
                </a:ln>
              </p:spPr>
              <p:txBody>
                <a:bodyPr>
                  <a:spAutoFit/>
                </a:bodyPr>
                <a:p>
                  <a:pPr eaLnBrk="1" fontAlgn="auto" hangingPunct="1">
                    <a:spcBef>
                      <a:spcPct val="50000"/>
                    </a:spcBef>
                    <a:spcAft>
                      <a:spcPts val="0"/>
                    </a:spcAft>
                  </a:pPr>
                  <a:r>
                    <a:rPr altLang="zh-CN" sz="1600" lang="en-US">
                      <a:solidFill>
                        <a:srgbClr val="FFFFFF"/>
                      </a:solidFill>
                    </a:rPr>
                    <a:t>Proc</a:t>
                  </a:r>
                  <a:r>
                    <a:rPr altLang="zh-CN" baseline="-25000" sz="1600" lang="en-US">
                      <a:solidFill>
                        <a:srgbClr val="FFFFFF"/>
                      </a:solidFill>
                    </a:rPr>
                    <a:t>2</a:t>
                  </a:r>
                </a:p>
              </p:txBody>
            </p:sp>
            <p:sp>
              <p:nvSpPr>
                <p:cNvPr id="1048795" name="Text Box 20"/>
                <p:cNvSpPr txBox="1">
                  <a:spLocks noChangeArrowheads="1"/>
                </p:cNvSpPr>
                <p:nvPr>
                  <p:custDataLst>
                    <p:tags r:id="rId21"/>
                  </p:custDataLst>
                </p:nvPr>
              </p:nvSpPr>
              <p:spPr bwMode="auto">
                <a:xfrm>
                  <a:off x="576" y="2737"/>
                  <a:ext cx="720" cy="365"/>
                </a:xfrm>
                <a:prstGeom prst="rect"/>
                <a:solidFill>
                  <a:schemeClr val="tx1"/>
                </a:solidFill>
                <a:ln w="12700">
                  <a:solidFill>
                    <a:schemeClr val="bg2"/>
                  </a:solidFill>
                  <a:miter lim="800000"/>
                  <a:headEnd type="none" w="sm" len="sm"/>
                  <a:tailEnd type="none" w="sm" len="sm"/>
                </a:ln>
              </p:spPr>
              <p:txBody>
                <a:bodyPr>
                  <a:spAutoFit/>
                </a:bodyPr>
                <a:p>
                  <a:pPr eaLnBrk="1" fontAlgn="auto" hangingPunct="1">
                    <a:spcBef>
                      <a:spcPct val="50000"/>
                    </a:spcBef>
                    <a:spcAft>
                      <a:spcPts val="0"/>
                    </a:spcAft>
                  </a:pPr>
                  <a:r>
                    <a:rPr altLang="zh-CN" sz="1600" lang="en-US">
                      <a:solidFill>
                        <a:srgbClr val="FFFFFF"/>
                      </a:solidFill>
                    </a:rPr>
                    <a:t>Proc1</a:t>
                  </a:r>
                </a:p>
              </p:txBody>
            </p:sp>
            <p:sp>
              <p:nvSpPr>
                <p:cNvPr id="1048796" name="Text Box 21"/>
                <p:cNvSpPr txBox="1">
                  <a:spLocks noChangeArrowheads="1"/>
                </p:cNvSpPr>
                <p:nvPr>
                  <p:custDataLst>
                    <p:tags r:id="rId22"/>
                  </p:custDataLst>
                </p:nvPr>
              </p:nvSpPr>
              <p:spPr bwMode="auto">
                <a:xfrm>
                  <a:off x="4368" y="2737"/>
                  <a:ext cx="768" cy="365"/>
                </a:xfrm>
                <a:prstGeom prst="rect"/>
                <a:solidFill>
                  <a:schemeClr val="tx1"/>
                </a:solidFill>
                <a:ln w="12700">
                  <a:solidFill>
                    <a:schemeClr val="bg2"/>
                  </a:solidFill>
                  <a:miter lim="800000"/>
                  <a:headEnd type="none" w="sm" len="sm"/>
                  <a:tailEnd type="none" w="sm" len="sm"/>
                </a:ln>
              </p:spPr>
              <p:txBody>
                <a:bodyPr>
                  <a:spAutoFit/>
                </a:bodyPr>
                <a:p>
                  <a:pPr eaLnBrk="1" fontAlgn="auto" hangingPunct="1">
                    <a:spcBef>
                      <a:spcPct val="50000"/>
                    </a:spcBef>
                    <a:spcAft>
                      <a:spcPts val="0"/>
                    </a:spcAft>
                  </a:pPr>
                  <a:r>
                    <a:rPr altLang="zh-CN" sz="1600" lang="en-US">
                      <a:solidFill>
                        <a:srgbClr val="FFFFFF"/>
                      </a:solidFill>
                    </a:rPr>
                    <a:t>ProcN</a:t>
                  </a:r>
                </a:p>
              </p:txBody>
            </p:sp>
            <p:sp>
              <p:nvSpPr>
                <p:cNvPr id="1048797" name="Line 22"/>
                <p:cNvSpPr>
                  <a:spLocks noChangeShapeType="1"/>
                </p:cNvSpPr>
                <p:nvPr>
                  <p:custDataLst>
                    <p:tags r:id="rId23"/>
                  </p:custDataLst>
                </p:nvPr>
              </p:nvSpPr>
              <p:spPr bwMode="auto">
                <a:xfrm>
                  <a:off x="912" y="3072"/>
                  <a:ext cx="0" cy="336"/>
                </a:xfrm>
                <a:prstGeom prst="line"/>
                <a:noFill/>
                <a:ln w="38100">
                  <a:solidFill>
                    <a:schemeClr val="tx1"/>
                  </a:solidFill>
                  <a:round/>
                  <a:headEnd type="none" w="sm" len="sm"/>
                  <a:tailEnd type="none" w="sm" len="sm"/>
                </a:ln>
              </p:spPr>
              <p:txBody>
                <a:bodyPr/>
                <a:p>
                  <a:pPr eaLnBrk="1" fontAlgn="auto" hangingPunct="1">
                    <a:spcBef>
                      <a:spcPts val="0"/>
                    </a:spcBef>
                    <a:spcAft>
                      <a:spcPts val="0"/>
                    </a:spcAft>
                  </a:pPr>
                  <a:endParaRPr lang="en-US">
                    <a:solidFill>
                      <a:srgbClr val="FFFFFF"/>
                    </a:solidFill>
                  </a:endParaRPr>
                </a:p>
              </p:txBody>
            </p:sp>
            <p:sp>
              <p:nvSpPr>
                <p:cNvPr id="1048798" name="Line 23"/>
                <p:cNvSpPr>
                  <a:spLocks noChangeShapeType="1"/>
                </p:cNvSpPr>
                <p:nvPr>
                  <p:custDataLst>
                    <p:tags r:id="rId24"/>
                  </p:custDataLst>
                </p:nvPr>
              </p:nvSpPr>
              <p:spPr bwMode="auto">
                <a:xfrm>
                  <a:off x="1824" y="3072"/>
                  <a:ext cx="0" cy="336"/>
                </a:xfrm>
                <a:prstGeom prst="line"/>
                <a:noFill/>
                <a:ln w="38100">
                  <a:solidFill>
                    <a:schemeClr val="tx1"/>
                  </a:solidFill>
                  <a:round/>
                  <a:headEnd type="none" w="sm" len="sm"/>
                  <a:tailEnd type="none" w="sm" len="sm"/>
                </a:ln>
              </p:spPr>
              <p:txBody>
                <a:bodyPr/>
                <a:p>
                  <a:pPr eaLnBrk="1" fontAlgn="auto" hangingPunct="1">
                    <a:spcBef>
                      <a:spcPts val="0"/>
                    </a:spcBef>
                    <a:spcAft>
                      <a:spcPts val="0"/>
                    </a:spcAft>
                  </a:pPr>
                  <a:endParaRPr lang="en-US">
                    <a:solidFill>
                      <a:srgbClr val="FFFFFF"/>
                    </a:solidFill>
                  </a:endParaRPr>
                </a:p>
              </p:txBody>
            </p:sp>
            <p:sp>
              <p:nvSpPr>
                <p:cNvPr id="1048799" name="Line 24"/>
                <p:cNvSpPr>
                  <a:spLocks noChangeShapeType="1"/>
                </p:cNvSpPr>
                <p:nvPr>
                  <p:custDataLst>
                    <p:tags r:id="rId25"/>
                  </p:custDataLst>
                </p:nvPr>
              </p:nvSpPr>
              <p:spPr bwMode="auto">
                <a:xfrm>
                  <a:off x="2784" y="3072"/>
                  <a:ext cx="0" cy="336"/>
                </a:xfrm>
                <a:prstGeom prst="line"/>
                <a:noFill/>
                <a:ln w="38100">
                  <a:solidFill>
                    <a:schemeClr val="tx1"/>
                  </a:solidFill>
                  <a:round/>
                  <a:headEnd type="none" w="sm" len="sm"/>
                  <a:tailEnd type="none" w="sm" len="sm"/>
                </a:ln>
              </p:spPr>
              <p:txBody>
                <a:bodyPr/>
                <a:p>
                  <a:pPr eaLnBrk="1" fontAlgn="auto" hangingPunct="1">
                    <a:spcBef>
                      <a:spcPts val="0"/>
                    </a:spcBef>
                    <a:spcAft>
                      <a:spcPts val="0"/>
                    </a:spcAft>
                  </a:pPr>
                  <a:endParaRPr lang="en-US">
                    <a:solidFill>
                      <a:srgbClr val="FFFFFF"/>
                    </a:solidFill>
                  </a:endParaRPr>
                </a:p>
              </p:txBody>
            </p:sp>
            <p:sp>
              <p:nvSpPr>
                <p:cNvPr id="1048800" name="Line 25"/>
                <p:cNvSpPr>
                  <a:spLocks noChangeShapeType="1"/>
                </p:cNvSpPr>
                <p:nvPr>
                  <p:custDataLst>
                    <p:tags r:id="rId26"/>
                  </p:custDataLst>
                </p:nvPr>
              </p:nvSpPr>
              <p:spPr bwMode="auto">
                <a:xfrm>
                  <a:off x="4704" y="3072"/>
                  <a:ext cx="0" cy="336"/>
                </a:xfrm>
                <a:prstGeom prst="line"/>
                <a:noFill/>
                <a:ln w="38100">
                  <a:solidFill>
                    <a:schemeClr val="tx1"/>
                  </a:solidFill>
                  <a:round/>
                  <a:headEnd type="none" w="sm" len="sm"/>
                  <a:tailEnd type="none" w="sm" len="sm"/>
                </a:ln>
              </p:spPr>
              <p:txBody>
                <a:bodyPr/>
                <a:p>
                  <a:pPr eaLnBrk="1" fontAlgn="auto" hangingPunct="1">
                    <a:spcBef>
                      <a:spcPts val="0"/>
                    </a:spcBef>
                    <a:spcAft>
                      <a:spcPts val="0"/>
                    </a:spcAft>
                  </a:pPr>
                  <a:endParaRPr lang="en-US">
                    <a:solidFill>
                      <a:srgbClr val="FFFFFF"/>
                    </a:solidFill>
                  </a:endParaRPr>
                </a:p>
              </p:txBody>
            </p:sp>
            <p:sp>
              <p:nvSpPr>
                <p:cNvPr id="1048801" name="Oval 26"/>
                <p:cNvSpPr>
                  <a:spLocks noChangeArrowheads="1"/>
                </p:cNvSpPr>
                <p:nvPr>
                  <p:custDataLst>
                    <p:tags r:id="rId27"/>
                  </p:custDataLst>
                </p:nvPr>
              </p:nvSpPr>
              <p:spPr bwMode="auto">
                <a:xfrm>
                  <a:off x="3504" y="2880"/>
                  <a:ext cx="96" cy="96"/>
                </a:xfrm>
                <a:prstGeom prst="ellipse"/>
                <a:solidFill>
                  <a:schemeClr val="tx1"/>
                </a:solidFill>
                <a:ln w="12700">
                  <a:solidFill>
                    <a:schemeClr val="tx1"/>
                  </a:solidFill>
                  <a:round/>
                  <a:headEnd type="none" w="sm" len="sm"/>
                  <a:tailEnd type="none" w="sm" len="sm"/>
                </a:ln>
              </p:spPr>
              <p:txBody>
                <a:bodyPr anchor="ctr" wrap="none"/>
                <a:p>
                  <a:pPr eaLnBrk="1" fontAlgn="auto" hangingPunct="1">
                    <a:spcBef>
                      <a:spcPts val="0"/>
                    </a:spcBef>
                    <a:spcAft>
                      <a:spcPts val="0"/>
                    </a:spcAft>
                  </a:pPr>
                  <a:endParaRPr lang="en-GB">
                    <a:solidFill>
                      <a:srgbClr val="FFFFFF"/>
                    </a:solidFill>
                  </a:endParaRPr>
                </a:p>
              </p:txBody>
            </p:sp>
            <p:sp>
              <p:nvSpPr>
                <p:cNvPr id="1048802" name="Oval 27"/>
                <p:cNvSpPr>
                  <a:spLocks noChangeArrowheads="1"/>
                </p:cNvSpPr>
                <p:nvPr>
                  <p:custDataLst>
                    <p:tags r:id="rId28"/>
                  </p:custDataLst>
                </p:nvPr>
              </p:nvSpPr>
              <p:spPr bwMode="auto">
                <a:xfrm>
                  <a:off x="3744" y="2880"/>
                  <a:ext cx="96" cy="96"/>
                </a:xfrm>
                <a:prstGeom prst="ellipse"/>
                <a:solidFill>
                  <a:schemeClr val="tx1"/>
                </a:solidFill>
                <a:ln w="12700">
                  <a:solidFill>
                    <a:schemeClr val="tx1"/>
                  </a:solidFill>
                  <a:round/>
                  <a:headEnd type="none" w="sm" len="sm"/>
                  <a:tailEnd type="none" w="sm" len="sm"/>
                </a:ln>
              </p:spPr>
              <p:txBody>
                <a:bodyPr anchor="ctr" wrap="none"/>
                <a:p>
                  <a:pPr eaLnBrk="1" fontAlgn="auto" hangingPunct="1">
                    <a:spcBef>
                      <a:spcPts val="0"/>
                    </a:spcBef>
                    <a:spcAft>
                      <a:spcPts val="0"/>
                    </a:spcAft>
                  </a:pPr>
                  <a:endParaRPr lang="en-GB">
                    <a:solidFill>
                      <a:srgbClr val="FFFFFF"/>
                    </a:solidFill>
                  </a:endParaRPr>
                </a:p>
              </p:txBody>
            </p:sp>
            <p:sp>
              <p:nvSpPr>
                <p:cNvPr id="1048803" name="Oval 28"/>
                <p:cNvSpPr>
                  <a:spLocks noChangeArrowheads="1"/>
                </p:cNvSpPr>
                <p:nvPr>
                  <p:custDataLst>
                    <p:tags r:id="rId29"/>
                  </p:custDataLst>
                </p:nvPr>
              </p:nvSpPr>
              <p:spPr bwMode="auto">
                <a:xfrm>
                  <a:off x="3984" y="2880"/>
                  <a:ext cx="96" cy="96"/>
                </a:xfrm>
                <a:prstGeom prst="ellipse"/>
                <a:solidFill>
                  <a:schemeClr val="tx1"/>
                </a:solidFill>
                <a:ln w="12700">
                  <a:solidFill>
                    <a:schemeClr val="tx1"/>
                  </a:solidFill>
                  <a:round/>
                  <a:headEnd type="none" w="sm" len="sm"/>
                  <a:tailEnd type="none" w="sm" len="sm"/>
                </a:ln>
              </p:spPr>
              <p:txBody>
                <a:bodyPr anchor="ctr" wrap="none"/>
                <a:p>
                  <a:pPr eaLnBrk="1" fontAlgn="auto" hangingPunct="1">
                    <a:spcBef>
                      <a:spcPts val="0"/>
                    </a:spcBef>
                    <a:spcAft>
                      <a:spcPts val="0"/>
                    </a:spcAft>
                  </a:pPr>
                  <a:endParaRPr lang="en-GB">
                    <a:solidFill>
                      <a:srgbClr val="FFFFFF"/>
                    </a:solidFill>
                  </a:endParaRPr>
                </a:p>
              </p:txBody>
            </p:sp>
          </p:grpSp>
          <p:sp>
            <p:nvSpPr>
              <p:cNvPr id="1048804" name="Text Box 34"/>
              <p:cNvSpPr txBox="1">
                <a:spLocks noChangeArrowheads="1"/>
              </p:cNvSpPr>
              <p:nvPr>
                <p:custDataLst>
                  <p:tags r:id="rId30"/>
                </p:custDataLst>
              </p:nvPr>
            </p:nvSpPr>
            <p:spPr bwMode="auto">
              <a:xfrm rot="-5386228">
                <a:off x="-75" y="3742"/>
                <a:ext cx="438" cy="212"/>
              </a:xfrm>
              <a:prstGeom prst="rect"/>
              <a:noFill/>
              <a:ln w="12700">
                <a:noFill/>
                <a:miter lim="800000"/>
                <a:headEnd type="none" w="sm" len="sm"/>
                <a:tailEnd type="none" w="sm" len="sm"/>
              </a:ln>
            </p:spPr>
            <p:txBody>
              <a:bodyPr>
                <a:spAutoFit/>
              </a:bodyPr>
              <a:p>
                <a:pPr eaLnBrk="1" fontAlgn="auto" hangingPunct="1">
                  <a:spcBef>
                    <a:spcPct val="50000"/>
                  </a:spcBef>
                  <a:spcAft>
                    <a:spcPts val="0"/>
                  </a:spcAft>
                </a:pPr>
                <a:r>
                  <a:rPr altLang="zh-CN" dirty="0" sz="1600" lang="en-US">
                    <a:solidFill>
                      <a:srgbClr val="000000"/>
                    </a:solidFill>
                  </a:rPr>
                  <a:t>HW</a:t>
                </a:r>
              </a:p>
            </p:txBody>
          </p:sp>
        </p:gr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66"/>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162"/>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0"/>
                                          </p:stCondLst>
                                        </p:cTn>
                                        <p:tgtEl>
                                          <p:spTgt spid="163"/>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1" fill="hold" id="18">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593"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sym typeface="+mn-ea"/>
              </a:rPr>
              <a:t>通用并行架构示例</a:t>
            </a:r>
          </a:p>
        </p:txBody>
      </p:sp>
      <p:sp>
        <p:nvSpPr>
          <p:cNvPr id="1048594" name="内容占位符 4"/>
          <p:cNvSpPr>
            <a:spLocks noGrp="1"/>
          </p:cNvSpPr>
          <p:nvPr>
            <p:ph idx="1"/>
          </p:nvPr>
        </p:nvSpPr>
        <p:spPr>
          <a:xfrm>
            <a:off x="508002" y="4984220"/>
            <a:ext cx="7896225" cy="1599565"/>
          </a:xfrm>
          <a:noFill/>
          <a:ln w="9525">
            <a:noFill/>
            <a:miter lim="800000"/>
          </a:ln>
        </p:spPr>
        <p:txBody>
          <a:bodyPr anchor="t" anchorCtr="0" bIns="45720" compatLnSpc="1" lIns="91440" numCol="1" rIns="91440" tIns="45720" vert="horz" wrap="square">
            <a:noAutofit/>
          </a:bodyPr>
          <a:lstStyle>
            <a:lvl1pPr algn="l" eaLnBrk="1" fontAlgn="base" hangingPunct="1" indent="-342900" marL="342900" rtl="0">
              <a:spcBef>
                <a:spcPct val="20000"/>
              </a:spcBef>
              <a:spcAft>
                <a:spcPct val="0"/>
              </a:spcAft>
              <a:buClr>
                <a:srgbClr val="990000"/>
              </a:buClr>
              <a:buSzPct val="60000"/>
              <a:buFont typeface="Wingdings 2" panose="05020102010507070707" pitchFamily="18" charset="2"/>
              <a:buChar char="¢"/>
              <a:defRPr b="1" sz="2400">
                <a:solidFill>
                  <a:schemeClr val="tx1"/>
                </a:solidFill>
                <a:latin typeface="Comic Sans MS" panose="030F0702030302020204" pitchFamily="66" charset="0"/>
                <a:ea typeface="+mn-ea"/>
                <a:cs typeface="+mn-cs"/>
              </a:defRPr>
            </a:lvl1pPr>
            <a:lvl2pPr algn="l" eaLnBrk="1" fontAlgn="base" hangingPunct="1" indent="-285750" marL="742950" rtl="0">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algn="l" eaLnBrk="1" fontAlgn="base" hangingPunct="1" indent="-228600" marL="1143000" rtl="0">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algn="l" eaLnBrk="1" fontAlgn="base" hangingPunct="1" indent="-228600" marL="1600200" rtl="0">
              <a:spcBef>
                <a:spcPct val="20000"/>
              </a:spcBef>
              <a:spcAft>
                <a:spcPct val="0"/>
              </a:spcAft>
              <a:buChar char="–"/>
              <a:defRPr sz="2000">
                <a:solidFill>
                  <a:schemeClr val="tx1"/>
                </a:solidFill>
                <a:latin typeface="Comic Sans MS" panose="030F0702030302020204" pitchFamily="66" charset="0"/>
              </a:defRPr>
            </a:lvl4pPr>
            <a:lvl5pPr algn="l" eaLnBrk="1" fontAlgn="base" hangingPunct="1" indent="-228600" marL="2057400" rtl="0">
              <a:spcBef>
                <a:spcPct val="20000"/>
              </a:spcBef>
              <a:spcAft>
                <a:spcPct val="0"/>
              </a:spcAft>
              <a:buChar char="»"/>
              <a:defRPr sz="2000">
                <a:solidFill>
                  <a:schemeClr val="tx1"/>
                </a:solidFill>
                <a:latin typeface="Comic Sans MS" panose="030F0702030302020204" pitchFamily="66" charset="0"/>
              </a:defRPr>
            </a:lvl5pPr>
            <a:lvl6pPr algn="l" eaLnBrk="1" fontAlgn="base" hangingPunct="1" indent="-228600" marL="2514600" rtl="0">
              <a:spcBef>
                <a:spcPct val="20000"/>
              </a:spcBef>
              <a:spcAft>
                <a:spcPct val="0"/>
              </a:spcAft>
              <a:buChar char="»"/>
              <a:defRPr sz="2000">
                <a:solidFill>
                  <a:schemeClr val="tx1"/>
                </a:solidFill>
                <a:latin typeface="Arial" panose="020B0604020202020204" pitchFamily="34" charset="0"/>
              </a:defRPr>
            </a:lvl6pPr>
            <a:lvl7pPr algn="l" eaLnBrk="1" fontAlgn="base" hangingPunct="1" indent="-228600" marL="2971800" rtl="0">
              <a:spcBef>
                <a:spcPct val="20000"/>
              </a:spcBef>
              <a:spcAft>
                <a:spcPct val="0"/>
              </a:spcAft>
              <a:buChar char="»"/>
              <a:defRPr sz="2000">
                <a:solidFill>
                  <a:schemeClr val="tx1"/>
                </a:solidFill>
                <a:latin typeface="Arial" panose="020B0604020202020204" pitchFamily="34" charset="0"/>
              </a:defRPr>
            </a:lvl7pPr>
            <a:lvl8pPr algn="l" eaLnBrk="1" fontAlgn="base" hangingPunct="1" indent="-228600" marL="3429000" rtl="0">
              <a:spcBef>
                <a:spcPct val="20000"/>
              </a:spcBef>
              <a:spcAft>
                <a:spcPct val="0"/>
              </a:spcAft>
              <a:buChar char="»"/>
              <a:defRPr sz="2000">
                <a:solidFill>
                  <a:schemeClr val="tx1"/>
                </a:solidFill>
                <a:latin typeface="Arial" panose="020B0604020202020204" pitchFamily="34" charset="0"/>
              </a:defRPr>
            </a:lvl8pPr>
            <a:lvl9pPr algn="l" eaLnBrk="1" fontAlgn="base" hangingPunct="1" indent="-228600" marL="3886200" rtl="0">
              <a:spcBef>
                <a:spcPct val="20000"/>
              </a:spcBef>
              <a:spcAft>
                <a:spcPct val="0"/>
              </a:spcAft>
              <a:buChar char="»"/>
              <a:defRPr sz="2000">
                <a:solidFill>
                  <a:schemeClr val="tx1"/>
                </a:solidFill>
                <a:latin typeface="Arial" panose="020B0604020202020204" pitchFamily="34" charset="0"/>
              </a:defRPr>
            </a:lvl9pPr>
          </a:lstStyle>
          <a:p>
            <a:pPr algn="l" lvl="0"/>
            <a:r>
              <a:rPr altLang="en-US" dirty="0" kern="1200" lang="zh-CN">
                <a:latin typeface="微软雅黑" panose="020B0503020204020204" charset="-122"/>
                <a:ea typeface="微软雅黑" panose="020B0503020204020204" charset="-122"/>
                <a:cs typeface="微软雅黑" panose="020B0503020204020204" charset="-122"/>
                <a:sym typeface="+mn-ea"/>
              </a:rPr>
              <a:t>内存物理上位于什么地方?</a:t>
            </a:r>
          </a:p>
          <a:p>
            <a:pPr algn="l" lvl="0"/>
            <a:r>
              <a:rPr altLang="en-US" dirty="0" kern="1200" lang="zh-CN">
                <a:latin typeface="微软雅黑" panose="020B0503020204020204" charset="-122"/>
                <a:ea typeface="微软雅黑" panose="020B0503020204020204" charset="-122"/>
                <a:cs typeface="微软雅黑" panose="020B0503020204020204" charset="-122"/>
                <a:sym typeface="+mn-ea"/>
              </a:rPr>
              <a:t>内存是否会直接连接到处理器上?</a:t>
            </a:r>
          </a:p>
        </p:txBody>
      </p:sp>
      <p:sp>
        <p:nvSpPr>
          <p:cNvPr id="1048595"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8596" name="Rectangle 3"/>
          <p:cNvSpPr>
            <a:spLocks noChangeArrowheads="1"/>
          </p:cNvSpPr>
          <p:nvPr>
            <p:custDataLst>
              <p:tags r:id="rId2"/>
            </p:custDataLst>
          </p:nvPr>
        </p:nvSpPr>
        <p:spPr bwMode="auto">
          <a:xfrm>
            <a:off x="1643063" y="1343025"/>
            <a:ext cx="785812" cy="715963"/>
          </a:xfrm>
          <a:prstGeom prst="rect"/>
          <a:solidFill>
            <a:srgbClr val="DAB590"/>
          </a:solidFill>
          <a:ln w="12700">
            <a:solidFill>
              <a:schemeClr val="tx1"/>
            </a:solidFill>
            <a:miter lim="800000"/>
            <a:headEnd type="none" w="sm" len="sm"/>
            <a:tailEnd type="none" w="sm" len="sm"/>
          </a:ln>
        </p:spPr>
        <p:txBody>
          <a:bodyPr anchor="ctr" wrap="none"/>
          <a:p>
            <a:pPr algn="ctr"/>
            <a:r>
              <a:rPr sz="1600" lang="en-US">
                <a:solidFill>
                  <a:schemeClr val="tx1"/>
                </a:solidFill>
              </a:rPr>
              <a:t>Proc</a:t>
            </a:r>
            <a:endParaRPr lang="en-US">
              <a:solidFill>
                <a:schemeClr val="tx1"/>
              </a:solidFill>
            </a:endParaRPr>
          </a:p>
        </p:txBody>
      </p:sp>
      <p:sp>
        <p:nvSpPr>
          <p:cNvPr id="1048597" name="Text Box 15"/>
          <p:cNvSpPr txBox="1">
            <a:spLocks noChangeArrowheads="1"/>
          </p:cNvSpPr>
          <p:nvPr>
            <p:custDataLst>
              <p:tags r:id="rId3"/>
            </p:custDataLst>
          </p:nvPr>
        </p:nvSpPr>
        <p:spPr bwMode="auto">
          <a:xfrm>
            <a:off x="3011488" y="2398713"/>
            <a:ext cx="3173412" cy="1014730"/>
          </a:xfrm>
          <a:prstGeom prst="rect"/>
          <a:solidFill>
            <a:srgbClr val="ADE9C5"/>
          </a:solidFill>
          <a:ln w="12700">
            <a:solidFill>
              <a:schemeClr val="tx1"/>
            </a:solidFill>
            <a:miter lim="800000"/>
            <a:headEnd type="none" w="sm" len="sm"/>
            <a:tailEnd type="none" w="sm" len="sm"/>
          </a:ln>
        </p:spPr>
        <p:txBody>
          <a:bodyPr>
            <a:spAutoFit/>
          </a:bodyPr>
          <a:lstStyle>
            <a:lvl1pPr>
              <a:defRPr b="1" sz="2000">
                <a:solidFill>
                  <a:schemeClr val="accent1"/>
                </a:solidFill>
                <a:latin typeface="Arial" panose="020B0604020202020204" pitchFamily="34" charset="0"/>
                <a:ea typeface="MS PGothic" panose="020B0600070205080204" pitchFamily="-96" charset="-128"/>
                <a:cs typeface="MS PGothic" panose="020B0600070205080204" pitchFamily="-96" charset="-128"/>
              </a:defRPr>
            </a:lvl1pPr>
            <a:lvl2pPr indent="-285750" marL="742950">
              <a:defRPr b="1" sz="2000">
                <a:solidFill>
                  <a:schemeClr val="accent1"/>
                </a:solidFill>
                <a:latin typeface="Arial" panose="020B0604020202020204" pitchFamily="34" charset="0"/>
                <a:ea typeface="MS PGothic" panose="020B0600070205080204" pitchFamily="-96" charset="-128"/>
              </a:defRPr>
            </a:lvl2pPr>
            <a:lvl3pPr indent="-228600" marL="1143000">
              <a:defRPr b="1" sz="2000">
                <a:solidFill>
                  <a:schemeClr val="accent1"/>
                </a:solidFill>
                <a:latin typeface="Arial" panose="020B0604020202020204" pitchFamily="34" charset="0"/>
                <a:ea typeface="MS PGothic" panose="020B0600070205080204" pitchFamily="-96" charset="-128"/>
              </a:defRPr>
            </a:lvl3pPr>
            <a:lvl4pPr indent="-228600" marL="1600200">
              <a:defRPr b="1" sz="2000">
                <a:solidFill>
                  <a:schemeClr val="accent1"/>
                </a:solidFill>
                <a:latin typeface="Arial" panose="020B0604020202020204" pitchFamily="34" charset="0"/>
                <a:ea typeface="MS PGothic" panose="020B0600070205080204" pitchFamily="-96" charset="-128"/>
              </a:defRPr>
            </a:lvl4pPr>
            <a:lvl5pPr indent="-228600" marL="2057400">
              <a:defRPr b="1" sz="2000">
                <a:solidFill>
                  <a:schemeClr val="accent1"/>
                </a:solidFill>
                <a:latin typeface="Arial" panose="020B0604020202020204" pitchFamily="34" charset="0"/>
                <a:ea typeface="MS PGothic" panose="020B0600070205080204" pitchFamily="-96" charset="-128"/>
              </a:defRPr>
            </a:lvl5pPr>
            <a:lvl6pPr eaLnBrk="0" fontAlgn="base" hangingPunct="0" indent="-228600" marL="25146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6pPr>
            <a:lvl7pPr eaLnBrk="0" fontAlgn="base" hangingPunct="0" indent="-228600" marL="29718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7pPr>
            <a:lvl8pPr eaLnBrk="0" fontAlgn="base" hangingPunct="0" indent="-228600" marL="34290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8pPr>
            <a:lvl9pPr eaLnBrk="0" fontAlgn="base" hangingPunct="0" indent="-228600" marL="38862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9pPr>
          </a:lstStyle>
          <a:p>
            <a:endParaRPr lang="en-US">
              <a:solidFill>
                <a:schemeClr val="tx1"/>
              </a:solidFill>
            </a:endParaRPr>
          </a:p>
          <a:p>
            <a:r>
              <a:rPr lang="en-US">
                <a:solidFill>
                  <a:schemeClr val="tx1"/>
                </a:solidFill>
              </a:rPr>
              <a:t>Interconnection </a:t>
            </a:r>
            <a:r>
              <a:rPr sz="1600" lang="en-US">
                <a:solidFill>
                  <a:schemeClr val="tx1"/>
                </a:solidFill>
                <a:latin typeface="Arial Narrow" panose="020B0606020202030204" pitchFamily="34" charset="0"/>
                <a:ea typeface="+mn-ea"/>
                <a:cs typeface="+mn-cs"/>
              </a:rPr>
              <a:t>Network</a:t>
            </a:r>
            <a:endParaRPr lang="en-US">
              <a:solidFill>
                <a:schemeClr val="tx1"/>
              </a:solidFill>
            </a:endParaRPr>
          </a:p>
          <a:p>
            <a:endParaRPr lang="en-US"/>
          </a:p>
        </p:txBody>
      </p:sp>
      <p:sp>
        <p:nvSpPr>
          <p:cNvPr id="1048598" name="Rectangle 30"/>
          <p:cNvSpPr>
            <a:spLocks noChangeArrowheads="1"/>
          </p:cNvSpPr>
          <p:nvPr>
            <p:custDataLst>
              <p:tags r:id="rId4"/>
            </p:custDataLst>
          </p:nvPr>
        </p:nvSpPr>
        <p:spPr bwMode="auto">
          <a:xfrm>
            <a:off x="2541588" y="3619500"/>
            <a:ext cx="1219200" cy="609600"/>
          </a:xfrm>
          <a:prstGeom prst="rect"/>
          <a:solidFill>
            <a:srgbClr val="CCECFF"/>
          </a:solidFill>
          <a:ln w="12700">
            <a:solidFill>
              <a:schemeClr val="tx1"/>
            </a:solidFill>
            <a:miter lim="800000"/>
            <a:headEnd type="none" w="sm" len="sm"/>
            <a:tailEnd type="none" w="sm" len="sm"/>
          </a:ln>
        </p:spPr>
        <p:txBody>
          <a:bodyPr anchor="ctr" wrap="none">
            <a:noAutofit/>
          </a:bodyPr>
          <a:p>
            <a:pPr algn="ctr" lvl="0">
              <a:buClrTx/>
              <a:buSzTx/>
              <a:buFontTx/>
            </a:pPr>
            <a:r>
              <a:rPr sz="1600" lang="en-US">
                <a:sym typeface="+mn-ea"/>
              </a:rPr>
              <a:t>Memory</a:t>
            </a:r>
          </a:p>
        </p:txBody>
      </p:sp>
      <p:sp>
        <p:nvSpPr>
          <p:cNvPr id="1048599" name="Rectangle 32"/>
          <p:cNvSpPr>
            <a:spLocks noChangeArrowheads="1"/>
          </p:cNvSpPr>
          <p:nvPr>
            <p:custDataLst>
              <p:tags r:id="rId5"/>
            </p:custDataLst>
          </p:nvPr>
        </p:nvSpPr>
        <p:spPr bwMode="auto">
          <a:xfrm>
            <a:off x="1795463" y="1495425"/>
            <a:ext cx="785812" cy="715963"/>
          </a:xfrm>
          <a:prstGeom prst="rect"/>
          <a:solidFill>
            <a:srgbClr val="DAB590"/>
          </a:solidFill>
          <a:ln w="12700">
            <a:solidFill>
              <a:schemeClr val="tx1"/>
            </a:solidFill>
            <a:miter lim="800000"/>
            <a:headEnd type="none" w="sm" len="sm"/>
            <a:tailEnd type="none" w="sm" len="sm"/>
          </a:ln>
        </p:spPr>
        <p:txBody>
          <a:bodyPr anchor="ctr" wrap="none">
            <a:noAutofit/>
          </a:bodyPr>
          <a:p>
            <a:pPr algn="ctr" lvl="0">
              <a:buClrTx/>
              <a:buSzTx/>
              <a:buFontTx/>
            </a:pPr>
            <a:r>
              <a:rPr sz="1600" lang="en-US">
                <a:sym typeface="+mn-ea"/>
              </a:rPr>
              <a:t>Proc</a:t>
            </a:r>
          </a:p>
        </p:txBody>
      </p:sp>
      <p:sp>
        <p:nvSpPr>
          <p:cNvPr id="1048600" name="Rectangle 33"/>
          <p:cNvSpPr>
            <a:spLocks noChangeArrowheads="1"/>
          </p:cNvSpPr>
          <p:nvPr>
            <p:custDataLst>
              <p:tags r:id="rId6"/>
            </p:custDataLst>
          </p:nvPr>
        </p:nvSpPr>
        <p:spPr bwMode="auto">
          <a:xfrm>
            <a:off x="1947863" y="1647825"/>
            <a:ext cx="785812" cy="715963"/>
          </a:xfrm>
          <a:prstGeom prst="rect"/>
          <a:solidFill>
            <a:srgbClr val="DAB590"/>
          </a:solidFill>
          <a:ln w="12700">
            <a:solidFill>
              <a:schemeClr val="tx1"/>
            </a:solidFill>
            <a:miter lim="800000"/>
            <a:headEnd type="none" w="sm" len="sm"/>
            <a:tailEnd type="none" w="sm" len="sm"/>
          </a:ln>
        </p:spPr>
        <p:txBody>
          <a:bodyPr anchor="ctr" wrap="none">
            <a:noAutofit/>
          </a:bodyPr>
          <a:p>
            <a:pPr algn="ctr" lvl="0">
              <a:buClrTx/>
              <a:buSzTx/>
              <a:buFontTx/>
            </a:pPr>
            <a:r>
              <a:rPr sz="1600" lang="en-US">
                <a:sym typeface="+mn-ea"/>
              </a:rPr>
              <a:t>Proc</a:t>
            </a:r>
          </a:p>
        </p:txBody>
      </p:sp>
      <p:sp>
        <p:nvSpPr>
          <p:cNvPr id="1048601" name="Rectangle 34"/>
          <p:cNvSpPr>
            <a:spLocks noChangeArrowheads="1"/>
          </p:cNvSpPr>
          <p:nvPr>
            <p:custDataLst>
              <p:tags r:id="rId7"/>
            </p:custDataLst>
          </p:nvPr>
        </p:nvSpPr>
        <p:spPr bwMode="auto">
          <a:xfrm>
            <a:off x="2100263" y="1800225"/>
            <a:ext cx="785812" cy="715963"/>
          </a:xfrm>
          <a:prstGeom prst="rect"/>
          <a:solidFill>
            <a:srgbClr val="DAB590"/>
          </a:solidFill>
          <a:ln w="12700">
            <a:solidFill>
              <a:schemeClr val="tx1"/>
            </a:solidFill>
            <a:miter lim="800000"/>
            <a:headEnd type="none" w="sm" len="sm"/>
            <a:tailEnd type="none" w="sm" len="sm"/>
          </a:ln>
        </p:spPr>
        <p:txBody>
          <a:bodyPr anchor="ctr" wrap="none"/>
          <a:p>
            <a:pPr algn="ctr"/>
            <a:r>
              <a:rPr sz="1600" lang="en-US">
                <a:solidFill>
                  <a:schemeClr val="tx1"/>
                </a:solidFill>
              </a:rPr>
              <a:t>Proc</a:t>
            </a:r>
          </a:p>
        </p:txBody>
      </p:sp>
      <p:sp>
        <p:nvSpPr>
          <p:cNvPr id="1048602" name="Rectangle 35"/>
          <p:cNvSpPr>
            <a:spLocks noChangeArrowheads="1"/>
          </p:cNvSpPr>
          <p:nvPr>
            <p:custDataLst>
              <p:tags r:id="rId8"/>
            </p:custDataLst>
          </p:nvPr>
        </p:nvSpPr>
        <p:spPr bwMode="auto">
          <a:xfrm>
            <a:off x="3760788" y="1389063"/>
            <a:ext cx="785812" cy="715962"/>
          </a:xfrm>
          <a:prstGeom prst="rect"/>
          <a:solidFill>
            <a:srgbClr val="DAB590"/>
          </a:solidFill>
          <a:ln w="12700">
            <a:solidFill>
              <a:schemeClr val="tx1"/>
            </a:solidFill>
            <a:miter lim="800000"/>
            <a:headEnd type="none" w="sm" len="sm"/>
            <a:tailEnd type="none" w="sm" len="sm"/>
          </a:ln>
        </p:spPr>
        <p:txBody>
          <a:bodyPr anchor="ctr" wrap="none">
            <a:noAutofit/>
          </a:bodyPr>
          <a:p>
            <a:pPr algn="ctr" lvl="0">
              <a:buClrTx/>
              <a:buSzTx/>
              <a:buFontTx/>
            </a:pPr>
            <a:r>
              <a:rPr sz="1600" lang="en-US">
                <a:sym typeface="+mn-ea"/>
              </a:rPr>
              <a:t>Proc</a:t>
            </a:r>
          </a:p>
        </p:txBody>
      </p:sp>
      <p:sp>
        <p:nvSpPr>
          <p:cNvPr id="1048603" name="Rectangle 36"/>
          <p:cNvSpPr>
            <a:spLocks noChangeArrowheads="1"/>
          </p:cNvSpPr>
          <p:nvPr>
            <p:custDataLst>
              <p:tags r:id="rId9"/>
            </p:custDataLst>
          </p:nvPr>
        </p:nvSpPr>
        <p:spPr bwMode="auto">
          <a:xfrm>
            <a:off x="5260975" y="1389063"/>
            <a:ext cx="785813" cy="715962"/>
          </a:xfrm>
          <a:prstGeom prst="rect"/>
          <a:solidFill>
            <a:srgbClr val="DAB590"/>
          </a:solidFill>
          <a:ln w="12700">
            <a:solidFill>
              <a:schemeClr val="tx1"/>
            </a:solidFill>
            <a:miter lim="800000"/>
            <a:headEnd type="none" w="sm" len="sm"/>
            <a:tailEnd type="none" w="sm" len="sm"/>
          </a:ln>
        </p:spPr>
        <p:txBody>
          <a:bodyPr anchor="ctr" wrap="none">
            <a:noAutofit/>
          </a:bodyPr>
          <a:p>
            <a:pPr algn="ctr" lvl="0">
              <a:buClrTx/>
              <a:buSzTx/>
              <a:buFontTx/>
            </a:pPr>
            <a:r>
              <a:rPr sz="1600" lang="en-US">
                <a:sym typeface="+mn-ea"/>
              </a:rPr>
              <a:t>Proc</a:t>
            </a:r>
          </a:p>
        </p:txBody>
      </p:sp>
      <p:sp>
        <p:nvSpPr>
          <p:cNvPr id="1048604" name="Rectangle 37"/>
          <p:cNvSpPr>
            <a:spLocks noChangeArrowheads="1"/>
          </p:cNvSpPr>
          <p:nvPr>
            <p:custDataLst>
              <p:tags r:id="rId10"/>
            </p:custDataLst>
          </p:nvPr>
        </p:nvSpPr>
        <p:spPr bwMode="auto">
          <a:xfrm>
            <a:off x="2693988" y="3771900"/>
            <a:ext cx="1219200" cy="609600"/>
          </a:xfrm>
          <a:prstGeom prst="rect"/>
          <a:solidFill>
            <a:srgbClr val="CCECFF"/>
          </a:solidFill>
          <a:ln w="12700">
            <a:solidFill>
              <a:schemeClr val="tx1"/>
            </a:solidFill>
            <a:miter lim="800000"/>
            <a:headEnd type="none" w="sm" len="sm"/>
            <a:tailEnd type="none" w="sm" len="sm"/>
          </a:ln>
        </p:spPr>
        <p:txBody>
          <a:bodyPr anchor="ctr" wrap="none">
            <a:noAutofit/>
          </a:bodyPr>
          <a:p>
            <a:pPr algn="ctr" lvl="0">
              <a:buClrTx/>
              <a:buSzTx/>
              <a:buFontTx/>
            </a:pPr>
            <a:r>
              <a:rPr sz="1600" lang="en-US">
                <a:sym typeface="+mn-ea"/>
              </a:rPr>
              <a:t>Memory</a:t>
            </a:r>
          </a:p>
        </p:txBody>
      </p:sp>
      <p:sp>
        <p:nvSpPr>
          <p:cNvPr id="1048605" name="Rectangle 38"/>
          <p:cNvSpPr>
            <a:spLocks noChangeArrowheads="1"/>
          </p:cNvSpPr>
          <p:nvPr>
            <p:custDataLst>
              <p:tags r:id="rId11"/>
            </p:custDataLst>
          </p:nvPr>
        </p:nvSpPr>
        <p:spPr bwMode="auto">
          <a:xfrm>
            <a:off x="2846388" y="3924300"/>
            <a:ext cx="1219200" cy="609600"/>
          </a:xfrm>
          <a:prstGeom prst="rect"/>
          <a:solidFill>
            <a:srgbClr val="CCECFF"/>
          </a:solidFill>
          <a:ln w="12700">
            <a:solidFill>
              <a:schemeClr val="tx1"/>
            </a:solidFill>
            <a:miter lim="800000"/>
            <a:headEnd type="none" w="sm" len="sm"/>
            <a:tailEnd type="none" w="sm" len="sm"/>
          </a:ln>
        </p:spPr>
        <p:txBody>
          <a:bodyPr anchor="ctr" wrap="none"/>
          <a:p>
            <a:pPr algn="ctr"/>
            <a:r>
              <a:rPr sz="1600" lang="en-US">
                <a:solidFill>
                  <a:schemeClr val="tx1"/>
                </a:solidFill>
              </a:rPr>
              <a:t>Memory</a:t>
            </a:r>
          </a:p>
        </p:txBody>
      </p:sp>
      <p:sp>
        <p:nvSpPr>
          <p:cNvPr id="1048606" name="Rectangle 39"/>
          <p:cNvSpPr>
            <a:spLocks noChangeArrowheads="1"/>
          </p:cNvSpPr>
          <p:nvPr>
            <p:custDataLst>
              <p:tags r:id="rId12"/>
            </p:custDataLst>
          </p:nvPr>
        </p:nvSpPr>
        <p:spPr bwMode="auto">
          <a:xfrm>
            <a:off x="4953000" y="3771900"/>
            <a:ext cx="1219200" cy="609600"/>
          </a:xfrm>
          <a:prstGeom prst="rect"/>
          <a:solidFill>
            <a:srgbClr val="CCECFF"/>
          </a:solidFill>
          <a:ln w="12700">
            <a:solidFill>
              <a:schemeClr val="tx1"/>
            </a:solidFill>
            <a:miter lim="800000"/>
            <a:headEnd type="none" w="sm" len="sm"/>
            <a:tailEnd type="none" w="sm" len="sm"/>
          </a:ln>
        </p:spPr>
        <p:txBody>
          <a:bodyPr anchor="ctr" wrap="none"/>
          <a:p>
            <a:pPr algn="ctr"/>
            <a:r>
              <a:rPr sz="1600" lang="en-US">
                <a:solidFill>
                  <a:schemeClr val="tx1"/>
                </a:solidFill>
              </a:rPr>
              <a:t>Memory</a:t>
            </a:r>
            <a:endParaRPr lang="en-US">
              <a:solidFill>
                <a:schemeClr val="tx1"/>
              </a:solidFill>
            </a:endParaRPr>
          </a:p>
        </p:txBody>
      </p:sp>
      <p:sp>
        <p:nvSpPr>
          <p:cNvPr id="1048607" name="Rectangle 40"/>
          <p:cNvSpPr>
            <a:spLocks noChangeArrowheads="1"/>
          </p:cNvSpPr>
          <p:nvPr>
            <p:custDataLst>
              <p:tags r:id="rId13"/>
            </p:custDataLst>
          </p:nvPr>
        </p:nvSpPr>
        <p:spPr bwMode="auto">
          <a:xfrm>
            <a:off x="6643688" y="3771900"/>
            <a:ext cx="1219200" cy="609600"/>
          </a:xfrm>
          <a:prstGeom prst="rect"/>
          <a:solidFill>
            <a:srgbClr val="CCECFF"/>
          </a:solidFill>
          <a:ln w="12700">
            <a:solidFill>
              <a:schemeClr val="tx1"/>
            </a:solidFill>
            <a:miter lim="800000"/>
            <a:headEnd type="none" w="sm" len="sm"/>
            <a:tailEnd type="none" w="sm" len="sm"/>
          </a:ln>
        </p:spPr>
        <p:txBody>
          <a:bodyPr anchor="ctr" wrap="none"/>
          <a:p>
            <a:pPr algn="ctr"/>
            <a:r>
              <a:rPr sz="1600" lang="en-US">
                <a:solidFill>
                  <a:schemeClr val="tx1"/>
                </a:solidFill>
              </a:rPr>
              <a:t>Memory</a:t>
            </a:r>
            <a:endParaRPr lang="en-US">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808" name="Title 1"/>
          <p:cNvSpPr>
            <a:spLocks noGrp="1"/>
          </p:cNvSpPr>
          <p:nvPr>
            <p:ph type="title"/>
          </p:nvPr>
        </p:nvSpPr>
        <p:spPr/>
        <p:txBody>
          <a:bodyPr/>
          <a:p>
            <a:r>
              <a:rPr altLang="zh-CN" dirty="0" lang="en-US">
                <a:latin typeface="微软雅黑" panose="020B0503020204020204" charset="-122"/>
                <a:ea typeface="微软雅黑" panose="020B0503020204020204" charset="-122"/>
                <a:cs typeface="MS PGothic" panose="020B0600070205080204" pitchFamily="-96" charset="-128"/>
              </a:rPr>
              <a:t>OpenMP</a:t>
            </a:r>
            <a:r>
              <a:rPr altLang="en-US" dirty="0" lang="zh-CN">
                <a:latin typeface="微软雅黑" panose="020B0503020204020204" charset="-122"/>
                <a:ea typeface="微软雅黑" panose="020B0503020204020204" charset="-122"/>
                <a:cs typeface="MS PGothic" panose="020B0600070205080204" pitchFamily="-96" charset="-128"/>
              </a:rPr>
              <a:t>基本语法</a:t>
            </a:r>
          </a:p>
        </p:txBody>
      </p:sp>
      <p:sp>
        <p:nvSpPr>
          <p:cNvPr id="1048809"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8810" name="内容占位符 2"/>
          <p:cNvSpPr>
            <a:spLocks noGrp="1"/>
          </p:cNvSpPr>
          <p:nvPr>
            <p:ph idx="1"/>
          </p:nvPr>
        </p:nvSpPr>
        <p:spPr>
          <a:xfrm>
            <a:off x="457200" y="1066800"/>
            <a:ext cx="7896225" cy="5280660"/>
          </a:xfrm>
        </p:spPr>
        <p:txBody>
          <a:bodyPr/>
          <a:p>
            <a:r>
              <a:rPr altLang="en-US" dirty="0" sz="2000" lang="zh-CN">
                <a:latin typeface="微软雅黑" panose="020B0503020204020204" charset="-122"/>
                <a:ea typeface="微软雅黑" panose="020B0503020204020204" charset="-122"/>
              </a:rPr>
              <a:t>OpenMP中的大多数构造过程都是编译器完成的</a:t>
            </a:r>
          </a:p>
          <a:p>
            <a:endParaRPr altLang="en-US" dirty="0" lang="zh-CN">
              <a:latin typeface="微软雅黑" panose="020B0503020204020204" charset="-122"/>
              <a:ea typeface="微软雅黑" panose="020B0503020204020204" charset="-122"/>
            </a:endParaRPr>
          </a:p>
          <a:p>
            <a:endParaRPr altLang="en-US" dirty="0" lang="zh-CN">
              <a:latin typeface="微软雅黑" panose="020B0503020204020204" charset="-122"/>
              <a:ea typeface="微软雅黑" panose="020B0503020204020204" charset="-122"/>
            </a:endParaRPr>
          </a:p>
          <a:p>
            <a:endParaRPr altLang="en-US" dirty="0" lang="zh-CN">
              <a:latin typeface="微软雅黑" panose="020B0503020204020204" charset="-122"/>
              <a:ea typeface="微软雅黑" panose="020B0503020204020204" charset="-122"/>
            </a:endParaRPr>
          </a:p>
          <a:p>
            <a:endParaRPr altLang="en-US" dirty="0" lang="zh-CN">
              <a:latin typeface="微软雅黑" panose="020B0503020204020204" charset="-122"/>
              <a:ea typeface="微软雅黑" panose="020B0503020204020204" charset="-122"/>
            </a:endParaRPr>
          </a:p>
          <a:p>
            <a:endParaRPr altLang="en-US" dirty="0" lang="zh-CN">
              <a:latin typeface="微软雅黑" panose="020B0503020204020204" charset="-122"/>
              <a:ea typeface="微软雅黑" panose="020B0503020204020204" charset="-122"/>
            </a:endParaRPr>
          </a:p>
          <a:p>
            <a:endParaRPr altLang="en-US" dirty="0" lang="zh-CN">
              <a:latin typeface="微软雅黑" panose="020B0503020204020204" charset="-122"/>
              <a:ea typeface="微软雅黑" panose="020B0503020204020204" charset="-122"/>
            </a:endParaRPr>
          </a:p>
          <a:p>
            <a:endParaRPr altLang="en-US" dirty="0" lang="zh-CN">
              <a:latin typeface="微软雅黑" panose="020B0503020204020204" charset="-122"/>
              <a:ea typeface="微软雅黑" panose="020B0503020204020204" charset="-122"/>
            </a:endParaRPr>
          </a:p>
          <a:p>
            <a:endParaRPr altLang="en-US" dirty="0" lang="zh-CN">
              <a:latin typeface="微软雅黑" panose="020B0503020204020204" charset="-122"/>
              <a:ea typeface="微软雅黑" panose="020B0503020204020204" charset="-122"/>
            </a:endParaRPr>
          </a:p>
          <a:p>
            <a:endParaRPr altLang="en-US" dirty="0" lang="zh-CN">
              <a:latin typeface="微软雅黑" panose="020B0503020204020204" charset="-122"/>
              <a:ea typeface="微软雅黑" panose="020B0503020204020204" charset="-122"/>
            </a:endParaRPr>
          </a:p>
          <a:p>
            <a:r>
              <a:rPr altLang="zh-CN" dirty="0" sz="2000" lang="en-US" err="1">
                <a:latin typeface="微软雅黑" panose="020B0503020204020204" charset="-122"/>
                <a:ea typeface="微软雅黑" panose="020B0503020204020204" charset="-122"/>
              </a:rPr>
              <a:t>大多数OpenMP</a:t>
            </a:r>
            <a:r>
              <a:rPr altLang="zh-CN" dirty="0" sz="2000" lang="en-US">
                <a:latin typeface="微软雅黑" panose="020B0503020204020204" charset="-122"/>
                <a:ea typeface="微软雅黑" panose="020B0503020204020204" charset="-122"/>
              </a:rPr>
              <a:t>*</a:t>
            </a:r>
            <a:r>
              <a:rPr altLang="en-US" dirty="0" sz="2000" lang="zh-CN">
                <a:latin typeface="微软雅黑" panose="020B0503020204020204" charset="-122"/>
                <a:ea typeface="微软雅黑" panose="020B0503020204020204" charset="-122"/>
              </a:rPr>
              <a:t>结构</a:t>
            </a:r>
            <a:r>
              <a:rPr altLang="zh-CN" dirty="0" sz="2000" lang="en-US" err="1">
                <a:latin typeface="微软雅黑" panose="020B0503020204020204" charset="-122"/>
                <a:ea typeface="微软雅黑" panose="020B0503020204020204" charset="-122"/>
              </a:rPr>
              <a:t>适用于“structured</a:t>
            </a:r>
            <a:r>
              <a:rPr altLang="zh-CN" dirty="0" sz="2000" lang="en-US">
                <a:latin typeface="微软雅黑" panose="020B0503020204020204" charset="-122"/>
                <a:ea typeface="微软雅黑" panose="020B0503020204020204" charset="-122"/>
              </a:rPr>
              <a:t> block”。</a:t>
            </a:r>
          </a:p>
          <a:p>
            <a:pPr lvl="1"/>
            <a:r>
              <a:rPr altLang="zh-CN" dirty="0" sz="1800" lang="en-US" err="1">
                <a:latin typeface="微软雅黑" panose="020B0503020204020204" charset="-122"/>
                <a:ea typeface="微软雅黑" panose="020B0503020204020204" charset="-122"/>
              </a:rPr>
              <a:t>结构化块：一个或多个语句的块，顶部有一个入口点，底部有一个出口点</a:t>
            </a:r>
            <a:endParaRPr altLang="zh-CN" dirty="0" sz="1800" lang="en-US">
              <a:latin typeface="微软雅黑" panose="020B0503020204020204" charset="-122"/>
              <a:ea typeface="微软雅黑" panose="020B0503020204020204" charset="-122"/>
            </a:endParaRPr>
          </a:p>
          <a:p>
            <a:pPr lvl="1"/>
            <a:r>
              <a:rPr altLang="zh-CN" dirty="0" sz="1800" lang="en-US" err="1">
                <a:latin typeface="微软雅黑" panose="020B0503020204020204" charset="-122"/>
                <a:ea typeface="微软雅黑" panose="020B0503020204020204" charset="-122"/>
              </a:rPr>
              <a:t>在结构化块中有一个exit</a:t>
            </a:r>
            <a:r>
              <a:rPr altLang="zh-CN" dirty="0" sz="1800" lang="en-US">
                <a:latin typeface="微软雅黑" panose="020B0503020204020204" charset="-122"/>
                <a:ea typeface="微软雅黑" panose="020B0503020204020204" charset="-122"/>
              </a:rPr>
              <a:t>（）</a:t>
            </a:r>
            <a:r>
              <a:rPr altLang="zh-CN" dirty="0" sz="1800" lang="en-US" err="1">
                <a:latin typeface="微软雅黑" panose="020B0503020204020204" charset="-122"/>
                <a:ea typeface="微软雅黑" panose="020B0503020204020204" charset="-122"/>
              </a:rPr>
              <a:t>是可以的</a:t>
            </a:r>
            <a:endParaRPr altLang="zh-CN" dirty="0" sz="1800" lang="en-US">
              <a:latin typeface="微软雅黑" panose="020B0503020204020204" charset="-122"/>
              <a:ea typeface="微软雅黑" panose="020B0503020204020204" charset="-122"/>
            </a:endParaRPr>
          </a:p>
        </p:txBody>
      </p:sp>
      <p:graphicFrame>
        <p:nvGraphicFramePr>
          <p:cNvPr id="4194306" name="Table 1"/>
          <p:cNvGraphicFramePr>
            <a:graphicFrameLocks noGrp="1"/>
          </p:cNvGraphicFramePr>
          <p:nvPr>
            <p:custDataLst>
              <p:tags r:id="rId2"/>
            </p:custDataLst>
          </p:nvPr>
        </p:nvGraphicFramePr>
        <p:xfrm>
          <a:off x="288925" y="1448292"/>
          <a:ext cx="8667752" cy="3947160"/>
        </p:xfrm>
        <a:graphic>
          <a:graphicData uri="http://schemas.openxmlformats.org/drawingml/2006/table">
            <a:tbl>
              <a:tblPr firstRow="1" bandRow="1">
                <a:tableStyleId>{5940675A-B579-460E-94D1-54222C63F5DA}</a:tableStyleId>
              </a:tblPr>
              <a:tblGrid>
                <a:gridCol w="4449330"/>
                <a:gridCol w="4218422"/>
              </a:tblGrid>
              <a:tr h="396240">
                <a:tc>
                  <a:txBody>
                    <a:bodyPr/>
                    <a:p>
                      <a:pPr algn="ctr"/>
                      <a:r>
                        <a:rPr b="1" dirty="0" sz="2000" lang="en-US"/>
                        <a:t>C and C++</a:t>
                      </a:r>
                    </a:p>
                  </a:txBody>
                  <a:tcPr>
                    <a:solidFill>
                      <a:srgbClr val="FFFFE7"/>
                    </a:solidFill>
                  </a:tcPr>
                </a:tc>
                <a:tc>
                  <a:txBody>
                    <a:bodyPr/>
                    <a:p>
                      <a:pPr algn="ctr"/>
                      <a:r>
                        <a:rPr b="1" dirty="0" sz="2000" lang="en-US"/>
                        <a:t>Fortran</a:t>
                      </a:r>
                    </a:p>
                  </a:txBody>
                  <a:tcPr>
                    <a:solidFill>
                      <a:srgbClr val="E6F8FF"/>
                    </a:solidFill>
                  </a:tcPr>
                </a:tc>
              </a:tr>
              <a:tr h="370840">
                <a:tc gridSpan="2">
                  <a:txBody>
                    <a:bodyPr/>
                    <a:p>
                      <a:pPr algn="ctr"/>
                      <a:r>
                        <a:rPr dirty="0" sz="1800" lang="en-US"/>
                        <a:t>Compiler directives</a:t>
                      </a:r>
                    </a:p>
                  </a:txBody>
                </a:tc>
                <a:tc hMerge="1">
                  <a:txBody>
                    <a:bodyPr/>
                    <a:p>
                      <a:endParaRPr lang="zh-CN"/>
                    </a:p>
                  </a:txBody>
                </a:tc>
              </a:tr>
              <a:tr h="370840">
                <a:tc>
                  <a:txBody>
                    <a:bodyPr/>
                    <a:p>
                      <a:pPr algn="l" defTabSz="914400" eaLnBrk="1" fontAlgn="auto" hangingPunct="1" indent="0" latinLnBrk="0" lvl="3" marL="0" marR="0" rtl="0">
                        <a:lnSpc>
                          <a:spcPct val="100000"/>
                        </a:lnSpc>
                        <a:spcBef>
                          <a:spcPts val="0"/>
                        </a:spcBef>
                        <a:spcAft>
                          <a:spcPts val="0"/>
                        </a:spcAft>
                        <a:buClrTx/>
                        <a:buSzTx/>
                        <a:buFontTx/>
                        <a:buNone/>
                      </a:pPr>
                      <a:r>
                        <a:rPr altLang="zh-CN" b="1" dirty="0" sz="1600" i="1" lang="en-US">
                          <a:latin typeface="Arial" panose="020B0604020202020204" pitchFamily="34" charset="0"/>
                          <a:ea typeface="宋体" panose="02010600030101010101" pitchFamily="2" charset="-122"/>
                        </a:rPr>
                        <a:t>#pragma </a:t>
                      </a:r>
                      <a:r>
                        <a:rPr altLang="zh-CN" b="1" dirty="0" sz="1600" i="1" lang="en-US" err="1">
                          <a:latin typeface="Arial" panose="020B0604020202020204" pitchFamily="34" charset="0"/>
                          <a:ea typeface="宋体" panose="02010600030101010101" pitchFamily="2" charset="-122"/>
                        </a:rPr>
                        <a:t>omp</a:t>
                      </a:r>
                      <a:r>
                        <a:rPr altLang="zh-CN" b="1" dirty="0" sz="1600" i="1" lang="en-US">
                          <a:latin typeface="Arial" panose="020B0604020202020204" pitchFamily="34" charset="0"/>
                          <a:ea typeface="宋体" panose="02010600030101010101" pitchFamily="2" charset="-122"/>
                        </a:rPr>
                        <a:t> construct [clause [clause]…]</a:t>
                      </a:r>
                    </a:p>
                    <a:p>
                      <a:endParaRPr dirty="0" sz="1800" lang="en-US"/>
                    </a:p>
                  </a:txBody>
                  <a:tcPr>
                    <a:solidFill>
                      <a:srgbClr val="FFFFE7"/>
                    </a:solidFill>
                  </a:tcPr>
                </a:tc>
                <a:tc>
                  <a:txBody>
                    <a:bodyPr/>
                    <a:p>
                      <a:pPr algn="l" defTabSz="914400" eaLnBrk="1" fontAlgn="auto" hangingPunct="1" indent="0" latinLnBrk="0" lvl="3" marL="0" marR="0" rtl="0">
                        <a:lnSpc>
                          <a:spcPct val="100000"/>
                        </a:lnSpc>
                        <a:spcBef>
                          <a:spcPts val="0"/>
                        </a:spcBef>
                        <a:spcAft>
                          <a:spcPts val="0"/>
                        </a:spcAft>
                        <a:buClrTx/>
                        <a:buSzTx/>
                        <a:buFontTx/>
                        <a:buNone/>
                      </a:pPr>
                      <a:r>
                        <a:rPr b="1" dirty="0" sz="1600" i="1" kern="1200" lang="en-US">
                          <a:solidFill>
                            <a:schemeClr val="tx1"/>
                          </a:solidFill>
                          <a:latin typeface="Arial" panose="020B0604020202020204" pitchFamily="34" charset="0"/>
                          <a:ea typeface="宋体" panose="02010600030101010101" pitchFamily="2" charset="-122"/>
                          <a:cs typeface="+mn-cs"/>
                        </a:rPr>
                        <a:t>!$OMP construct [clause [clause] …]</a:t>
                      </a:r>
                    </a:p>
                  </a:txBody>
                  <a:tcPr>
                    <a:solidFill>
                      <a:srgbClr val="E6F8FF"/>
                    </a:solidFill>
                  </a:tcPr>
                </a:tc>
              </a:tr>
              <a:tr h="370840">
                <a:tc gridSpan="2">
                  <a:txBody>
                    <a:bodyPr/>
                    <a:p>
                      <a:pPr algn="ctr" defTabSz="914400" eaLnBrk="1" fontAlgn="auto" hangingPunct="1" indent="0" latinLnBrk="0" lvl="3" marL="0" marR="0" rtl="0">
                        <a:lnSpc>
                          <a:spcPct val="100000"/>
                        </a:lnSpc>
                        <a:spcBef>
                          <a:spcPts val="0"/>
                        </a:spcBef>
                        <a:spcAft>
                          <a:spcPts val="0"/>
                        </a:spcAft>
                        <a:buClrTx/>
                        <a:buSzTx/>
                        <a:buFontTx/>
                        <a:buNone/>
                      </a:pPr>
                      <a:r>
                        <a:rPr altLang="zh-CN" b="0" dirty="0" sz="1800" i="0" lang="en-US">
                          <a:latin typeface="Arial" panose="020B0604020202020204" pitchFamily="34" charset="0"/>
                          <a:ea typeface="宋体" panose="02010600030101010101" pitchFamily="2" charset="-122"/>
                        </a:rPr>
                        <a:t>Example</a:t>
                      </a:r>
                    </a:p>
                  </a:txBody>
                </a:tc>
                <a:tc hMerge="1">
                  <a:txBody>
                    <a:bodyPr/>
                    <a:p>
                      <a:endParaRPr lang="zh-CN"/>
                    </a:p>
                  </a:txBody>
                </a:tc>
              </a:tr>
              <a:tr h="370840">
                <a:tc>
                  <a:txBody>
                    <a:bodyPr/>
                    <a:p>
                      <a:pPr algn="l" defTabSz="914400" eaLnBrk="1" fontAlgn="auto" hangingPunct="1" indent="0" latinLnBrk="0" lvl="3" marL="0" marR="0" rtl="0">
                        <a:lnSpc>
                          <a:spcPct val="100000"/>
                        </a:lnSpc>
                        <a:spcBef>
                          <a:spcPts val="0"/>
                        </a:spcBef>
                        <a:spcAft>
                          <a:spcPts val="0"/>
                        </a:spcAft>
                        <a:buClrTx/>
                        <a:buSzTx/>
                        <a:buFontTx/>
                        <a:buNone/>
                      </a:pPr>
                      <a:r>
                        <a:rPr altLang="zh-CN" b="1" dirty="0" sz="1800" i="1" lang="en-US">
                          <a:latin typeface="Arial" panose="020B0604020202020204" pitchFamily="34" charset="0"/>
                          <a:ea typeface="宋体" panose="02010600030101010101" pitchFamily="2" charset="-122"/>
                        </a:rPr>
                        <a:t>#pragma </a:t>
                      </a:r>
                      <a:r>
                        <a:rPr altLang="zh-CN" b="1" dirty="0" sz="1800" i="1" lang="en-US" err="1">
                          <a:latin typeface="Arial" panose="020B0604020202020204" pitchFamily="34" charset="0"/>
                          <a:ea typeface="宋体" panose="02010600030101010101" pitchFamily="2" charset="-122"/>
                        </a:rPr>
                        <a:t>omp</a:t>
                      </a:r>
                      <a:r>
                        <a:rPr altLang="zh-CN" b="1" dirty="0" sz="1800" i="1" lang="en-US">
                          <a:latin typeface="Arial" panose="020B0604020202020204" pitchFamily="34" charset="0"/>
                          <a:ea typeface="宋体" panose="02010600030101010101" pitchFamily="2" charset="-122"/>
                        </a:rPr>
                        <a:t> parallel private(x)</a:t>
                      </a:r>
                    </a:p>
                    <a:p>
                      <a:pPr algn="l" defTabSz="914400" eaLnBrk="1" fontAlgn="auto" hangingPunct="1" indent="0" latinLnBrk="0" lvl="3" marL="0" marR="0" rtl="0">
                        <a:lnSpc>
                          <a:spcPct val="100000"/>
                        </a:lnSpc>
                        <a:spcBef>
                          <a:spcPts val="0"/>
                        </a:spcBef>
                        <a:spcAft>
                          <a:spcPts val="0"/>
                        </a:spcAft>
                        <a:buClrTx/>
                        <a:buSzTx/>
                        <a:buFontTx/>
                        <a:buNone/>
                      </a:pPr>
                      <a:r>
                        <a:rPr altLang="zh-CN" b="1" dirty="0" sz="1800" i="1" lang="en-US">
                          <a:latin typeface="Arial" panose="020B0604020202020204" pitchFamily="34" charset="0"/>
                          <a:ea typeface="宋体" panose="02010600030101010101" pitchFamily="2" charset="-122"/>
                        </a:rPr>
                        <a:t>{</a:t>
                      </a:r>
                    </a:p>
                    <a:p>
                      <a:pPr algn="l" defTabSz="914400" eaLnBrk="1" fontAlgn="auto" hangingPunct="1" indent="0" latinLnBrk="0" lvl="3" marL="0" marR="0" rtl="0">
                        <a:lnSpc>
                          <a:spcPct val="100000"/>
                        </a:lnSpc>
                        <a:spcBef>
                          <a:spcPts val="0"/>
                        </a:spcBef>
                        <a:spcAft>
                          <a:spcPts val="0"/>
                        </a:spcAft>
                        <a:buClrTx/>
                        <a:buSzTx/>
                        <a:buFontTx/>
                        <a:buNone/>
                      </a:pPr>
                      <a:endParaRPr altLang="zh-CN" b="1" dirty="0" sz="1800" i="1" lang="en-US">
                        <a:latin typeface="Arial" panose="020B0604020202020204" pitchFamily="34" charset="0"/>
                        <a:ea typeface="宋体" panose="02010600030101010101" pitchFamily="2" charset="-122"/>
                      </a:endParaRPr>
                    </a:p>
                    <a:p>
                      <a:pPr algn="l" defTabSz="914400" eaLnBrk="1" fontAlgn="auto" hangingPunct="1" indent="0" latinLnBrk="0" lvl="3" marL="0" marR="0" rtl="0">
                        <a:lnSpc>
                          <a:spcPct val="100000"/>
                        </a:lnSpc>
                        <a:spcBef>
                          <a:spcPts val="0"/>
                        </a:spcBef>
                        <a:spcAft>
                          <a:spcPts val="0"/>
                        </a:spcAft>
                        <a:buClrTx/>
                        <a:buSzTx/>
                        <a:buFontTx/>
                        <a:buNone/>
                      </a:pPr>
                      <a:endParaRPr altLang="zh-CN" b="1" dirty="0" sz="1800" i="1" lang="en-US">
                        <a:latin typeface="Arial" panose="020B0604020202020204" pitchFamily="34" charset="0"/>
                        <a:ea typeface="宋体" panose="02010600030101010101" pitchFamily="2" charset="-122"/>
                      </a:endParaRPr>
                    </a:p>
                    <a:p>
                      <a:pPr algn="l" defTabSz="914400" eaLnBrk="1" fontAlgn="auto" hangingPunct="1" indent="0" latinLnBrk="0" lvl="3" marL="0" marR="0" rtl="0">
                        <a:lnSpc>
                          <a:spcPct val="100000"/>
                        </a:lnSpc>
                        <a:spcBef>
                          <a:spcPts val="0"/>
                        </a:spcBef>
                        <a:spcAft>
                          <a:spcPts val="0"/>
                        </a:spcAft>
                        <a:buClrTx/>
                        <a:buSzTx/>
                        <a:buFontTx/>
                        <a:buNone/>
                      </a:pPr>
                      <a:r>
                        <a:rPr altLang="zh-CN" b="1" dirty="0" sz="1800" i="1" lang="en-US">
                          <a:latin typeface="Arial" panose="020B0604020202020204" pitchFamily="34" charset="0"/>
                          <a:ea typeface="宋体" panose="02010600030101010101" pitchFamily="2" charset="-122"/>
                        </a:rPr>
                        <a:t>}</a:t>
                      </a:r>
                    </a:p>
                  </a:txBody>
                  <a:tcPr>
                    <a:solidFill>
                      <a:srgbClr val="FFFFE7"/>
                    </a:solidFill>
                  </a:tcPr>
                </a:tc>
                <a:tc>
                  <a:txBody>
                    <a:bodyPr/>
                    <a:p>
                      <a:pPr algn="l" defTabSz="914400" eaLnBrk="1" fontAlgn="auto" hangingPunct="1" indent="0" latinLnBrk="0" lvl="3" marL="0" marR="0" rtl="0">
                        <a:lnSpc>
                          <a:spcPct val="100000"/>
                        </a:lnSpc>
                        <a:spcBef>
                          <a:spcPts val="0"/>
                        </a:spcBef>
                        <a:spcAft>
                          <a:spcPts val="0"/>
                        </a:spcAft>
                        <a:buClrTx/>
                        <a:buSzTx/>
                        <a:buFontTx/>
                        <a:buNone/>
                      </a:pPr>
                      <a:r>
                        <a:rPr b="1" dirty="0" sz="1600" i="1" kern="1200" lang="en-US">
                          <a:solidFill>
                            <a:schemeClr val="tx1"/>
                          </a:solidFill>
                          <a:latin typeface="Arial" panose="020B0604020202020204" pitchFamily="34" charset="0"/>
                          <a:ea typeface="宋体" panose="02010600030101010101" pitchFamily="2" charset="-122"/>
                          <a:cs typeface="+mn-cs"/>
                        </a:rPr>
                        <a:t>!$OMP PARALLEL</a:t>
                      </a:r>
                    </a:p>
                    <a:p>
                      <a:pPr algn="l" defTabSz="914400" eaLnBrk="1" fontAlgn="auto" hangingPunct="1" indent="0" latinLnBrk="0" lvl="3" marL="0" marR="0" rtl="0">
                        <a:lnSpc>
                          <a:spcPct val="100000"/>
                        </a:lnSpc>
                        <a:spcBef>
                          <a:spcPts val="0"/>
                        </a:spcBef>
                        <a:spcAft>
                          <a:spcPts val="0"/>
                        </a:spcAft>
                        <a:buClrTx/>
                        <a:buSzTx/>
                        <a:buFontTx/>
                        <a:buNone/>
                      </a:pPr>
                      <a:endParaRPr b="1" dirty="0" sz="1800" i="1" kern="1200" lang="en-US">
                        <a:solidFill>
                          <a:schemeClr val="tx1"/>
                        </a:solidFill>
                        <a:latin typeface="Arial" panose="020B0604020202020204" pitchFamily="34" charset="0"/>
                        <a:ea typeface="宋体" panose="02010600030101010101" pitchFamily="2" charset="-122"/>
                        <a:cs typeface="+mn-cs"/>
                      </a:endParaRPr>
                    </a:p>
                    <a:p>
                      <a:pPr algn="l" defTabSz="914400" eaLnBrk="1" fontAlgn="auto" hangingPunct="1" indent="0" latinLnBrk="0" lvl="3" marL="0" marR="0" rtl="0">
                        <a:lnSpc>
                          <a:spcPct val="100000"/>
                        </a:lnSpc>
                        <a:spcBef>
                          <a:spcPts val="0"/>
                        </a:spcBef>
                        <a:spcAft>
                          <a:spcPts val="0"/>
                        </a:spcAft>
                        <a:buClrTx/>
                        <a:buSzTx/>
                        <a:buFontTx/>
                        <a:buNone/>
                      </a:pPr>
                      <a:endParaRPr b="1" dirty="0" sz="1800" i="1" kern="1200" lang="en-US">
                        <a:solidFill>
                          <a:schemeClr val="tx1"/>
                        </a:solidFill>
                        <a:latin typeface="Arial" panose="020B0604020202020204" pitchFamily="34" charset="0"/>
                        <a:ea typeface="宋体" panose="02010600030101010101" pitchFamily="2" charset="-122"/>
                        <a:cs typeface="+mn-cs"/>
                      </a:endParaRPr>
                    </a:p>
                    <a:p>
                      <a:pPr algn="l" defTabSz="914400" eaLnBrk="1" fontAlgn="auto" hangingPunct="1" indent="0" latinLnBrk="0" lvl="3" marL="0" marR="0" rtl="0">
                        <a:lnSpc>
                          <a:spcPct val="100000"/>
                        </a:lnSpc>
                        <a:spcBef>
                          <a:spcPts val="0"/>
                        </a:spcBef>
                        <a:spcAft>
                          <a:spcPts val="0"/>
                        </a:spcAft>
                        <a:buClrTx/>
                        <a:buSzTx/>
                        <a:buFontTx/>
                        <a:buNone/>
                      </a:pPr>
                      <a:endParaRPr b="1" dirty="0" sz="1800" i="1" kern="1200" lang="en-US">
                        <a:solidFill>
                          <a:schemeClr val="tx1"/>
                        </a:solidFill>
                        <a:latin typeface="Arial" panose="020B0604020202020204" pitchFamily="34" charset="0"/>
                        <a:ea typeface="宋体" panose="02010600030101010101" pitchFamily="2" charset="-122"/>
                        <a:cs typeface="+mn-cs"/>
                      </a:endParaRPr>
                    </a:p>
                    <a:p>
                      <a:pPr algn="l" defTabSz="914400" eaLnBrk="1" fontAlgn="auto" hangingPunct="1" indent="0" latinLnBrk="0" lvl="3" marL="0" marR="0" rtl="0">
                        <a:lnSpc>
                          <a:spcPct val="100000"/>
                        </a:lnSpc>
                        <a:spcBef>
                          <a:spcPts val="0"/>
                        </a:spcBef>
                        <a:spcAft>
                          <a:spcPts val="0"/>
                        </a:spcAft>
                        <a:buClrTx/>
                        <a:buSzTx/>
                        <a:buFontTx/>
                        <a:buNone/>
                      </a:pPr>
                      <a:r>
                        <a:rPr b="1" dirty="0" sz="1600" i="1" kern="1200" lang="en-US">
                          <a:solidFill>
                            <a:schemeClr val="tx1"/>
                          </a:solidFill>
                          <a:latin typeface="Arial" panose="020B0604020202020204" pitchFamily="34" charset="0"/>
                          <a:ea typeface="宋体" panose="02010600030101010101" pitchFamily="2" charset="-122"/>
                          <a:cs typeface="+mn-cs"/>
                        </a:rPr>
                        <a:t>!$OMP END PARALLEL</a:t>
                      </a:r>
                    </a:p>
                  </a:txBody>
                  <a:tcPr>
                    <a:solidFill>
                      <a:srgbClr val="E6F8FF"/>
                    </a:solidFill>
                  </a:tcPr>
                </a:tc>
              </a:tr>
              <a:tr h="0">
                <a:tc gridSpan="2">
                  <a:txBody>
                    <a:bodyPr/>
                    <a:p>
                      <a:pPr algn="ctr"/>
                      <a:r>
                        <a:rPr dirty="0" lang="en-US"/>
                        <a:t>Function prototypes</a:t>
                      </a:r>
                      <a:r>
                        <a:rPr baseline="0" dirty="0" lang="en-US"/>
                        <a:t> and types:</a:t>
                      </a:r>
                      <a:endParaRPr dirty="0" lang="en-US"/>
                    </a:p>
                  </a:txBody>
                </a:tc>
                <a:tc hMerge="1">
                  <a:txBody>
                    <a:bodyPr/>
                    <a:p>
                      <a:endParaRPr lang="zh-CN"/>
                    </a:p>
                  </a:txBody>
                </a:tc>
              </a:tr>
              <a:tr h="370840">
                <a:tc>
                  <a:txBody>
                    <a:bodyPr/>
                    <a:p>
                      <a:pPr algn="l" defTabSz="914400" eaLnBrk="1" fontAlgn="auto" hangingPunct="1" indent="0" latinLnBrk="0" lvl="3" marL="0" marR="0" rtl="0">
                        <a:lnSpc>
                          <a:spcPct val="100000"/>
                        </a:lnSpc>
                        <a:spcBef>
                          <a:spcPts val="0"/>
                        </a:spcBef>
                        <a:spcAft>
                          <a:spcPts val="0"/>
                        </a:spcAft>
                        <a:buClrTx/>
                        <a:buSzTx/>
                        <a:buFontTx/>
                        <a:buNone/>
                      </a:pPr>
                      <a:r>
                        <a:rPr altLang="zh-CN" b="1" dirty="0" sz="1800" i="1" lang="en-US">
                          <a:latin typeface="Arial" panose="020B0604020202020204" pitchFamily="34" charset="0"/>
                          <a:ea typeface="宋体" panose="02010600030101010101" pitchFamily="2" charset="-122"/>
                        </a:rPr>
                        <a:t>#include &lt;</a:t>
                      </a:r>
                      <a:r>
                        <a:rPr altLang="zh-CN" b="1" dirty="0" sz="1800" i="1" lang="en-US" err="1">
                          <a:latin typeface="Arial" panose="020B0604020202020204" pitchFamily="34" charset="0"/>
                          <a:ea typeface="宋体" panose="02010600030101010101" pitchFamily="2" charset="-122"/>
                        </a:rPr>
                        <a:t>omp.h</a:t>
                      </a:r>
                      <a:r>
                        <a:rPr altLang="zh-CN" b="1" dirty="0" sz="1800" i="1" lang="en-US">
                          <a:latin typeface="Arial" panose="020B0604020202020204" pitchFamily="34" charset="0"/>
                          <a:ea typeface="宋体" panose="02010600030101010101" pitchFamily="2" charset="-122"/>
                        </a:rPr>
                        <a:t>&gt;</a:t>
                      </a:r>
                    </a:p>
                  </a:txBody>
                  <a:tcPr>
                    <a:solidFill>
                      <a:srgbClr val="FFFFE7"/>
                    </a:solidFill>
                  </a:tcPr>
                </a:tc>
                <a:tc>
                  <a:txBody>
                    <a:bodyPr/>
                    <a:p>
                      <a:pPr algn="l" defTabSz="914400" eaLnBrk="1" fontAlgn="auto" hangingPunct="1" indent="0" latinLnBrk="0" lvl="3" marL="0" marR="0" rtl="0">
                        <a:lnSpc>
                          <a:spcPct val="100000"/>
                        </a:lnSpc>
                        <a:spcBef>
                          <a:spcPts val="0"/>
                        </a:spcBef>
                        <a:spcAft>
                          <a:spcPts val="0"/>
                        </a:spcAft>
                        <a:buClrTx/>
                        <a:buSzTx/>
                        <a:buFontTx/>
                        <a:buNone/>
                      </a:pPr>
                      <a:r>
                        <a:rPr b="1" dirty="0" sz="1600" i="1" kern="1200" lang="en-US">
                          <a:solidFill>
                            <a:schemeClr val="tx1"/>
                          </a:solidFill>
                          <a:latin typeface="Arial" panose="020B0604020202020204" pitchFamily="34" charset="0"/>
                          <a:ea typeface="宋体" panose="02010600030101010101" pitchFamily="2" charset="-122"/>
                          <a:cs typeface="+mn-cs"/>
                        </a:rPr>
                        <a:t>use OMP_LIB</a:t>
                      </a:r>
                    </a:p>
                  </a:txBody>
                  <a:tcPr>
                    <a:solidFill>
                      <a:srgbClr val="E6F8FF"/>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8814" name="Title 1"/>
          <p:cNvSpPr>
            <a:spLocks noGrp="1"/>
          </p:cNvSpPr>
          <p:nvPr>
            <p:ph type="title"/>
          </p:nvPr>
        </p:nvSpPr>
        <p:spPr/>
        <p:txBody>
          <a:bodyPr/>
          <a:p>
            <a:r>
              <a:rPr altLang="zh-CN" dirty="0" lang="en-US">
                <a:latin typeface="微软雅黑" panose="020B0503020204020204" charset="-122"/>
                <a:ea typeface="微软雅黑" panose="020B0503020204020204" charset="-122"/>
                <a:cs typeface="MS PGothic" panose="020B0600070205080204" pitchFamily="-96" charset="-128"/>
              </a:rPr>
              <a:t>Hello world in OpenMP</a:t>
            </a:r>
          </a:p>
        </p:txBody>
      </p:sp>
      <p:sp>
        <p:nvSpPr>
          <p:cNvPr id="1048815"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8816" name="内容占位符 2"/>
          <p:cNvSpPr>
            <a:spLocks noGrp="1"/>
          </p:cNvSpPr>
          <p:nvPr>
            <p:ph idx="1"/>
          </p:nvPr>
        </p:nvSpPr>
        <p:spPr>
          <a:xfrm>
            <a:off x="457200" y="990600"/>
            <a:ext cx="7896225" cy="5343525"/>
          </a:xfrm>
        </p:spPr>
        <p:txBody>
          <a:bodyPr/>
          <a:p>
            <a:r>
              <a:rPr altLang="en-US" lang="zh-CN">
                <a:latin typeface="微软雅黑" panose="020B0503020204020204" charset="-122"/>
                <a:ea typeface="微软雅黑" panose="020B0503020204020204" charset="-122"/>
              </a:rPr>
              <a:t>写一个简单的</a:t>
            </a:r>
            <a:r>
              <a:rPr altLang="zh-CN" lang="en-US">
                <a:latin typeface="微软雅黑" panose="020B0503020204020204" charset="-122"/>
                <a:ea typeface="微软雅黑" panose="020B0503020204020204" charset="-122"/>
                <a:sym typeface="+mn-ea"/>
              </a:rPr>
              <a:t>hello world</a:t>
            </a:r>
            <a:r>
              <a:rPr altLang="en-US" lang="zh-CN">
                <a:latin typeface="微软雅黑" panose="020B0503020204020204" charset="-122"/>
                <a:ea typeface="微软雅黑" panose="020B0503020204020204" charset="-122"/>
              </a:rPr>
              <a:t>程序</a:t>
            </a:r>
          </a:p>
        </p:txBody>
      </p:sp>
      <p:sp>
        <p:nvSpPr>
          <p:cNvPr id="1048817" name="Text Box 4"/>
          <p:cNvSpPr txBox="1">
            <a:spLocks noChangeArrowheads="1"/>
          </p:cNvSpPr>
          <p:nvPr>
            <p:custDataLst>
              <p:tags r:id="rId2"/>
            </p:custDataLst>
          </p:nvPr>
        </p:nvSpPr>
        <p:spPr bwMode="auto">
          <a:xfrm>
            <a:off x="1325563" y="1970088"/>
            <a:ext cx="6370637" cy="3415030"/>
          </a:xfrm>
          <a:prstGeom prst="rect"/>
          <a:solidFill>
            <a:srgbClr val="F7FDFF"/>
          </a:solidFill>
          <a:ln w="12700">
            <a:noFill/>
            <a:miter lim="800000"/>
            <a:headEnd type="none" w="sm" len="sm"/>
            <a:tailEnd type="none" w="sm" len="sm"/>
          </a:ln>
          <a:effectLst>
            <a:outerShdw algn="ctr" dir="2700000" dist="107763" rotWithShape="0">
              <a:schemeClr val="bg2"/>
            </a:outerShdw>
          </a:effectLst>
        </p:spPr>
        <p:txBody>
          <a:bodyPr>
            <a:spAutoFit/>
          </a:bodyPr>
          <a:p>
            <a:pPr eaLnBrk="1" fontAlgn="auto" hangingPunct="1">
              <a:spcBef>
                <a:spcPct val="50000"/>
              </a:spcBef>
              <a:spcAft>
                <a:spcPts val="0"/>
              </a:spcAft>
            </a:pPr>
            <a:endParaRPr altLang="zh-CN" dirty="0" lang="en-US">
              <a:solidFill>
                <a:srgbClr val="000000"/>
              </a:solidFill>
              <a:latin typeface="微软雅黑" panose="020B0503020204020204" charset="-122"/>
              <a:ea typeface="微软雅黑" panose="020B0503020204020204" charset="-122"/>
            </a:endParaRPr>
          </a:p>
          <a:p>
            <a:pPr eaLnBrk="1" fontAlgn="auto" hangingPunct="1">
              <a:spcBef>
                <a:spcPct val="50000"/>
              </a:spcBef>
              <a:spcAft>
                <a:spcPts val="0"/>
              </a:spcAft>
            </a:pPr>
            <a:r>
              <a:rPr altLang="zh-CN" dirty="0" lang="en-US">
                <a:solidFill>
                  <a:srgbClr val="000000"/>
                </a:solidFill>
                <a:latin typeface="微软雅黑" panose="020B0503020204020204" charset="-122"/>
                <a:ea typeface="微软雅黑" panose="020B0503020204020204" charset="-122"/>
              </a:rPr>
              <a:t>#include&lt;</a:t>
            </a:r>
            <a:r>
              <a:rPr altLang="zh-CN" dirty="0" lang="en-US" err="1">
                <a:solidFill>
                  <a:srgbClr val="000000"/>
                </a:solidFill>
                <a:latin typeface="微软雅黑" panose="020B0503020204020204" charset="-122"/>
                <a:ea typeface="微软雅黑" panose="020B0503020204020204" charset="-122"/>
              </a:rPr>
              <a:t>stdio.h</a:t>
            </a:r>
            <a:r>
              <a:rPr altLang="zh-CN" dirty="0" lang="en-US">
                <a:solidFill>
                  <a:srgbClr val="000000"/>
                </a:solidFill>
                <a:latin typeface="微软雅黑" panose="020B0503020204020204" charset="-122"/>
                <a:ea typeface="微软雅黑" panose="020B0503020204020204" charset="-122"/>
              </a:rPr>
              <a:t>&gt;</a:t>
            </a:r>
            <a:br>
              <a:rPr altLang="zh-CN" dirty="0" lang="en-US">
                <a:solidFill>
                  <a:srgbClr val="000000"/>
                </a:solidFill>
                <a:latin typeface="微软雅黑" panose="020B0503020204020204" charset="-122"/>
                <a:ea typeface="微软雅黑" panose="020B0503020204020204" charset="-122"/>
              </a:rPr>
            </a:br>
            <a:r>
              <a:rPr altLang="zh-CN" dirty="0" lang="en-US" err="1">
                <a:solidFill>
                  <a:srgbClr val="000000"/>
                </a:solidFill>
                <a:latin typeface="微软雅黑" panose="020B0503020204020204" charset="-122"/>
                <a:ea typeface="微软雅黑" panose="020B0503020204020204" charset="-122"/>
              </a:rPr>
              <a:t>int</a:t>
            </a:r>
            <a:r>
              <a:rPr altLang="zh-CN" dirty="0" lang="en-US">
                <a:solidFill>
                  <a:srgbClr val="000000"/>
                </a:solidFill>
                <a:latin typeface="微软雅黑" panose="020B0503020204020204" charset="-122"/>
                <a:ea typeface="微软雅黑" panose="020B0503020204020204" charset="-122"/>
              </a:rPr>
              <a:t> main()</a:t>
            </a:r>
            <a:br>
              <a:rPr altLang="zh-CN" dirty="0" lang="en-US">
                <a:solidFill>
                  <a:srgbClr val="000000"/>
                </a:solidFill>
                <a:latin typeface="微软雅黑" panose="020B0503020204020204" charset="-122"/>
                <a:ea typeface="微软雅黑" panose="020B0503020204020204" charset="-122"/>
              </a:rPr>
            </a:br>
            <a:r>
              <a:rPr altLang="zh-CN" dirty="0" lang="en-US">
                <a:solidFill>
                  <a:srgbClr val="000000"/>
                </a:solidFill>
                <a:latin typeface="微软雅黑" panose="020B0503020204020204" charset="-122"/>
                <a:ea typeface="微软雅黑" panose="020B0503020204020204" charset="-122"/>
              </a:rPr>
              <a:t>{     </a:t>
            </a:r>
          </a:p>
          <a:p>
            <a:pPr eaLnBrk="1" fontAlgn="auto" hangingPunct="1">
              <a:spcBef>
                <a:spcPct val="50000"/>
              </a:spcBef>
              <a:spcAft>
                <a:spcPts val="0"/>
              </a:spcAft>
            </a:pPr>
            <a:r>
              <a:rPr altLang="zh-CN" dirty="0" lang="en-US">
                <a:solidFill>
                  <a:srgbClr val="000000"/>
                </a:solidFill>
                <a:latin typeface="微软雅黑" panose="020B0503020204020204" charset="-122"/>
                <a:ea typeface="微软雅黑" panose="020B0503020204020204" charset="-122"/>
              </a:rPr>
              <a:t>     </a:t>
            </a:r>
            <a:r>
              <a:rPr altLang="zh-CN" dirty="0" lang="en-US" err="1">
                <a:solidFill>
                  <a:srgbClr val="000000"/>
                </a:solidFill>
                <a:latin typeface="微软雅黑" panose="020B0503020204020204" charset="-122"/>
                <a:ea typeface="微软雅黑" panose="020B0503020204020204" charset="-122"/>
              </a:rPr>
              <a:t>printf</a:t>
            </a:r>
            <a:r>
              <a:rPr altLang="zh-CN" lang="en-US">
                <a:solidFill>
                  <a:srgbClr val="000000"/>
                </a:solidFill>
                <a:latin typeface="微软雅黑" panose="020B0503020204020204" charset="-122"/>
                <a:ea typeface="微软雅黑" panose="020B0503020204020204" charset="-122"/>
              </a:rPr>
              <a:t>(“ hello </a:t>
            </a:r>
            <a:r>
              <a:rPr altLang="zh-CN" dirty="0" lang="en-US">
                <a:solidFill>
                  <a:srgbClr val="000000"/>
                </a:solidFill>
                <a:latin typeface="微软雅黑" panose="020B0503020204020204" charset="-122"/>
                <a:ea typeface="微软雅黑" panose="020B0503020204020204" charset="-122"/>
              </a:rPr>
              <a:t>”);</a:t>
            </a:r>
            <a:br>
              <a:rPr altLang="zh-CN" dirty="0" lang="en-US">
                <a:solidFill>
                  <a:srgbClr val="000000"/>
                </a:solidFill>
                <a:latin typeface="微软雅黑" panose="020B0503020204020204" charset="-122"/>
                <a:ea typeface="微软雅黑" panose="020B0503020204020204" charset="-122"/>
              </a:rPr>
            </a:br>
            <a:r>
              <a:rPr altLang="zh-CN" dirty="0" lang="en-US">
                <a:solidFill>
                  <a:srgbClr val="000000"/>
                </a:solidFill>
                <a:latin typeface="微软雅黑" panose="020B0503020204020204" charset="-122"/>
                <a:ea typeface="微软雅黑" panose="020B0503020204020204" charset="-122"/>
              </a:rPr>
              <a:t>     </a:t>
            </a:r>
            <a:r>
              <a:rPr altLang="zh-CN" dirty="0" lang="en-US" err="1">
                <a:solidFill>
                  <a:srgbClr val="000000"/>
                </a:solidFill>
                <a:latin typeface="微软雅黑" panose="020B0503020204020204" charset="-122"/>
                <a:ea typeface="微软雅黑" panose="020B0503020204020204" charset="-122"/>
              </a:rPr>
              <a:t>printf</a:t>
            </a:r>
            <a:r>
              <a:rPr altLang="zh-CN" dirty="0" lang="en-US">
                <a:solidFill>
                  <a:srgbClr val="000000"/>
                </a:solidFill>
                <a:latin typeface="微软雅黑" panose="020B0503020204020204" charset="-122"/>
                <a:ea typeface="微软雅黑" panose="020B0503020204020204" charset="-122"/>
              </a:rPr>
              <a:t>(“ world \n”);</a:t>
            </a:r>
            <a:br>
              <a:rPr altLang="zh-CN" dirty="0" lang="en-US">
                <a:solidFill>
                  <a:srgbClr val="000000"/>
                </a:solidFill>
                <a:latin typeface="微软雅黑" panose="020B0503020204020204" charset="-122"/>
                <a:ea typeface="微软雅黑" panose="020B0503020204020204" charset="-122"/>
              </a:rPr>
            </a:br>
            <a:br>
              <a:rPr altLang="zh-CN" dirty="0" lang="en-US">
                <a:solidFill>
                  <a:srgbClr val="000000"/>
                </a:solidFill>
                <a:latin typeface="微软雅黑" panose="020B0503020204020204" charset="-122"/>
                <a:ea typeface="微软雅黑" panose="020B0503020204020204" charset="-122"/>
              </a:rPr>
            </a:br>
            <a:r>
              <a:rPr altLang="zh-CN" dirty="0" lang="en-US">
                <a:solidFill>
                  <a:srgbClr val="000000"/>
                </a:solidFill>
                <a:latin typeface="微软雅黑" panose="020B0503020204020204" charset="-122"/>
                <a:ea typeface="微软雅黑" panose="020B0503020204020204" charset="-122"/>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77" name=""/>
        <p:cNvGrpSpPr/>
        <p:nvPr/>
      </p:nvGrpSpPr>
      <p:grpSpPr>
        <a:xfrm>
          <a:off x="0" y="0"/>
          <a:ext cx="0" cy="0"/>
          <a:chOff x="0" y="0"/>
          <a:chExt cx="0" cy="0"/>
        </a:xfrm>
      </p:grpSpPr>
      <p:sp>
        <p:nvSpPr>
          <p:cNvPr id="1048821" name="Title 1"/>
          <p:cNvSpPr>
            <a:spLocks noGrp="1"/>
          </p:cNvSpPr>
          <p:nvPr>
            <p:ph type="title"/>
          </p:nvPr>
        </p:nvSpPr>
        <p:spPr/>
        <p:txBody>
          <a:bodyPr/>
          <a:p>
            <a:r>
              <a:rPr altLang="zh-CN" dirty="0" lang="en-US">
                <a:latin typeface="微软雅黑" panose="020B0503020204020204" charset="-122"/>
                <a:ea typeface="微软雅黑" panose="020B0503020204020204" charset="-122"/>
                <a:cs typeface="MS PGothic" panose="020B0600070205080204" pitchFamily="-96" charset="-128"/>
              </a:rPr>
              <a:t>Hello world in OpenMP</a:t>
            </a:r>
          </a:p>
        </p:txBody>
      </p:sp>
      <p:sp>
        <p:nvSpPr>
          <p:cNvPr id="1048822"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8823" name="内容占位符 2"/>
          <p:cNvSpPr>
            <a:spLocks noGrp="1"/>
          </p:cNvSpPr>
          <p:nvPr>
            <p:ph idx="1"/>
          </p:nvPr>
        </p:nvSpPr>
        <p:spPr>
          <a:xfrm>
            <a:off x="457200" y="990600"/>
            <a:ext cx="7896225" cy="5343525"/>
          </a:xfrm>
        </p:spPr>
        <p:txBody>
          <a:bodyPr/>
          <a:p>
            <a:r>
              <a:rPr altLang="en-US" lang="zh-CN">
                <a:latin typeface="微软雅黑" panose="020B0503020204020204" charset="-122"/>
                <a:ea typeface="微软雅黑" panose="020B0503020204020204" charset="-122"/>
              </a:rPr>
              <a:t>写一个多线程的</a:t>
            </a:r>
            <a:r>
              <a:rPr altLang="zh-CN" lang="en-US">
                <a:latin typeface="微软雅黑" panose="020B0503020204020204" charset="-122"/>
                <a:ea typeface="微软雅黑" panose="020B0503020204020204" charset="-122"/>
              </a:rPr>
              <a:t>hello world</a:t>
            </a:r>
            <a:r>
              <a:rPr altLang="en-US" lang="zh-CN">
                <a:latin typeface="微软雅黑" panose="020B0503020204020204" charset="-122"/>
                <a:ea typeface="微软雅黑" panose="020B0503020204020204" charset="-122"/>
              </a:rPr>
              <a:t>程序</a:t>
            </a:r>
          </a:p>
        </p:txBody>
      </p:sp>
      <p:sp>
        <p:nvSpPr>
          <p:cNvPr id="1048824" name="Text Box 4"/>
          <p:cNvSpPr txBox="1">
            <a:spLocks noChangeArrowheads="1"/>
          </p:cNvSpPr>
          <p:nvPr>
            <p:custDataLst>
              <p:tags r:id="rId2"/>
            </p:custDataLst>
          </p:nvPr>
        </p:nvSpPr>
        <p:spPr bwMode="auto">
          <a:xfrm>
            <a:off x="1325563" y="1970088"/>
            <a:ext cx="6370637" cy="4338320"/>
          </a:xfrm>
          <a:prstGeom prst="rect"/>
          <a:solidFill>
            <a:srgbClr val="F7FDFF"/>
          </a:solidFill>
          <a:ln w="12700">
            <a:noFill/>
            <a:miter lim="800000"/>
            <a:headEnd type="none" w="sm" len="sm"/>
            <a:tailEnd type="none" w="sm" len="sm"/>
          </a:ln>
          <a:effectLst>
            <a:outerShdw algn="ctr" dir="2700000" dist="107763" rotWithShape="0">
              <a:schemeClr val="bg2"/>
            </a:outerShdw>
          </a:effectLst>
        </p:spPr>
        <p:txBody>
          <a:bodyPr>
            <a:spAutoFit/>
          </a:bodyPr>
          <a:p>
            <a:pPr eaLnBrk="1" fontAlgn="auto" hangingPunct="1">
              <a:spcBef>
                <a:spcPct val="50000"/>
              </a:spcBef>
              <a:spcAft>
                <a:spcPts val="0"/>
              </a:spcAft>
            </a:pPr>
            <a:endParaRPr altLang="zh-CN" dirty="0" lang="en-US">
              <a:solidFill>
                <a:srgbClr val="000000"/>
              </a:solidFill>
            </a:endParaRPr>
          </a:p>
          <a:p>
            <a:pPr eaLnBrk="1" fontAlgn="auto" hangingPunct="1">
              <a:spcBef>
                <a:spcPct val="50000"/>
              </a:spcBef>
              <a:spcAft>
                <a:spcPts val="0"/>
              </a:spcAft>
            </a:pPr>
            <a:r>
              <a:rPr altLang="zh-CN" dirty="0" lang="en-US">
                <a:solidFill>
                  <a:srgbClr val="000000"/>
                </a:solidFill>
              </a:rPr>
              <a:t>#include &lt;</a:t>
            </a:r>
            <a:r>
              <a:rPr altLang="zh-CN" dirty="0" lang="en-US" err="1">
                <a:solidFill>
                  <a:srgbClr val="000000"/>
                </a:solidFill>
              </a:rPr>
              <a:t>stdio.h</a:t>
            </a:r>
            <a:r>
              <a:rPr altLang="zh-CN" dirty="0" lang="en-US">
                <a:solidFill>
                  <a:srgbClr val="000000"/>
                </a:solidFill>
              </a:rPr>
              <a:t>&gt;</a:t>
            </a:r>
            <a:br>
              <a:rPr altLang="zh-CN" dirty="0" lang="en-US">
                <a:solidFill>
                  <a:srgbClr val="000000"/>
                </a:solidFill>
              </a:rPr>
            </a:br>
            <a:r>
              <a:rPr altLang="zh-CN" dirty="0" lang="en-US" err="1">
                <a:solidFill>
                  <a:srgbClr val="000000"/>
                </a:solidFill>
              </a:rPr>
              <a:t>int</a:t>
            </a:r>
            <a:r>
              <a:rPr altLang="zh-CN" dirty="0" lang="en-US">
                <a:solidFill>
                  <a:srgbClr val="000000"/>
                </a:solidFill>
              </a:rPr>
              <a:t> main(){</a:t>
            </a:r>
          </a:p>
          <a:p>
            <a:pPr eaLnBrk="1" fontAlgn="auto" hangingPunct="1">
              <a:spcBef>
                <a:spcPct val="50000"/>
              </a:spcBef>
              <a:spcAft>
                <a:spcPts val="0"/>
              </a:spcAft>
            </a:pPr>
            <a:r>
              <a:rPr altLang="zh-CN" dirty="0" lang="en-US">
                <a:solidFill>
                  <a:srgbClr val="000000"/>
                </a:solidFill>
              </a:rPr>
              <a:t>     </a:t>
            </a:r>
          </a:p>
          <a:p>
            <a:pPr eaLnBrk="1" fontAlgn="auto" hangingPunct="1">
              <a:spcBef>
                <a:spcPct val="50000"/>
              </a:spcBef>
              <a:spcAft>
                <a:spcPts val="0"/>
              </a:spcAft>
            </a:pPr>
            <a:endParaRPr altLang="zh-CN" dirty="0" lang="en-US">
              <a:solidFill>
                <a:srgbClr val="000000"/>
              </a:solidFill>
            </a:endParaRPr>
          </a:p>
          <a:p>
            <a:pPr eaLnBrk="1" fontAlgn="auto" hangingPunct="1">
              <a:spcBef>
                <a:spcPct val="50000"/>
              </a:spcBef>
              <a:spcAft>
                <a:spcPts val="0"/>
              </a:spcAft>
            </a:pPr>
            <a:r>
              <a:rPr altLang="zh-CN" dirty="0" lang="en-US">
                <a:solidFill>
                  <a:srgbClr val="000000"/>
                </a:solidFill>
              </a:rPr>
              <a:t>     </a:t>
            </a:r>
            <a:r>
              <a:rPr altLang="zh-CN" dirty="0" lang="en-US" err="1">
                <a:solidFill>
                  <a:srgbClr val="000000"/>
                </a:solidFill>
              </a:rPr>
              <a:t>printf</a:t>
            </a:r>
            <a:r>
              <a:rPr altLang="zh-CN" dirty="0" lang="en-US">
                <a:solidFill>
                  <a:srgbClr val="000000"/>
                </a:solidFill>
              </a:rPr>
              <a:t>(“ hello ”);</a:t>
            </a:r>
            <a:br>
              <a:rPr altLang="zh-CN" dirty="0" lang="en-US">
                <a:solidFill>
                  <a:srgbClr val="000000"/>
                </a:solidFill>
              </a:rPr>
            </a:br>
            <a:r>
              <a:rPr altLang="zh-CN" dirty="0" lang="en-US">
                <a:solidFill>
                  <a:srgbClr val="000000"/>
                </a:solidFill>
              </a:rPr>
              <a:t>     </a:t>
            </a:r>
            <a:r>
              <a:rPr altLang="zh-CN" dirty="0" lang="en-US" err="1">
                <a:solidFill>
                  <a:srgbClr val="000000"/>
                </a:solidFill>
              </a:rPr>
              <a:t>printf</a:t>
            </a:r>
            <a:r>
              <a:rPr altLang="zh-CN" dirty="0" lang="en-US">
                <a:solidFill>
                  <a:srgbClr val="000000"/>
                </a:solidFill>
              </a:rPr>
              <a:t>(“ world \n”);</a:t>
            </a:r>
          </a:p>
          <a:p>
            <a:pPr eaLnBrk="1" fontAlgn="auto" hangingPunct="1">
              <a:spcBef>
                <a:spcPct val="50000"/>
              </a:spcBef>
              <a:spcAft>
                <a:spcPts val="0"/>
              </a:spcAft>
            </a:pPr>
            <a:br>
              <a:rPr altLang="zh-CN" dirty="0" lang="en-US">
                <a:solidFill>
                  <a:srgbClr val="000000"/>
                </a:solidFill>
              </a:rPr>
            </a:br>
            <a:r>
              <a:rPr altLang="zh-CN" dirty="0" lang="en-US">
                <a:solidFill>
                  <a:srgbClr val="000000"/>
                </a:solidFill>
              </a:rPr>
              <a:t>}</a:t>
            </a:r>
          </a:p>
        </p:txBody>
      </p:sp>
      <p:grpSp>
        <p:nvGrpSpPr>
          <p:cNvPr id="178" name="Group 2"/>
          <p:cNvGrpSpPr/>
          <p:nvPr/>
        </p:nvGrpSpPr>
        <p:grpSpPr>
          <a:xfrm>
            <a:off x="1338263" y="2117725"/>
            <a:ext cx="5539044" cy="3460987"/>
            <a:chOff x="1338263" y="2117725"/>
            <a:chExt cx="5539044" cy="3460987"/>
          </a:xfrm>
        </p:grpSpPr>
        <p:grpSp>
          <p:nvGrpSpPr>
            <p:cNvPr id="179" name="Group 10"/>
            <p:cNvGrpSpPr/>
            <p:nvPr/>
          </p:nvGrpSpPr>
          <p:grpSpPr bwMode="auto">
            <a:xfrm>
              <a:off x="1338263" y="2117725"/>
              <a:ext cx="5499100" cy="1960563"/>
              <a:chOff x="843" y="1334"/>
              <a:chExt cx="3464" cy="1235"/>
            </a:xfrm>
          </p:grpSpPr>
          <p:sp>
            <p:nvSpPr>
              <p:cNvPr id="1048825" name="Text Box 5"/>
              <p:cNvSpPr txBox="1">
                <a:spLocks noChangeArrowheads="1"/>
              </p:cNvSpPr>
              <p:nvPr>
                <p:custDataLst>
                  <p:tags r:id="rId3"/>
                </p:custDataLst>
              </p:nvPr>
            </p:nvSpPr>
            <p:spPr bwMode="auto">
              <a:xfrm>
                <a:off x="906" y="2075"/>
                <a:ext cx="3401" cy="494"/>
              </a:xfrm>
              <a:prstGeom prst="rect"/>
              <a:noFill/>
              <a:ln w="12700">
                <a:noFill/>
                <a:miter lim="800000"/>
                <a:headEnd type="none" w="sm" len="sm"/>
                <a:tailEnd type="none" w="sm" len="sm"/>
              </a:ln>
            </p:spPr>
            <p:txBody>
              <a:bodyPr>
                <a:spAutoFit/>
              </a:bodyPr>
              <a:p>
                <a:pPr eaLnBrk="1" fontAlgn="auto" hangingPunct="1">
                  <a:spcBef>
                    <a:spcPct val="50000"/>
                  </a:spcBef>
                  <a:spcAft>
                    <a:spcPts val="0"/>
                  </a:spcAft>
                </a:pPr>
                <a:r>
                  <a:rPr dirty="0" lang="en-US">
                    <a:solidFill>
                      <a:srgbClr val="C00000"/>
                    </a:solidFill>
                  </a:rPr>
                  <a:t>#pragma </a:t>
                </a:r>
                <a:r>
                  <a:rPr dirty="0" lang="en-US" err="1">
                    <a:solidFill>
                      <a:srgbClr val="C00000"/>
                    </a:solidFill>
                  </a:rPr>
                  <a:t>omp</a:t>
                </a:r>
                <a:r>
                  <a:rPr dirty="0" lang="en-US">
                    <a:solidFill>
                      <a:srgbClr val="C00000"/>
                    </a:solidFill>
                  </a:rPr>
                  <a:t> parallel</a:t>
                </a:r>
              </a:p>
              <a:p>
                <a:pPr eaLnBrk="1" fontAlgn="auto" hangingPunct="1">
                  <a:spcBef>
                    <a:spcPct val="50000"/>
                  </a:spcBef>
                  <a:spcAft>
                    <a:spcPts val="0"/>
                  </a:spcAft>
                </a:pPr>
                <a:r>
                  <a:rPr dirty="0" lang="en-US">
                    <a:solidFill>
                      <a:srgbClr val="C00000"/>
                    </a:solidFill>
                  </a:rPr>
                  <a:t>{</a:t>
                </a:r>
              </a:p>
            </p:txBody>
          </p:sp>
          <p:sp>
            <p:nvSpPr>
              <p:cNvPr id="1048826" name="Text Box 9"/>
              <p:cNvSpPr txBox="1">
                <a:spLocks noChangeArrowheads="1"/>
              </p:cNvSpPr>
              <p:nvPr>
                <p:custDataLst>
                  <p:tags r:id="rId4"/>
                </p:custDataLst>
              </p:nvPr>
            </p:nvSpPr>
            <p:spPr bwMode="auto">
              <a:xfrm>
                <a:off x="843" y="1334"/>
                <a:ext cx="3401" cy="233"/>
              </a:xfrm>
              <a:prstGeom prst="rect"/>
              <a:noFill/>
              <a:ln w="12700">
                <a:noFill/>
                <a:miter lim="800000"/>
                <a:headEnd type="none" w="sm" len="sm"/>
                <a:tailEnd type="none" w="sm" len="sm"/>
              </a:ln>
            </p:spPr>
            <p:txBody>
              <a:bodyPr>
                <a:spAutoFit/>
              </a:bodyPr>
              <a:p>
                <a:pPr eaLnBrk="1" fontAlgn="auto" hangingPunct="1">
                  <a:spcBef>
                    <a:spcPct val="50000"/>
                  </a:spcBef>
                  <a:spcAft>
                    <a:spcPts val="0"/>
                  </a:spcAft>
                </a:pPr>
                <a:r>
                  <a:rPr dirty="0" lang="en-US">
                    <a:solidFill>
                      <a:srgbClr val="C00000"/>
                    </a:solidFill>
                  </a:rPr>
                  <a:t>#include &lt;</a:t>
                </a:r>
                <a:r>
                  <a:rPr dirty="0" lang="en-US" err="1">
                    <a:solidFill>
                      <a:srgbClr val="C00000"/>
                    </a:solidFill>
                  </a:rPr>
                  <a:t>omp.h</a:t>
                </a:r>
                <a:r>
                  <a:rPr dirty="0" lang="en-US">
                    <a:solidFill>
                      <a:srgbClr val="C00000"/>
                    </a:solidFill>
                  </a:rPr>
                  <a:t>&gt;</a:t>
                </a:r>
              </a:p>
            </p:txBody>
          </p:sp>
        </p:grpSp>
        <p:sp>
          <p:nvSpPr>
            <p:cNvPr id="1048827" name="Text Box 9"/>
            <p:cNvSpPr txBox="1">
              <a:spLocks noChangeArrowheads="1"/>
            </p:cNvSpPr>
            <p:nvPr>
              <p:custDataLst>
                <p:tags r:id="rId5"/>
              </p:custDataLst>
            </p:nvPr>
          </p:nvSpPr>
          <p:spPr bwMode="auto">
            <a:xfrm>
              <a:off x="1478219" y="5208824"/>
              <a:ext cx="5399088" cy="369888"/>
            </a:xfrm>
            <a:prstGeom prst="rect"/>
            <a:noFill/>
            <a:ln w="12700">
              <a:noFill/>
              <a:miter lim="800000"/>
              <a:headEnd type="none" w="sm" len="sm"/>
              <a:tailEnd type="none" w="sm" len="sm"/>
            </a:ln>
          </p:spPr>
          <p:txBody>
            <a:bodyPr>
              <a:spAutoFit/>
            </a:bodyPr>
            <a:p>
              <a:pPr eaLnBrk="1" fontAlgn="auto" hangingPunct="1">
                <a:spcBef>
                  <a:spcPct val="50000"/>
                </a:spcBef>
                <a:spcAft>
                  <a:spcPts val="0"/>
                </a:spcAft>
              </a:pPr>
              <a:r>
                <a:rPr dirty="0" lang="en-US">
                  <a:solidFill>
                    <a:srgbClr val="C00000"/>
                  </a:solidFill>
                </a:rPr>
                <a:t>}</a:t>
              </a:r>
            </a:p>
          </p:txBody>
        </p:sp>
      </p:grpSp>
      <p:sp>
        <p:nvSpPr>
          <p:cNvPr id="1048828" name="Text Box 11"/>
          <p:cNvSpPr txBox="1">
            <a:spLocks noChangeArrowheads="1"/>
          </p:cNvSpPr>
          <p:nvPr>
            <p:custDataLst>
              <p:tags r:id="rId6"/>
            </p:custDataLst>
          </p:nvPr>
        </p:nvSpPr>
        <p:spPr bwMode="auto">
          <a:xfrm>
            <a:off x="4267200" y="3048635"/>
            <a:ext cx="4787900" cy="2030095"/>
          </a:xfrm>
          <a:prstGeom prst="rect"/>
          <a:solidFill>
            <a:srgbClr val="FFFFE7"/>
          </a:solidFill>
          <a:ln w="9525" algn="ctr">
            <a:noFill/>
            <a:miter lim="800000"/>
          </a:ln>
        </p:spPr>
        <p:txBody>
          <a:bodyPr bIns="46038" lIns="92075" rIns="92075" tIns="46038" wrap="square">
            <a:spAutoFit/>
          </a:bodyPr>
          <a:p>
            <a:pPr eaLnBrk="1" fontAlgn="auto" hangingPunct="1">
              <a:spcBef>
                <a:spcPct val="50000"/>
              </a:spcBef>
              <a:spcAft>
                <a:spcPts val="0"/>
              </a:spcAft>
            </a:pPr>
            <a:r>
              <a:rPr b="1" dirty="0" sz="1800" lang="en-US">
                <a:solidFill>
                  <a:srgbClr val="000000"/>
                </a:solidFill>
              </a:rPr>
              <a:t>Switches for compiling and linking</a:t>
            </a:r>
          </a:p>
          <a:p>
            <a:pPr eaLnBrk="1" fontAlgn="auto" hangingPunct="1" lvl="1">
              <a:spcBef>
                <a:spcPct val="50000"/>
              </a:spcBef>
              <a:spcAft>
                <a:spcPts val="0"/>
              </a:spcAft>
            </a:pPr>
            <a:r>
              <a:rPr b="1" dirty="0" sz="1800" lang="en-US" err="1">
                <a:solidFill>
                  <a:srgbClr val="000000"/>
                </a:solidFill>
              </a:rPr>
              <a:t>gcc</a:t>
            </a:r>
            <a:r>
              <a:rPr b="1" dirty="0" sz="1800" lang="en-US">
                <a:solidFill>
                  <a:srgbClr val="000000"/>
                </a:solidFill>
              </a:rPr>
              <a:t> –</a:t>
            </a:r>
            <a:r>
              <a:rPr b="1" dirty="0" sz="1800" lang="en-US" err="1">
                <a:solidFill>
                  <a:srgbClr val="000000"/>
                </a:solidFill>
              </a:rPr>
              <a:t>fopenmp</a:t>
            </a:r>
            <a:r>
              <a:rPr b="1" dirty="0" sz="1800" lang="en-US">
                <a:solidFill>
                  <a:srgbClr val="000000"/>
                </a:solidFill>
              </a:rPr>
              <a:t>	Gnu (Linux, OSX)</a:t>
            </a:r>
          </a:p>
          <a:p>
            <a:pPr eaLnBrk="1" fontAlgn="auto" hangingPunct="1" lvl="1">
              <a:spcBef>
                <a:spcPct val="50000"/>
              </a:spcBef>
              <a:spcAft>
                <a:spcPts val="0"/>
              </a:spcAft>
            </a:pPr>
            <a:r>
              <a:rPr b="1" dirty="0" sz="1800" lang="en-US" err="1">
                <a:solidFill>
                  <a:srgbClr val="000000"/>
                </a:solidFill>
              </a:rPr>
              <a:t>pgcc</a:t>
            </a:r>
            <a:r>
              <a:rPr b="1" dirty="0" sz="1800" lang="en-US">
                <a:solidFill>
                  <a:srgbClr val="000000"/>
                </a:solidFill>
              </a:rPr>
              <a:t> -</a:t>
            </a:r>
            <a:r>
              <a:rPr b="1" dirty="0" sz="1800" lang="en-US" err="1">
                <a:solidFill>
                  <a:srgbClr val="000000"/>
                </a:solidFill>
              </a:rPr>
              <a:t>mp</a:t>
            </a:r>
            <a:r>
              <a:rPr b="1" dirty="0" sz="1800" lang="en-US">
                <a:solidFill>
                  <a:srgbClr val="000000"/>
                </a:solidFill>
              </a:rPr>
              <a:t>  </a:t>
            </a:r>
            <a:r>
              <a:rPr b="1" dirty="0" sz="1800" lang="en-US" err="1">
                <a:solidFill>
                  <a:srgbClr val="000000"/>
                </a:solidFill>
              </a:rPr>
              <a:t>pgi</a:t>
            </a:r>
            <a:r>
              <a:rPr b="1" dirty="0" sz="1800" lang="en-US">
                <a:solidFill>
                  <a:srgbClr val="000000"/>
                </a:solidFill>
              </a:rPr>
              <a:t>	PGI (Linux)</a:t>
            </a:r>
          </a:p>
          <a:p>
            <a:pPr eaLnBrk="1" fontAlgn="auto" hangingPunct="1" lvl="1">
              <a:spcBef>
                <a:spcPct val="50000"/>
              </a:spcBef>
              <a:spcAft>
                <a:spcPts val="0"/>
              </a:spcAft>
            </a:pPr>
            <a:r>
              <a:rPr b="1" dirty="0" sz="1800" lang="en-US" err="1">
                <a:solidFill>
                  <a:srgbClr val="000000"/>
                </a:solidFill>
              </a:rPr>
              <a:t>icl</a:t>
            </a:r>
            <a:r>
              <a:rPr b="1" dirty="0" sz="1800" lang="en-US">
                <a:solidFill>
                  <a:srgbClr val="000000"/>
                </a:solidFill>
              </a:rPr>
              <a:t> /</a:t>
            </a:r>
            <a:r>
              <a:rPr b="1" dirty="0" sz="1800" lang="en-US" err="1">
                <a:solidFill>
                  <a:srgbClr val="000000"/>
                </a:solidFill>
              </a:rPr>
              <a:t>Qopenmp</a:t>
            </a:r>
            <a:r>
              <a:rPr b="1" dirty="0" sz="1800" lang="en-US">
                <a:solidFill>
                  <a:srgbClr val="000000"/>
                </a:solidFill>
              </a:rPr>
              <a:t>  	Intel (windows)</a:t>
            </a:r>
          </a:p>
          <a:p>
            <a:pPr eaLnBrk="1" fontAlgn="auto" hangingPunct="1" lvl="1">
              <a:spcBef>
                <a:spcPct val="50000"/>
              </a:spcBef>
              <a:spcAft>
                <a:spcPts val="0"/>
              </a:spcAft>
            </a:pPr>
            <a:r>
              <a:rPr b="1" dirty="0" sz="1800" lang="en-US" err="1">
                <a:solidFill>
                  <a:srgbClr val="000000"/>
                </a:solidFill>
              </a:rPr>
              <a:t>icc</a:t>
            </a:r>
            <a:r>
              <a:rPr b="1" dirty="0" sz="1800" lang="en-US">
                <a:solidFill>
                  <a:srgbClr val="000000"/>
                </a:solidFill>
              </a:rPr>
              <a:t> –</a:t>
            </a:r>
            <a:r>
              <a:rPr b="1" dirty="0" sz="1800" lang="en-US" err="1">
                <a:solidFill>
                  <a:srgbClr val="000000"/>
                </a:solidFill>
              </a:rPr>
              <a:t>fopenmp</a:t>
            </a:r>
            <a:r>
              <a:rPr b="1" dirty="0" sz="1800" lang="en-US">
                <a:solidFill>
                  <a:srgbClr val="000000"/>
                </a:solidFill>
              </a:rPr>
              <a:t>  	Intel (Linux, OSX)</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832" name="Title 1"/>
          <p:cNvSpPr>
            <a:spLocks noGrp="1"/>
          </p:cNvSpPr>
          <p:nvPr>
            <p:ph type="title"/>
          </p:nvPr>
        </p:nvSpPr>
        <p:spPr/>
        <p:txBody>
          <a:bodyPr/>
          <a:p>
            <a:r>
              <a:rPr altLang="zh-CN" dirty="0" lang="en-US">
                <a:latin typeface="微软雅黑" panose="020B0503020204020204" charset="-122"/>
                <a:ea typeface="微软雅黑" panose="020B0503020204020204" charset="-122"/>
                <a:cs typeface="MS PGothic" panose="020B0600070205080204" pitchFamily="-96" charset="-128"/>
              </a:rPr>
              <a:t>Hello world in OpenMP</a:t>
            </a:r>
          </a:p>
        </p:txBody>
      </p:sp>
      <p:sp>
        <p:nvSpPr>
          <p:cNvPr id="1048833"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8834" name="内容占位符 2"/>
          <p:cNvSpPr>
            <a:spLocks noGrp="1"/>
          </p:cNvSpPr>
          <p:nvPr>
            <p:ph idx="1"/>
          </p:nvPr>
        </p:nvSpPr>
        <p:spPr>
          <a:xfrm>
            <a:off x="457200" y="990600"/>
            <a:ext cx="7896225" cy="5343525"/>
          </a:xfrm>
        </p:spPr>
        <p:txBody>
          <a:bodyPr/>
          <a:p>
            <a:r>
              <a:rPr altLang="en-US" lang="zh-CN">
                <a:latin typeface="微软雅黑" panose="020B0503020204020204" charset="-122"/>
                <a:ea typeface="微软雅黑" panose="020B0503020204020204" charset="-122"/>
              </a:rPr>
              <a:t>写一个多线程的</a:t>
            </a:r>
            <a:r>
              <a:rPr altLang="zh-CN" lang="en-US">
                <a:latin typeface="微软雅黑" panose="020B0503020204020204" charset="-122"/>
                <a:ea typeface="微软雅黑" panose="020B0503020204020204" charset="-122"/>
              </a:rPr>
              <a:t>hello world</a:t>
            </a:r>
            <a:r>
              <a:rPr altLang="en-US" lang="zh-CN">
                <a:latin typeface="微软雅黑" panose="020B0503020204020204" charset="-122"/>
                <a:ea typeface="微软雅黑" panose="020B0503020204020204" charset="-122"/>
              </a:rPr>
              <a:t>程序</a:t>
            </a:r>
          </a:p>
        </p:txBody>
      </p:sp>
      <p:sp>
        <p:nvSpPr>
          <p:cNvPr id="1048835" name="Text Box 4"/>
          <p:cNvSpPr txBox="1">
            <a:spLocks noChangeArrowheads="1"/>
          </p:cNvSpPr>
          <p:nvPr>
            <p:custDataLst>
              <p:tags r:id="rId2"/>
            </p:custDataLst>
          </p:nvPr>
        </p:nvSpPr>
        <p:spPr bwMode="auto">
          <a:xfrm>
            <a:off x="152400" y="2078640"/>
            <a:ext cx="4953000" cy="3138170"/>
          </a:xfrm>
          <a:prstGeom prst="rect"/>
          <a:solidFill>
            <a:srgbClr val="F7FDFF"/>
          </a:solidFill>
          <a:ln w="12700">
            <a:noFill/>
            <a:miter lim="800000"/>
            <a:headEnd type="none" w="sm" len="sm"/>
            <a:tailEnd type="none" w="sm" len="sm"/>
          </a:ln>
          <a:effectLst>
            <a:outerShdw algn="ctr" dir="2700000" dist="107763" rotWithShape="0">
              <a:schemeClr val="bg2"/>
            </a:outerShdw>
          </a:effectLst>
        </p:spPr>
        <p:txBody>
          <a:bodyPr>
            <a:spAutoFit/>
          </a:bodyPr>
          <a:p>
            <a:pPr eaLnBrk="1" fontAlgn="auto" hangingPunct="1">
              <a:spcBef>
                <a:spcPct val="50000"/>
              </a:spcBef>
              <a:spcAft>
                <a:spcPts val="0"/>
              </a:spcAft>
            </a:pPr>
            <a:r>
              <a:rPr altLang="zh-CN" dirty="0" sz="1800" lang="en-US">
                <a:solidFill>
                  <a:srgbClr val="000000"/>
                </a:solidFill>
              </a:rPr>
              <a:t>#include &lt;</a:t>
            </a:r>
            <a:r>
              <a:rPr altLang="zh-CN" dirty="0" sz="1800" lang="en-US" err="1">
                <a:solidFill>
                  <a:srgbClr val="000000"/>
                </a:solidFill>
              </a:rPr>
              <a:t>omp.h</a:t>
            </a:r>
            <a:r>
              <a:rPr altLang="zh-CN" dirty="0" sz="1800" lang="en-US">
                <a:solidFill>
                  <a:srgbClr val="000000"/>
                </a:solidFill>
              </a:rPr>
              <a:t>&gt;</a:t>
            </a:r>
            <a:br>
              <a:rPr altLang="zh-CN" dirty="0" sz="1800" lang="en-US">
                <a:solidFill>
                  <a:srgbClr val="000000"/>
                </a:solidFill>
              </a:rPr>
            </a:br>
            <a:r>
              <a:rPr altLang="zh-CN" dirty="0" sz="1800" lang="en-US">
                <a:solidFill>
                  <a:srgbClr val="000000"/>
                </a:solidFill>
              </a:rPr>
              <a:t>#include &lt;</a:t>
            </a:r>
            <a:r>
              <a:rPr altLang="zh-CN" dirty="0" sz="1800" lang="en-US" err="1">
                <a:solidFill>
                  <a:srgbClr val="000000"/>
                </a:solidFill>
              </a:rPr>
              <a:t>stdio.h</a:t>
            </a:r>
            <a:r>
              <a:rPr altLang="zh-CN" dirty="0" sz="1800" lang="en-US">
                <a:solidFill>
                  <a:srgbClr val="000000"/>
                </a:solidFill>
              </a:rPr>
              <a:t>&gt;</a:t>
            </a:r>
            <a:br>
              <a:rPr altLang="zh-CN" dirty="0" sz="1800" lang="en-US">
                <a:solidFill>
                  <a:srgbClr val="000000"/>
                </a:solidFill>
              </a:rPr>
            </a:br>
            <a:r>
              <a:rPr altLang="zh-CN" dirty="0" sz="1800" lang="en-US" err="1">
                <a:solidFill>
                  <a:srgbClr val="000000"/>
                </a:solidFill>
              </a:rPr>
              <a:t>int</a:t>
            </a:r>
            <a:r>
              <a:rPr altLang="zh-CN" dirty="0" sz="1800" lang="en-US">
                <a:solidFill>
                  <a:srgbClr val="000000"/>
                </a:solidFill>
              </a:rPr>
              <a:t>  main()</a:t>
            </a:r>
            <a:br>
              <a:rPr altLang="zh-CN" dirty="0" sz="1800" lang="en-US">
                <a:solidFill>
                  <a:srgbClr val="000000"/>
                </a:solidFill>
              </a:rPr>
            </a:br>
            <a:r>
              <a:rPr altLang="zh-CN" dirty="0" sz="1800" lang="en-US">
                <a:solidFill>
                  <a:srgbClr val="000000"/>
                </a:solidFill>
              </a:rPr>
              <a:t>{</a:t>
            </a:r>
          </a:p>
          <a:p>
            <a:pPr eaLnBrk="1" fontAlgn="auto" hangingPunct="1">
              <a:spcBef>
                <a:spcPct val="50000"/>
              </a:spcBef>
              <a:spcAft>
                <a:spcPts val="0"/>
              </a:spcAft>
            </a:pPr>
            <a:r>
              <a:rPr altLang="zh-CN" dirty="0" sz="1800" lang="en-US">
                <a:solidFill>
                  <a:srgbClr val="000000"/>
                </a:solidFill>
              </a:rPr>
              <a:t>#pragma </a:t>
            </a:r>
            <a:r>
              <a:rPr altLang="zh-CN" dirty="0" sz="1800" lang="en-US" err="1">
                <a:solidFill>
                  <a:srgbClr val="000000"/>
                </a:solidFill>
              </a:rPr>
              <a:t>omp</a:t>
            </a:r>
            <a:r>
              <a:rPr altLang="zh-CN" dirty="0" sz="1800" lang="en-US">
                <a:solidFill>
                  <a:srgbClr val="000000"/>
                </a:solidFill>
              </a:rPr>
              <a:t> parallel</a:t>
            </a:r>
            <a:br>
              <a:rPr altLang="zh-CN" dirty="0" sz="1800" lang="en-US">
                <a:solidFill>
                  <a:srgbClr val="000000"/>
                </a:solidFill>
              </a:rPr>
            </a:br>
            <a:r>
              <a:rPr altLang="zh-CN" dirty="0" sz="1800" lang="en-US">
                <a:solidFill>
                  <a:srgbClr val="000000"/>
                </a:solidFill>
              </a:rPr>
              <a:t> {</a:t>
            </a:r>
          </a:p>
          <a:p>
            <a:pPr eaLnBrk="1" fontAlgn="auto" hangingPunct="1">
              <a:spcBef>
                <a:spcPct val="50000"/>
              </a:spcBef>
              <a:spcAft>
                <a:spcPts val="0"/>
              </a:spcAft>
            </a:pPr>
            <a:r>
              <a:rPr altLang="zh-CN" dirty="0" sz="1800" lang="en-US">
                <a:solidFill>
                  <a:srgbClr val="000000"/>
                </a:solidFill>
              </a:rPr>
              <a:t>     </a:t>
            </a:r>
            <a:r>
              <a:rPr altLang="zh-CN" dirty="0" sz="1800" lang="en-US" err="1">
                <a:solidFill>
                  <a:srgbClr val="000000"/>
                </a:solidFill>
              </a:rPr>
              <a:t>printf</a:t>
            </a:r>
            <a:r>
              <a:rPr altLang="zh-CN" dirty="0" sz="1800" lang="en-US">
                <a:solidFill>
                  <a:srgbClr val="000000"/>
                </a:solidFill>
              </a:rPr>
              <a:t>(“ hello ”);</a:t>
            </a:r>
            <a:br>
              <a:rPr altLang="zh-CN" dirty="0" sz="1800" lang="en-US">
                <a:solidFill>
                  <a:srgbClr val="000000"/>
                </a:solidFill>
              </a:rPr>
            </a:br>
            <a:r>
              <a:rPr altLang="zh-CN" dirty="0" sz="1800" lang="en-US">
                <a:solidFill>
                  <a:srgbClr val="000000"/>
                </a:solidFill>
              </a:rPr>
              <a:t>     </a:t>
            </a:r>
            <a:r>
              <a:rPr altLang="zh-CN" dirty="0" sz="1800" lang="en-US" err="1">
                <a:solidFill>
                  <a:srgbClr val="000000"/>
                </a:solidFill>
              </a:rPr>
              <a:t>printf</a:t>
            </a:r>
            <a:r>
              <a:rPr altLang="zh-CN" dirty="0" sz="1800" lang="en-US">
                <a:solidFill>
                  <a:srgbClr val="000000"/>
                </a:solidFill>
              </a:rPr>
              <a:t>(“ world \n”);</a:t>
            </a:r>
            <a:br>
              <a:rPr altLang="zh-CN" dirty="0" sz="1800" lang="en-US">
                <a:solidFill>
                  <a:srgbClr val="000000"/>
                </a:solidFill>
              </a:rPr>
            </a:br>
            <a:r>
              <a:rPr altLang="zh-CN" dirty="0" sz="1800" lang="en-US">
                <a:solidFill>
                  <a:srgbClr val="000000"/>
                </a:solidFill>
              </a:rPr>
              <a:t>   }</a:t>
            </a:r>
            <a:br>
              <a:rPr altLang="zh-CN" dirty="0" sz="1800" lang="en-US">
                <a:solidFill>
                  <a:srgbClr val="000000"/>
                </a:solidFill>
              </a:rPr>
            </a:br>
            <a:r>
              <a:rPr altLang="zh-CN" dirty="0" sz="1800" lang="en-US">
                <a:solidFill>
                  <a:srgbClr val="000000"/>
                </a:solidFill>
              </a:rPr>
              <a:t>}</a:t>
            </a:r>
          </a:p>
        </p:txBody>
      </p:sp>
      <p:sp>
        <p:nvSpPr>
          <p:cNvPr id="1048836" name="Text Box 5"/>
          <p:cNvSpPr txBox="1">
            <a:spLocks noChangeArrowheads="1"/>
          </p:cNvSpPr>
          <p:nvPr>
            <p:custDataLst>
              <p:tags r:id="rId3"/>
            </p:custDataLst>
          </p:nvPr>
        </p:nvSpPr>
        <p:spPr bwMode="auto">
          <a:xfrm>
            <a:off x="5638800" y="2688240"/>
            <a:ext cx="3276600" cy="2061210"/>
          </a:xfrm>
          <a:prstGeom prst="rect"/>
          <a:solidFill>
            <a:srgbClr val="F9F9F9"/>
          </a:solidFill>
          <a:ln w="12700">
            <a:noFill/>
            <a:miter lim="800000"/>
            <a:headEnd type="none" w="sm" len="sm"/>
            <a:tailEnd type="none" w="sm" len="sm"/>
          </a:ln>
          <a:effectLst>
            <a:outerShdw algn="ctr" dir="2700000" dist="107763" rotWithShape="0">
              <a:schemeClr val="bg2"/>
            </a:outerShdw>
          </a:effectLst>
        </p:spPr>
        <p:txBody>
          <a:bodyPr wrap="square">
            <a:spAutoFit/>
          </a:bodyPr>
          <a:p>
            <a:pPr eaLnBrk="1" fontAlgn="auto" hangingPunct="1">
              <a:spcBef>
                <a:spcPct val="50000"/>
              </a:spcBef>
              <a:spcAft>
                <a:spcPts val="0"/>
              </a:spcAft>
            </a:pPr>
            <a:r>
              <a:rPr altLang="zh-CN" dirty="0" sz="2000" lang="en-US">
                <a:solidFill>
                  <a:srgbClr val="000000"/>
                </a:solidFill>
              </a:rPr>
              <a:t>Sample Output:</a:t>
            </a:r>
          </a:p>
          <a:p>
            <a:pPr eaLnBrk="1" fontAlgn="auto" hangingPunct="1">
              <a:spcBef>
                <a:spcPct val="50000"/>
              </a:spcBef>
              <a:spcAft>
                <a:spcPts val="0"/>
              </a:spcAft>
            </a:pPr>
            <a:r>
              <a:rPr altLang="zh-CN" dirty="0" sz="1800" lang="en-US">
                <a:solidFill>
                  <a:srgbClr val="000000"/>
                </a:solidFill>
              </a:rPr>
              <a:t>hello hello world</a:t>
            </a:r>
          </a:p>
          <a:p>
            <a:pPr eaLnBrk="1" fontAlgn="auto" hangingPunct="1">
              <a:spcBef>
                <a:spcPct val="50000"/>
              </a:spcBef>
              <a:spcAft>
                <a:spcPts val="0"/>
              </a:spcAft>
            </a:pPr>
            <a:r>
              <a:rPr altLang="zh-CN" dirty="0" sz="1800" lang="en-US">
                <a:solidFill>
                  <a:srgbClr val="000000"/>
                </a:solidFill>
              </a:rPr>
              <a:t>world</a:t>
            </a:r>
          </a:p>
          <a:p>
            <a:pPr eaLnBrk="1" fontAlgn="auto" hangingPunct="1">
              <a:spcBef>
                <a:spcPct val="50000"/>
              </a:spcBef>
              <a:spcAft>
                <a:spcPts val="0"/>
              </a:spcAft>
            </a:pPr>
            <a:r>
              <a:rPr altLang="zh-CN" dirty="0" sz="1800" lang="en-US">
                <a:solidFill>
                  <a:srgbClr val="000000"/>
                </a:solidFill>
              </a:rPr>
              <a:t>hello  hello world</a:t>
            </a:r>
          </a:p>
          <a:p>
            <a:pPr eaLnBrk="1" fontAlgn="auto" hangingPunct="1">
              <a:spcBef>
                <a:spcPct val="50000"/>
              </a:spcBef>
              <a:spcAft>
                <a:spcPts val="0"/>
              </a:spcAft>
            </a:pPr>
            <a:r>
              <a:rPr altLang="zh-CN" dirty="0" sz="1800" lang="en-US">
                <a:solidFill>
                  <a:srgbClr val="000000"/>
                </a:solidFill>
              </a:rPr>
              <a:t>world</a:t>
            </a:r>
          </a:p>
        </p:txBody>
      </p:sp>
      <p:sp>
        <p:nvSpPr>
          <p:cNvPr id="1048837" name="Text Box 6"/>
          <p:cNvSpPr txBox="1">
            <a:spLocks noChangeArrowheads="1"/>
          </p:cNvSpPr>
          <p:nvPr>
            <p:custDataLst>
              <p:tags r:id="rId4"/>
            </p:custDataLst>
          </p:nvPr>
        </p:nvSpPr>
        <p:spPr bwMode="auto">
          <a:xfrm>
            <a:off x="3276600" y="2078640"/>
            <a:ext cx="2438400" cy="368300"/>
          </a:xfrm>
          <a:prstGeom prst="rect"/>
          <a:solidFill>
            <a:srgbClr val="FFFFE7"/>
          </a:solidFill>
          <a:ln w="12700">
            <a:solidFill>
              <a:schemeClr val="bg2"/>
            </a:solidFill>
            <a:miter lim="800000"/>
            <a:headEnd type="none" w="sm" len="sm"/>
            <a:tailEnd type="none" w="sm" len="sm"/>
          </a:ln>
          <a:effectLst>
            <a:outerShdw algn="ctr" dir="2700000" dist="107763" rotWithShape="0">
              <a:schemeClr val="bg2">
                <a:alpha val="50000"/>
              </a:schemeClr>
            </a:outerShdw>
          </a:effectLst>
        </p:spPr>
        <p:txBody>
          <a:bodyPr>
            <a:spAutoFit/>
          </a:bodyPr>
          <a:p>
            <a:pPr eaLnBrk="1" fontAlgn="auto" hangingPunct="1">
              <a:spcBef>
                <a:spcPct val="50000"/>
              </a:spcBef>
              <a:spcAft>
                <a:spcPts val="0"/>
              </a:spcAft>
            </a:pPr>
            <a:r>
              <a:rPr altLang="zh-CN" sz="1800" lang="en-US">
                <a:solidFill>
                  <a:srgbClr val="000000"/>
                </a:solidFill>
                <a:latin typeface="Arial Unicode MS" pitchFamily="34" charset="-128"/>
              </a:rPr>
              <a:t>OpenMP include file</a:t>
            </a:r>
          </a:p>
        </p:txBody>
      </p:sp>
      <p:sp>
        <p:nvSpPr>
          <p:cNvPr id="1048838" name="Line 7"/>
          <p:cNvSpPr>
            <a:spLocks noChangeShapeType="1"/>
          </p:cNvSpPr>
          <p:nvPr>
            <p:custDataLst>
              <p:tags r:id="rId5"/>
            </p:custDataLst>
          </p:nvPr>
        </p:nvSpPr>
        <p:spPr bwMode="auto">
          <a:xfrm flipH="1" flipV="1">
            <a:off x="2178996" y="2280087"/>
            <a:ext cx="1097604" cy="27153"/>
          </a:xfrm>
          <a:prstGeom prst="line"/>
          <a:noFill/>
          <a:ln w="38100">
            <a:solidFill>
              <a:schemeClr val="tx1"/>
            </a:solidFill>
            <a:round/>
            <a:tailEnd type="arrow" w="med" len="med"/>
          </a:ln>
        </p:spPr>
        <p:txBody>
          <a:bodyPr/>
          <a:p>
            <a:pPr eaLnBrk="1" fontAlgn="auto" hangingPunct="1">
              <a:spcBef>
                <a:spcPts val="0"/>
              </a:spcBef>
              <a:spcAft>
                <a:spcPts val="0"/>
              </a:spcAft>
            </a:pPr>
            <a:endParaRPr lang="en-US">
              <a:solidFill>
                <a:srgbClr val="000000"/>
              </a:solidFill>
            </a:endParaRPr>
          </a:p>
        </p:txBody>
      </p:sp>
      <p:sp>
        <p:nvSpPr>
          <p:cNvPr id="1048839" name="Text Box 8"/>
          <p:cNvSpPr txBox="1">
            <a:spLocks noChangeArrowheads="1"/>
          </p:cNvSpPr>
          <p:nvPr>
            <p:custDataLst>
              <p:tags r:id="rId6"/>
            </p:custDataLst>
          </p:nvPr>
        </p:nvSpPr>
        <p:spPr bwMode="auto">
          <a:xfrm>
            <a:off x="3020861" y="3019761"/>
            <a:ext cx="2514600" cy="306705"/>
          </a:xfrm>
          <a:prstGeom prst="rect"/>
          <a:solidFill>
            <a:srgbClr val="FFFFE7"/>
          </a:solidFill>
          <a:ln w="12700">
            <a:solidFill>
              <a:schemeClr val="bg2"/>
            </a:solidFill>
            <a:miter lim="800000"/>
            <a:headEnd type="none" w="sm" len="sm"/>
            <a:tailEnd type="none" w="sm" len="sm"/>
          </a:ln>
          <a:effectLst>
            <a:outerShdw algn="ctr" dir="2700000" dist="107763" rotWithShape="0">
              <a:schemeClr val="bg2">
                <a:alpha val="50000"/>
              </a:schemeClr>
            </a:outerShdw>
          </a:effectLst>
        </p:spPr>
        <p:txBody>
          <a:bodyPr wrap="square">
            <a:spAutoFit/>
          </a:bodyPr>
          <a:p>
            <a:pPr eaLnBrk="1" fontAlgn="auto" hangingPunct="1">
              <a:spcBef>
                <a:spcPct val="50000"/>
              </a:spcBef>
              <a:spcAft>
                <a:spcPts val="0"/>
              </a:spcAft>
            </a:pPr>
            <a:r>
              <a:rPr altLang="en-US" dirty="0" sz="1400" lang="zh-CN">
                <a:solidFill>
                  <a:srgbClr val="000000"/>
                </a:solidFill>
                <a:latin typeface="微软雅黑" panose="020B0503020204020204" charset="-122"/>
                <a:ea typeface="微软雅黑" panose="020B0503020204020204" charset="-122"/>
              </a:rPr>
              <a:t>默认线程数目的并行区域</a:t>
            </a:r>
          </a:p>
        </p:txBody>
      </p:sp>
      <p:sp>
        <p:nvSpPr>
          <p:cNvPr id="1048840" name="Line 9"/>
          <p:cNvSpPr>
            <a:spLocks noChangeShapeType="1"/>
          </p:cNvSpPr>
          <p:nvPr>
            <p:custDataLst>
              <p:tags r:id="rId7"/>
            </p:custDataLst>
          </p:nvPr>
        </p:nvSpPr>
        <p:spPr bwMode="auto">
          <a:xfrm flipH="1">
            <a:off x="2502730" y="3313612"/>
            <a:ext cx="498057" cy="211685"/>
          </a:xfrm>
          <a:prstGeom prst="line"/>
          <a:noFill/>
          <a:ln w="38100">
            <a:solidFill>
              <a:schemeClr val="tx1"/>
            </a:solidFill>
            <a:round/>
            <a:headEnd type="none" w="sm" len="sm"/>
            <a:tailEnd type="arrow" w="med" len="med"/>
          </a:ln>
        </p:spPr>
        <p:txBody>
          <a:bodyPr/>
          <a:p>
            <a:pPr eaLnBrk="1" fontAlgn="auto" hangingPunct="1">
              <a:spcBef>
                <a:spcPts val="0"/>
              </a:spcBef>
              <a:spcAft>
                <a:spcPts val="0"/>
              </a:spcAft>
            </a:pPr>
            <a:endParaRPr lang="en-US">
              <a:solidFill>
                <a:srgbClr val="000000"/>
              </a:solidFill>
            </a:endParaRPr>
          </a:p>
        </p:txBody>
      </p:sp>
      <p:sp>
        <p:nvSpPr>
          <p:cNvPr id="1048841" name="Text Box 12"/>
          <p:cNvSpPr txBox="1">
            <a:spLocks noChangeArrowheads="1"/>
          </p:cNvSpPr>
          <p:nvPr>
            <p:custDataLst>
              <p:tags r:id="rId8"/>
            </p:custDataLst>
          </p:nvPr>
        </p:nvSpPr>
        <p:spPr bwMode="auto">
          <a:xfrm>
            <a:off x="1287517" y="5062374"/>
            <a:ext cx="3048000" cy="306705"/>
          </a:xfrm>
          <a:prstGeom prst="rect"/>
          <a:solidFill>
            <a:srgbClr val="FFFFE7"/>
          </a:solidFill>
          <a:ln w="12700">
            <a:solidFill>
              <a:schemeClr val="bg2"/>
            </a:solidFill>
            <a:miter lim="800000"/>
            <a:headEnd type="none" w="sm" len="sm"/>
            <a:tailEnd type="none" w="sm" len="sm"/>
          </a:ln>
          <a:effectLst>
            <a:outerShdw algn="ctr" dir="2700000" dist="107763" rotWithShape="0">
              <a:schemeClr val="bg2">
                <a:alpha val="50000"/>
              </a:schemeClr>
            </a:outerShdw>
          </a:effectLst>
        </p:spPr>
        <p:txBody>
          <a:bodyPr>
            <a:spAutoFit/>
          </a:bodyPr>
          <a:p>
            <a:pPr eaLnBrk="1" fontAlgn="auto" hangingPunct="1">
              <a:spcBef>
                <a:spcPct val="50000"/>
              </a:spcBef>
              <a:spcAft>
                <a:spcPts val="0"/>
              </a:spcAft>
            </a:pPr>
            <a:r>
              <a:rPr altLang="en-US" dirty="0" sz="1400" lang="zh-CN">
                <a:solidFill>
                  <a:srgbClr val="000000"/>
                </a:solidFill>
                <a:latin typeface="微软雅黑" panose="020B0503020204020204" charset="-122"/>
                <a:ea typeface="微软雅黑" panose="020B0503020204020204" charset="-122"/>
              </a:rPr>
              <a:t>并行区域结束</a:t>
            </a:r>
          </a:p>
        </p:txBody>
      </p:sp>
      <p:sp>
        <p:nvSpPr>
          <p:cNvPr id="1048842" name="Line 13"/>
          <p:cNvSpPr>
            <a:spLocks noChangeShapeType="1"/>
          </p:cNvSpPr>
          <p:nvPr>
            <p:custDataLst>
              <p:tags r:id="rId9"/>
            </p:custDataLst>
          </p:nvPr>
        </p:nvSpPr>
        <p:spPr bwMode="auto">
          <a:xfrm flipH="1" flipV="1">
            <a:off x="547861" y="4739655"/>
            <a:ext cx="739654" cy="497343"/>
          </a:xfrm>
          <a:prstGeom prst="line"/>
          <a:noFill/>
          <a:ln w="38100">
            <a:solidFill>
              <a:schemeClr val="tx1"/>
            </a:solidFill>
            <a:round/>
            <a:headEnd type="none" w="sm" len="sm"/>
            <a:tailEnd type="arrow" w="med" len="med"/>
          </a:ln>
        </p:spPr>
        <p:txBody>
          <a:bodyPr/>
          <a:p>
            <a:pPr eaLnBrk="1" fontAlgn="auto" hangingPunct="1">
              <a:spcBef>
                <a:spcPts val="0"/>
              </a:spcBef>
              <a:spcAft>
                <a:spcPts val="0"/>
              </a:spcAft>
            </a:pPr>
            <a:endParaRPr lang="en-US">
              <a:solidFill>
                <a:srgbClr val="000000"/>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837"/>
                                        </p:tgtEl>
                                        <p:attrNameLst>
                                          <p:attrName>style.visibility</p:attrName>
                                        </p:attrNameLst>
                                      </p:cBhvr>
                                      <p:to>
                                        <p:strVal val="visible"/>
                                      </p:to>
                                    </p:set>
                                  </p:childTnLst>
                                </p:cTn>
                              </p:par>
                              <p:par>
                                <p:cTn fill="hold" grpId="0" id="7" nodeType="withEffect" presetClass="entr" presetID="1" presetSubtype="0">
                                  <p:stCondLst>
                                    <p:cond delay="0"/>
                                  </p:stCondLst>
                                  <p:childTnLst>
                                    <p:set>
                                      <p:cBhvr>
                                        <p:cTn dur="1" fill="hold" id="8">
                                          <p:stCondLst>
                                            <p:cond delay="0"/>
                                          </p:stCondLst>
                                        </p:cTn>
                                        <p:tgtEl>
                                          <p:spTgt spid="1048838"/>
                                        </p:tgtEl>
                                        <p:attrNameLst>
                                          <p:attrName>style.visibility</p:attrName>
                                        </p:attrNameLst>
                                      </p:cBhvr>
                                      <p:to>
                                        <p:strVal val="visible"/>
                                      </p:to>
                                    </p:set>
                                  </p:childTnLst>
                                </p:cTn>
                              </p:par>
                              <p:par>
                                <p:cTn fill="hold" grpId="0" id="9" nodeType="withEffect" presetClass="entr" presetID="1" presetSubtype="0">
                                  <p:stCondLst>
                                    <p:cond delay="0"/>
                                  </p:stCondLst>
                                  <p:childTnLst>
                                    <p:set>
                                      <p:cBhvr>
                                        <p:cTn dur="1" fill="hold" id="10">
                                          <p:stCondLst>
                                            <p:cond delay="0"/>
                                          </p:stCondLst>
                                        </p:cTn>
                                        <p:tgtEl>
                                          <p:spTgt spid="1048839"/>
                                        </p:tgtEl>
                                        <p:attrNameLst>
                                          <p:attrName>style.visibility</p:attrName>
                                        </p:attrNameLst>
                                      </p:cBhvr>
                                      <p:to>
                                        <p:strVal val="visible"/>
                                      </p:to>
                                    </p:set>
                                  </p:childTnLst>
                                </p:cTn>
                              </p:par>
                              <p:par>
                                <p:cTn fill="hold" grpId="0" id="11" nodeType="withEffect" presetClass="entr" presetID="1" presetSubtype="0">
                                  <p:stCondLst>
                                    <p:cond delay="0"/>
                                  </p:stCondLst>
                                  <p:childTnLst>
                                    <p:set>
                                      <p:cBhvr>
                                        <p:cTn dur="1" fill="hold" id="12">
                                          <p:stCondLst>
                                            <p:cond delay="0"/>
                                          </p:stCondLst>
                                        </p:cTn>
                                        <p:tgtEl>
                                          <p:spTgt spid="1048840"/>
                                        </p:tgtEl>
                                        <p:attrNameLst>
                                          <p:attrName>style.visibility</p:attrName>
                                        </p:attrNameLst>
                                      </p:cBhvr>
                                      <p:to>
                                        <p:strVal val="visible"/>
                                      </p:to>
                                    </p:set>
                                  </p:childTnLst>
                                </p:cTn>
                              </p:par>
                              <p:par>
                                <p:cTn fill="hold" grpId="0" id="13" nodeType="withEffect" presetClass="entr" presetID="1" presetSubtype="0">
                                  <p:stCondLst>
                                    <p:cond delay="0"/>
                                  </p:stCondLst>
                                  <p:childTnLst>
                                    <p:set>
                                      <p:cBhvr>
                                        <p:cTn dur="1" fill="hold" id="14">
                                          <p:stCondLst>
                                            <p:cond delay="0"/>
                                          </p:stCondLst>
                                        </p:cTn>
                                        <p:tgtEl>
                                          <p:spTgt spid="1048841"/>
                                        </p:tgtEl>
                                        <p:attrNameLst>
                                          <p:attrName>style.visibility</p:attrName>
                                        </p:attrNameLst>
                                      </p:cBhvr>
                                      <p:to>
                                        <p:strVal val="visible"/>
                                      </p:to>
                                    </p:set>
                                  </p:childTnLst>
                                </p:cTn>
                              </p:par>
                              <p:par>
                                <p:cTn fill="hold" grpId="0" id="15" nodeType="withEffect" presetClass="entr" presetID="1" presetSubtype="0">
                                  <p:stCondLst>
                                    <p:cond delay="0"/>
                                  </p:stCondLst>
                                  <p:childTnLst>
                                    <p:set>
                                      <p:cBhvr>
                                        <p:cTn dur="1" fill="hold" id="16">
                                          <p:stCondLst>
                                            <p:cond delay="0"/>
                                          </p:stCondLst>
                                        </p:cTn>
                                        <p:tgtEl>
                                          <p:spTgt spid="1048842"/>
                                        </p:tgtEl>
                                        <p:attrNameLst>
                                          <p:attrName>style.visibility</p:attrName>
                                        </p:attrNameLst>
                                      </p:cBhvr>
                                      <p:to>
                                        <p:strVal val="visible"/>
                                      </p:to>
                                    </p:se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1" presetSubtype="0">
                                  <p:stCondLst>
                                    <p:cond delay="0"/>
                                  </p:stCondLst>
                                  <p:childTnLst>
                                    <p:set>
                                      <p:cBhvr>
                                        <p:cTn dur="1" fill="hold" id="20">
                                          <p:stCondLst>
                                            <p:cond delay="0"/>
                                          </p:stCondLst>
                                        </p:cTn>
                                        <p:tgtEl>
                                          <p:spTgt spid="1048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6" grpId="0" bldLvl="0" animBg="1"/>
      <p:bldP spid="1048837" grpId="0" bldLvl="0" animBg="1"/>
      <p:bldP spid="1048838" grpId="0" bldLvl="0" animBg="1"/>
      <p:bldP spid="1048839" grpId="0" bldLvl="0" animBg="1"/>
      <p:bldP spid="1048840" grpId="0" bldLvl="0" animBg="1"/>
      <p:bldP spid="1048841" grpId="0" bldLvl="0" animBg="1"/>
      <p:bldP spid="104884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846" name="Title 1"/>
          <p:cNvSpPr>
            <a:spLocks noGrp="1"/>
          </p:cNvSpPr>
          <p:nvPr>
            <p:ph type="title"/>
          </p:nvPr>
        </p:nvSpPr>
        <p:spPr/>
        <p:txBody>
          <a:bodyPr/>
          <a:p>
            <a:r>
              <a:rPr altLang="zh-CN" dirty="0" lang="en-US">
                <a:latin typeface="微软雅黑" panose="020B0503020204020204" charset="-122"/>
                <a:ea typeface="微软雅黑" panose="020B0503020204020204" charset="-122"/>
                <a:cs typeface="MS PGothic" panose="020B0600070205080204" pitchFamily="-96" charset="-128"/>
              </a:rPr>
              <a:t>OpenMP</a:t>
            </a:r>
            <a:r>
              <a:rPr altLang="en-US" dirty="0" lang="zh-CN">
                <a:latin typeface="微软雅黑" panose="020B0503020204020204" charset="-122"/>
                <a:ea typeface="微软雅黑" panose="020B0503020204020204" charset="-122"/>
                <a:cs typeface="MS PGothic" panose="020B0600070205080204" pitchFamily="-96" charset="-128"/>
              </a:rPr>
              <a:t>编程模型</a:t>
            </a:r>
          </a:p>
        </p:txBody>
      </p:sp>
      <p:sp>
        <p:nvSpPr>
          <p:cNvPr id="1048847"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8848" name="内容占位符 2"/>
          <p:cNvSpPr>
            <a:spLocks noGrp="1"/>
          </p:cNvSpPr>
          <p:nvPr>
            <p:ph idx="1"/>
          </p:nvPr>
        </p:nvSpPr>
        <p:spPr>
          <a:xfrm>
            <a:off x="457200" y="990600"/>
            <a:ext cx="7896225" cy="5343525"/>
          </a:xfrm>
        </p:spPr>
        <p:txBody>
          <a:bodyPr/>
          <a:p>
            <a:r>
              <a:rPr altLang="zh-CN" dirty="0" lang="en-US">
                <a:solidFill>
                  <a:srgbClr val="000000"/>
                </a:solidFill>
                <a:latin typeface="微软雅黑" panose="020B0503020204020204" charset="-122"/>
                <a:ea typeface="微软雅黑" panose="020B0503020204020204" charset="-122"/>
                <a:cs typeface="微软雅黑" panose="020B0503020204020204" charset="-122"/>
                <a:sym typeface="+mn-ea"/>
              </a:rPr>
              <a:t>Fork-Join </a:t>
            </a:r>
            <a:r>
              <a:rPr altLang="en-US" dirty="0" lang="zh-CN">
                <a:solidFill>
                  <a:srgbClr val="000000"/>
                </a:solidFill>
                <a:latin typeface="微软雅黑" panose="020B0503020204020204" charset="-122"/>
                <a:ea typeface="微软雅黑" panose="020B0503020204020204" charset="-122"/>
                <a:cs typeface="微软雅黑" panose="020B0503020204020204" charset="-122"/>
                <a:sym typeface="+mn-ea"/>
              </a:rPr>
              <a:t>并行机制</a:t>
            </a:r>
          </a:p>
          <a:p>
            <a:pPr lvl="1"/>
            <a:r>
              <a:rPr altLang="en-US" dirty="0" lang="zh-CN">
                <a:solidFill>
                  <a:srgbClr val="000000"/>
                </a:solidFill>
                <a:latin typeface="微软雅黑" panose="020B0503020204020204" charset="-122"/>
                <a:ea typeface="微软雅黑" panose="020B0503020204020204" charset="-122"/>
                <a:cs typeface="微软雅黑" panose="020B0503020204020204" charset="-122"/>
                <a:sym typeface="+mn-ea"/>
              </a:rPr>
              <a:t>主线程根据需要生成一组线程</a:t>
            </a:r>
          </a:p>
          <a:p>
            <a:pPr lvl="1"/>
            <a:r>
              <a:rPr altLang="en-US" dirty="0" lang="zh-CN">
                <a:solidFill>
                  <a:srgbClr val="000000"/>
                </a:solidFill>
                <a:latin typeface="微软雅黑" panose="020B0503020204020204" charset="-122"/>
                <a:ea typeface="微软雅黑" panose="020B0503020204020204" charset="-122"/>
                <a:cs typeface="微软雅黑" panose="020B0503020204020204" charset="-122"/>
                <a:sym typeface="+mn-ea"/>
              </a:rPr>
              <a:t>并行度逐渐增加，直到达到性能目标，即串行程序演变为并行程序</a:t>
            </a:r>
          </a:p>
        </p:txBody>
      </p:sp>
      <p:sp>
        <p:nvSpPr>
          <p:cNvPr id="1048849" name="Rectangle 4"/>
          <p:cNvSpPr>
            <a:spLocks noChangeArrowheads="1"/>
          </p:cNvSpPr>
          <p:nvPr>
            <p:custDataLst>
              <p:tags r:id="rId2"/>
            </p:custDataLst>
          </p:nvPr>
        </p:nvSpPr>
        <p:spPr bwMode="auto">
          <a:xfrm>
            <a:off x="6350000" y="3505200"/>
            <a:ext cx="1524000" cy="1981200"/>
          </a:xfrm>
          <a:prstGeom prst="rect"/>
          <a:solidFill>
            <a:srgbClr val="F9F9F9"/>
          </a:solidFill>
          <a:ln w="9525">
            <a:solidFill>
              <a:schemeClr val="tx1"/>
            </a:solidFill>
            <a:miter lim="800000"/>
          </a:ln>
        </p:spPr>
        <p:txBody>
          <a:bodyPr anchor="ctr" wrap="none"/>
          <a:p>
            <a:pPr eaLnBrk="1" fontAlgn="auto" hangingPunct="1">
              <a:spcBef>
                <a:spcPts val="0"/>
              </a:spcBef>
              <a:spcAft>
                <a:spcPts val="0"/>
              </a:spcAft>
            </a:pPr>
            <a:endParaRPr lang="en-GB">
              <a:solidFill>
                <a:srgbClr val="000000"/>
              </a:solidFill>
            </a:endParaRPr>
          </a:p>
        </p:txBody>
      </p:sp>
      <p:sp>
        <p:nvSpPr>
          <p:cNvPr id="1048850" name="Rectangle 5"/>
          <p:cNvSpPr>
            <a:spLocks noChangeArrowheads="1"/>
          </p:cNvSpPr>
          <p:nvPr>
            <p:custDataLst>
              <p:tags r:id="rId3"/>
            </p:custDataLst>
          </p:nvPr>
        </p:nvSpPr>
        <p:spPr bwMode="auto">
          <a:xfrm>
            <a:off x="4064000" y="3505200"/>
            <a:ext cx="1600200" cy="1981200"/>
          </a:xfrm>
          <a:prstGeom prst="rect"/>
          <a:solidFill>
            <a:srgbClr val="F9F9F9"/>
          </a:solidFill>
          <a:ln w="9525">
            <a:solidFill>
              <a:schemeClr val="tx1"/>
            </a:solidFill>
            <a:miter lim="800000"/>
          </a:ln>
        </p:spPr>
        <p:txBody>
          <a:bodyPr anchor="ctr" wrap="none"/>
          <a:p>
            <a:pPr eaLnBrk="1" fontAlgn="auto" hangingPunct="1">
              <a:spcBef>
                <a:spcPts val="0"/>
              </a:spcBef>
              <a:spcAft>
                <a:spcPts val="0"/>
              </a:spcAft>
            </a:pPr>
            <a:endParaRPr lang="en-GB">
              <a:solidFill>
                <a:srgbClr val="000000"/>
              </a:solidFill>
            </a:endParaRPr>
          </a:p>
        </p:txBody>
      </p:sp>
      <p:sp>
        <p:nvSpPr>
          <p:cNvPr id="1048851" name="Rectangle 6"/>
          <p:cNvSpPr>
            <a:spLocks noChangeArrowheads="1"/>
          </p:cNvSpPr>
          <p:nvPr>
            <p:custDataLst>
              <p:tags r:id="rId4"/>
            </p:custDataLst>
          </p:nvPr>
        </p:nvSpPr>
        <p:spPr bwMode="auto">
          <a:xfrm>
            <a:off x="1701800" y="3505200"/>
            <a:ext cx="1600200" cy="1981200"/>
          </a:xfrm>
          <a:prstGeom prst="rect"/>
          <a:solidFill>
            <a:srgbClr val="F9F9F9"/>
          </a:solidFill>
          <a:ln w="9525">
            <a:noFill/>
            <a:miter lim="800000"/>
          </a:ln>
        </p:spPr>
        <p:txBody>
          <a:bodyPr anchor="ctr" wrap="none"/>
          <a:p>
            <a:pPr eaLnBrk="1" fontAlgn="auto" hangingPunct="1">
              <a:spcBef>
                <a:spcPts val="0"/>
              </a:spcBef>
              <a:spcAft>
                <a:spcPts val="0"/>
              </a:spcAft>
            </a:pPr>
            <a:endParaRPr lang="en-GB">
              <a:solidFill>
                <a:srgbClr val="000000"/>
              </a:solidFill>
            </a:endParaRPr>
          </a:p>
        </p:txBody>
      </p:sp>
      <p:sp>
        <p:nvSpPr>
          <p:cNvPr id="1048852" name="Line 7"/>
          <p:cNvSpPr>
            <a:spLocks noChangeShapeType="1"/>
          </p:cNvSpPr>
          <p:nvPr>
            <p:custDataLst>
              <p:tags r:id="rId5"/>
            </p:custDataLst>
          </p:nvPr>
        </p:nvSpPr>
        <p:spPr bwMode="auto">
          <a:xfrm>
            <a:off x="1022350" y="4424363"/>
            <a:ext cx="755650" cy="0"/>
          </a:xfrm>
          <a:prstGeom prst="line"/>
          <a:noFill/>
          <a:ln w="50800">
            <a:solidFill>
              <a:srgbClr val="FF0000"/>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53" name="Line 8"/>
          <p:cNvSpPr>
            <a:spLocks noChangeShapeType="1"/>
          </p:cNvSpPr>
          <p:nvPr>
            <p:custDataLst>
              <p:tags r:id="rId6"/>
            </p:custDataLst>
          </p:nvPr>
        </p:nvSpPr>
        <p:spPr bwMode="auto">
          <a:xfrm>
            <a:off x="2165350" y="3992563"/>
            <a:ext cx="755650" cy="0"/>
          </a:xfrm>
          <a:prstGeom prst="line"/>
          <a:noFill/>
          <a:ln w="50800">
            <a:solidFill>
              <a:srgbClr val="FF0000"/>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54" name="Line 9"/>
          <p:cNvSpPr>
            <a:spLocks noChangeShapeType="1"/>
          </p:cNvSpPr>
          <p:nvPr>
            <p:custDataLst>
              <p:tags r:id="rId7"/>
            </p:custDataLst>
          </p:nvPr>
        </p:nvSpPr>
        <p:spPr bwMode="auto">
          <a:xfrm>
            <a:off x="2165350" y="4251325"/>
            <a:ext cx="755650" cy="0"/>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55" name="Line 10"/>
          <p:cNvSpPr>
            <a:spLocks noChangeShapeType="1"/>
          </p:cNvSpPr>
          <p:nvPr>
            <p:custDataLst>
              <p:tags r:id="rId8"/>
            </p:custDataLst>
          </p:nvPr>
        </p:nvSpPr>
        <p:spPr bwMode="auto">
          <a:xfrm>
            <a:off x="2165350" y="4511675"/>
            <a:ext cx="755650" cy="0"/>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56" name="Line 11"/>
          <p:cNvSpPr>
            <a:spLocks noChangeShapeType="1"/>
          </p:cNvSpPr>
          <p:nvPr>
            <p:custDataLst>
              <p:tags r:id="rId9"/>
            </p:custDataLst>
          </p:nvPr>
        </p:nvSpPr>
        <p:spPr bwMode="auto">
          <a:xfrm>
            <a:off x="2165350" y="4770438"/>
            <a:ext cx="755650" cy="0"/>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57" name="Line 12"/>
          <p:cNvSpPr>
            <a:spLocks noChangeShapeType="1"/>
          </p:cNvSpPr>
          <p:nvPr>
            <p:custDataLst>
              <p:tags r:id="rId10"/>
            </p:custDataLst>
          </p:nvPr>
        </p:nvSpPr>
        <p:spPr bwMode="auto">
          <a:xfrm flipV="1">
            <a:off x="1781175" y="3995738"/>
            <a:ext cx="374650" cy="425450"/>
          </a:xfrm>
          <a:prstGeom prst="line"/>
          <a:noFill/>
          <a:ln w="50800">
            <a:solidFill>
              <a:srgbClr val="FF0000"/>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58" name="Line 13"/>
          <p:cNvSpPr>
            <a:spLocks noChangeShapeType="1"/>
          </p:cNvSpPr>
          <p:nvPr>
            <p:custDataLst>
              <p:tags r:id="rId11"/>
            </p:custDataLst>
          </p:nvPr>
        </p:nvSpPr>
        <p:spPr bwMode="auto">
          <a:xfrm flipV="1">
            <a:off x="1781175" y="4254500"/>
            <a:ext cx="374650" cy="166688"/>
          </a:xfrm>
          <a:prstGeom prst="line"/>
          <a:noFill/>
          <a:ln w="25400">
            <a:solidFill>
              <a:schemeClr val="tx1"/>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59" name="Line 14"/>
          <p:cNvSpPr>
            <a:spLocks noChangeShapeType="1"/>
          </p:cNvSpPr>
          <p:nvPr>
            <p:custDataLst>
              <p:tags r:id="rId12"/>
            </p:custDataLst>
          </p:nvPr>
        </p:nvSpPr>
        <p:spPr bwMode="auto">
          <a:xfrm>
            <a:off x="1784350" y="4430713"/>
            <a:ext cx="374650" cy="80962"/>
          </a:xfrm>
          <a:prstGeom prst="line"/>
          <a:noFill/>
          <a:ln w="25400">
            <a:solidFill>
              <a:schemeClr val="tx1"/>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60" name="Line 15"/>
          <p:cNvSpPr>
            <a:spLocks noChangeShapeType="1"/>
          </p:cNvSpPr>
          <p:nvPr>
            <p:custDataLst>
              <p:tags r:id="rId13"/>
            </p:custDataLst>
          </p:nvPr>
        </p:nvSpPr>
        <p:spPr bwMode="auto">
          <a:xfrm>
            <a:off x="1784350" y="4430713"/>
            <a:ext cx="374650" cy="339725"/>
          </a:xfrm>
          <a:prstGeom prst="line"/>
          <a:noFill/>
          <a:ln w="25400">
            <a:solidFill>
              <a:schemeClr val="tx1"/>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61" name="Line 16"/>
          <p:cNvSpPr>
            <a:spLocks noChangeShapeType="1"/>
          </p:cNvSpPr>
          <p:nvPr>
            <p:custDataLst>
              <p:tags r:id="rId14"/>
            </p:custDataLst>
          </p:nvPr>
        </p:nvSpPr>
        <p:spPr bwMode="auto">
          <a:xfrm>
            <a:off x="2927350" y="3998913"/>
            <a:ext cx="374650" cy="425450"/>
          </a:xfrm>
          <a:prstGeom prst="line"/>
          <a:noFill/>
          <a:ln w="50800">
            <a:solidFill>
              <a:srgbClr val="FF0000"/>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62" name="Line 17"/>
          <p:cNvSpPr>
            <a:spLocks noChangeShapeType="1"/>
          </p:cNvSpPr>
          <p:nvPr>
            <p:custDataLst>
              <p:tags r:id="rId15"/>
            </p:custDataLst>
          </p:nvPr>
        </p:nvSpPr>
        <p:spPr bwMode="auto">
          <a:xfrm>
            <a:off x="2927350" y="4257675"/>
            <a:ext cx="374650" cy="166688"/>
          </a:xfrm>
          <a:prstGeom prst="line"/>
          <a:noFill/>
          <a:ln w="25400">
            <a:solidFill>
              <a:schemeClr val="tx1"/>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63" name="Line 18"/>
          <p:cNvSpPr>
            <a:spLocks noChangeShapeType="1"/>
          </p:cNvSpPr>
          <p:nvPr>
            <p:custDataLst>
              <p:tags r:id="rId16"/>
            </p:custDataLst>
          </p:nvPr>
        </p:nvSpPr>
        <p:spPr bwMode="auto">
          <a:xfrm flipV="1">
            <a:off x="2924175" y="4427538"/>
            <a:ext cx="374650" cy="80962"/>
          </a:xfrm>
          <a:prstGeom prst="line"/>
          <a:noFill/>
          <a:ln w="25400">
            <a:solidFill>
              <a:schemeClr val="tx1"/>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64" name="Line 19"/>
          <p:cNvSpPr>
            <a:spLocks noChangeShapeType="1"/>
          </p:cNvSpPr>
          <p:nvPr>
            <p:custDataLst>
              <p:tags r:id="rId17"/>
            </p:custDataLst>
          </p:nvPr>
        </p:nvSpPr>
        <p:spPr bwMode="auto">
          <a:xfrm flipV="1">
            <a:off x="2924175" y="4427538"/>
            <a:ext cx="374650" cy="339725"/>
          </a:xfrm>
          <a:prstGeom prst="line"/>
          <a:noFill/>
          <a:ln w="25400">
            <a:solidFill>
              <a:schemeClr val="tx1"/>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65" name="Line 20"/>
          <p:cNvSpPr>
            <a:spLocks noChangeShapeType="1"/>
          </p:cNvSpPr>
          <p:nvPr>
            <p:custDataLst>
              <p:tags r:id="rId18"/>
            </p:custDataLst>
          </p:nvPr>
        </p:nvSpPr>
        <p:spPr bwMode="auto">
          <a:xfrm>
            <a:off x="3308350" y="4424363"/>
            <a:ext cx="755650" cy="0"/>
          </a:xfrm>
          <a:prstGeom prst="line"/>
          <a:noFill/>
          <a:ln w="50800">
            <a:solidFill>
              <a:srgbClr val="FF0000"/>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66" name="Line 21"/>
          <p:cNvSpPr>
            <a:spLocks noChangeShapeType="1"/>
          </p:cNvSpPr>
          <p:nvPr>
            <p:custDataLst>
              <p:tags r:id="rId19"/>
            </p:custDataLst>
          </p:nvPr>
        </p:nvSpPr>
        <p:spPr bwMode="auto">
          <a:xfrm>
            <a:off x="4451350" y="3992563"/>
            <a:ext cx="755650" cy="0"/>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67" name="Line 22"/>
          <p:cNvSpPr>
            <a:spLocks noChangeShapeType="1"/>
          </p:cNvSpPr>
          <p:nvPr>
            <p:custDataLst>
              <p:tags r:id="rId20"/>
            </p:custDataLst>
          </p:nvPr>
        </p:nvSpPr>
        <p:spPr bwMode="auto">
          <a:xfrm>
            <a:off x="4451350" y="4251325"/>
            <a:ext cx="755650" cy="0"/>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68" name="Line 23"/>
          <p:cNvSpPr>
            <a:spLocks noChangeShapeType="1"/>
          </p:cNvSpPr>
          <p:nvPr>
            <p:custDataLst>
              <p:tags r:id="rId21"/>
            </p:custDataLst>
          </p:nvPr>
        </p:nvSpPr>
        <p:spPr bwMode="auto">
          <a:xfrm>
            <a:off x="4451350" y="4511675"/>
            <a:ext cx="755650" cy="0"/>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69" name="Line 24"/>
          <p:cNvSpPr>
            <a:spLocks noChangeShapeType="1"/>
          </p:cNvSpPr>
          <p:nvPr>
            <p:custDataLst>
              <p:tags r:id="rId22"/>
            </p:custDataLst>
          </p:nvPr>
        </p:nvSpPr>
        <p:spPr bwMode="auto">
          <a:xfrm>
            <a:off x="4451350" y="4770438"/>
            <a:ext cx="755650" cy="0"/>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70" name="Line 25"/>
          <p:cNvSpPr>
            <a:spLocks noChangeShapeType="1"/>
          </p:cNvSpPr>
          <p:nvPr>
            <p:custDataLst>
              <p:tags r:id="rId23"/>
            </p:custDataLst>
          </p:nvPr>
        </p:nvSpPr>
        <p:spPr bwMode="auto">
          <a:xfrm flipV="1">
            <a:off x="4067175" y="3995738"/>
            <a:ext cx="374650" cy="425450"/>
          </a:xfrm>
          <a:prstGeom prst="line"/>
          <a:noFill/>
          <a:ln w="25400">
            <a:solidFill>
              <a:schemeClr val="tx1"/>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71" name="Line 26"/>
          <p:cNvSpPr>
            <a:spLocks noChangeShapeType="1"/>
          </p:cNvSpPr>
          <p:nvPr>
            <p:custDataLst>
              <p:tags r:id="rId24"/>
            </p:custDataLst>
          </p:nvPr>
        </p:nvSpPr>
        <p:spPr bwMode="auto">
          <a:xfrm flipV="1">
            <a:off x="4067175" y="4254500"/>
            <a:ext cx="374650" cy="166688"/>
          </a:xfrm>
          <a:prstGeom prst="line"/>
          <a:noFill/>
          <a:ln w="25400">
            <a:solidFill>
              <a:schemeClr val="tx1"/>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72" name="Line 27"/>
          <p:cNvSpPr>
            <a:spLocks noChangeShapeType="1"/>
          </p:cNvSpPr>
          <p:nvPr>
            <p:custDataLst>
              <p:tags r:id="rId25"/>
            </p:custDataLst>
          </p:nvPr>
        </p:nvSpPr>
        <p:spPr bwMode="auto">
          <a:xfrm>
            <a:off x="4070350" y="4430713"/>
            <a:ext cx="374650" cy="80962"/>
          </a:xfrm>
          <a:prstGeom prst="line"/>
          <a:noFill/>
          <a:ln w="25400">
            <a:solidFill>
              <a:schemeClr val="tx1"/>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73" name="Line 28"/>
          <p:cNvSpPr>
            <a:spLocks noChangeShapeType="1"/>
          </p:cNvSpPr>
          <p:nvPr>
            <p:custDataLst>
              <p:tags r:id="rId26"/>
            </p:custDataLst>
          </p:nvPr>
        </p:nvSpPr>
        <p:spPr bwMode="auto">
          <a:xfrm>
            <a:off x="4070350" y="4430713"/>
            <a:ext cx="374650" cy="339725"/>
          </a:xfrm>
          <a:prstGeom prst="line"/>
          <a:noFill/>
          <a:ln w="25400">
            <a:solidFill>
              <a:schemeClr val="tx1"/>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74" name="Line 29"/>
          <p:cNvSpPr>
            <a:spLocks noChangeShapeType="1"/>
          </p:cNvSpPr>
          <p:nvPr>
            <p:custDataLst>
              <p:tags r:id="rId27"/>
            </p:custDataLst>
          </p:nvPr>
        </p:nvSpPr>
        <p:spPr bwMode="auto">
          <a:xfrm>
            <a:off x="5213350" y="3998913"/>
            <a:ext cx="374650" cy="425450"/>
          </a:xfrm>
          <a:prstGeom prst="line"/>
          <a:noFill/>
          <a:ln w="25400">
            <a:solidFill>
              <a:schemeClr val="tx1"/>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75" name="Line 30"/>
          <p:cNvSpPr>
            <a:spLocks noChangeShapeType="1"/>
          </p:cNvSpPr>
          <p:nvPr>
            <p:custDataLst>
              <p:tags r:id="rId28"/>
            </p:custDataLst>
          </p:nvPr>
        </p:nvSpPr>
        <p:spPr bwMode="auto">
          <a:xfrm>
            <a:off x="5213350" y="4257675"/>
            <a:ext cx="374650" cy="166688"/>
          </a:xfrm>
          <a:prstGeom prst="line"/>
          <a:noFill/>
          <a:ln w="25400">
            <a:solidFill>
              <a:schemeClr val="tx1"/>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76" name="Line 31"/>
          <p:cNvSpPr>
            <a:spLocks noChangeShapeType="1"/>
          </p:cNvSpPr>
          <p:nvPr>
            <p:custDataLst>
              <p:tags r:id="rId29"/>
            </p:custDataLst>
          </p:nvPr>
        </p:nvSpPr>
        <p:spPr bwMode="auto">
          <a:xfrm flipV="1">
            <a:off x="5210175" y="4427538"/>
            <a:ext cx="374650" cy="80962"/>
          </a:xfrm>
          <a:prstGeom prst="line"/>
          <a:noFill/>
          <a:ln w="25400">
            <a:solidFill>
              <a:schemeClr val="tx1"/>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77" name="Line 32"/>
          <p:cNvSpPr>
            <a:spLocks noChangeShapeType="1"/>
          </p:cNvSpPr>
          <p:nvPr>
            <p:custDataLst>
              <p:tags r:id="rId30"/>
            </p:custDataLst>
          </p:nvPr>
        </p:nvSpPr>
        <p:spPr bwMode="auto">
          <a:xfrm flipV="1">
            <a:off x="5210175" y="4427538"/>
            <a:ext cx="374650" cy="339725"/>
          </a:xfrm>
          <a:prstGeom prst="line"/>
          <a:noFill/>
          <a:ln w="25400">
            <a:solidFill>
              <a:schemeClr val="tx1"/>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78" name="Line 33"/>
          <p:cNvSpPr>
            <a:spLocks noChangeShapeType="1"/>
          </p:cNvSpPr>
          <p:nvPr>
            <p:custDataLst>
              <p:tags r:id="rId31"/>
            </p:custDataLst>
          </p:nvPr>
        </p:nvSpPr>
        <p:spPr bwMode="auto">
          <a:xfrm>
            <a:off x="5594350" y="4424363"/>
            <a:ext cx="755650" cy="0"/>
          </a:xfrm>
          <a:prstGeom prst="line"/>
          <a:noFill/>
          <a:ln w="50800">
            <a:solidFill>
              <a:srgbClr val="FF0000"/>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79" name="Line 34"/>
          <p:cNvSpPr>
            <a:spLocks noChangeShapeType="1"/>
          </p:cNvSpPr>
          <p:nvPr>
            <p:custDataLst>
              <p:tags r:id="rId32"/>
            </p:custDataLst>
          </p:nvPr>
        </p:nvSpPr>
        <p:spPr bwMode="auto">
          <a:xfrm>
            <a:off x="6737350" y="3992563"/>
            <a:ext cx="755650" cy="0"/>
          </a:xfrm>
          <a:prstGeom prst="line"/>
          <a:noFill/>
          <a:ln w="50800">
            <a:solidFill>
              <a:srgbClr val="FF0000"/>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80" name="Line 35"/>
          <p:cNvSpPr>
            <a:spLocks noChangeShapeType="1"/>
          </p:cNvSpPr>
          <p:nvPr>
            <p:custDataLst>
              <p:tags r:id="rId33"/>
            </p:custDataLst>
          </p:nvPr>
        </p:nvSpPr>
        <p:spPr bwMode="auto">
          <a:xfrm>
            <a:off x="6737350" y="4251325"/>
            <a:ext cx="755650" cy="0"/>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81" name="Line 36"/>
          <p:cNvSpPr>
            <a:spLocks noChangeShapeType="1"/>
          </p:cNvSpPr>
          <p:nvPr>
            <p:custDataLst>
              <p:tags r:id="rId34"/>
            </p:custDataLst>
          </p:nvPr>
        </p:nvSpPr>
        <p:spPr bwMode="auto">
          <a:xfrm>
            <a:off x="6737350" y="4511675"/>
            <a:ext cx="755650" cy="0"/>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82" name="Line 37"/>
          <p:cNvSpPr>
            <a:spLocks noChangeShapeType="1"/>
          </p:cNvSpPr>
          <p:nvPr>
            <p:custDataLst>
              <p:tags r:id="rId35"/>
            </p:custDataLst>
          </p:nvPr>
        </p:nvSpPr>
        <p:spPr bwMode="auto">
          <a:xfrm>
            <a:off x="6737350" y="4770438"/>
            <a:ext cx="755650" cy="0"/>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83" name="Line 38"/>
          <p:cNvSpPr>
            <a:spLocks noChangeShapeType="1"/>
          </p:cNvSpPr>
          <p:nvPr>
            <p:custDataLst>
              <p:tags r:id="rId36"/>
            </p:custDataLst>
          </p:nvPr>
        </p:nvSpPr>
        <p:spPr bwMode="auto">
          <a:xfrm flipV="1">
            <a:off x="6353175" y="3995738"/>
            <a:ext cx="374650" cy="425450"/>
          </a:xfrm>
          <a:prstGeom prst="line"/>
          <a:noFill/>
          <a:ln w="50800">
            <a:solidFill>
              <a:srgbClr val="FF0000"/>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84" name="Line 39"/>
          <p:cNvSpPr>
            <a:spLocks noChangeShapeType="1"/>
          </p:cNvSpPr>
          <p:nvPr>
            <p:custDataLst>
              <p:tags r:id="rId37"/>
            </p:custDataLst>
          </p:nvPr>
        </p:nvSpPr>
        <p:spPr bwMode="auto">
          <a:xfrm flipV="1">
            <a:off x="6353175" y="4254500"/>
            <a:ext cx="374650" cy="166688"/>
          </a:xfrm>
          <a:prstGeom prst="line"/>
          <a:noFill/>
          <a:ln w="25400">
            <a:solidFill>
              <a:schemeClr val="tx1"/>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85" name="Line 40"/>
          <p:cNvSpPr>
            <a:spLocks noChangeShapeType="1"/>
          </p:cNvSpPr>
          <p:nvPr>
            <p:custDataLst>
              <p:tags r:id="rId38"/>
            </p:custDataLst>
          </p:nvPr>
        </p:nvSpPr>
        <p:spPr bwMode="auto">
          <a:xfrm>
            <a:off x="6356350" y="4430713"/>
            <a:ext cx="374650" cy="80962"/>
          </a:xfrm>
          <a:prstGeom prst="line"/>
          <a:noFill/>
          <a:ln w="25400">
            <a:solidFill>
              <a:schemeClr val="tx1"/>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86" name="Line 41"/>
          <p:cNvSpPr>
            <a:spLocks noChangeShapeType="1"/>
          </p:cNvSpPr>
          <p:nvPr>
            <p:custDataLst>
              <p:tags r:id="rId39"/>
            </p:custDataLst>
          </p:nvPr>
        </p:nvSpPr>
        <p:spPr bwMode="auto">
          <a:xfrm>
            <a:off x="6356350" y="4430713"/>
            <a:ext cx="374650" cy="339725"/>
          </a:xfrm>
          <a:prstGeom prst="line"/>
          <a:noFill/>
          <a:ln w="25400">
            <a:solidFill>
              <a:schemeClr val="tx1"/>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87" name="Line 42"/>
          <p:cNvSpPr>
            <a:spLocks noChangeShapeType="1"/>
          </p:cNvSpPr>
          <p:nvPr>
            <p:custDataLst>
              <p:tags r:id="rId40"/>
            </p:custDataLst>
          </p:nvPr>
        </p:nvSpPr>
        <p:spPr bwMode="auto">
          <a:xfrm>
            <a:off x="7499350" y="3998913"/>
            <a:ext cx="374650" cy="425450"/>
          </a:xfrm>
          <a:prstGeom prst="line"/>
          <a:noFill/>
          <a:ln w="50800">
            <a:solidFill>
              <a:srgbClr val="FF0000"/>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88" name="Line 43"/>
          <p:cNvSpPr>
            <a:spLocks noChangeShapeType="1"/>
          </p:cNvSpPr>
          <p:nvPr>
            <p:custDataLst>
              <p:tags r:id="rId41"/>
            </p:custDataLst>
          </p:nvPr>
        </p:nvSpPr>
        <p:spPr bwMode="auto">
          <a:xfrm>
            <a:off x="7499350" y="4257675"/>
            <a:ext cx="374650" cy="166688"/>
          </a:xfrm>
          <a:prstGeom prst="line"/>
          <a:noFill/>
          <a:ln w="25400">
            <a:solidFill>
              <a:schemeClr val="tx1"/>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89" name="Line 44"/>
          <p:cNvSpPr>
            <a:spLocks noChangeShapeType="1"/>
          </p:cNvSpPr>
          <p:nvPr>
            <p:custDataLst>
              <p:tags r:id="rId42"/>
            </p:custDataLst>
          </p:nvPr>
        </p:nvSpPr>
        <p:spPr bwMode="auto">
          <a:xfrm flipV="1">
            <a:off x="7496175" y="4427538"/>
            <a:ext cx="374650" cy="80962"/>
          </a:xfrm>
          <a:prstGeom prst="line"/>
          <a:noFill/>
          <a:ln w="25400">
            <a:solidFill>
              <a:schemeClr val="tx1"/>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90" name="Line 45"/>
          <p:cNvSpPr>
            <a:spLocks noChangeShapeType="1"/>
          </p:cNvSpPr>
          <p:nvPr>
            <p:custDataLst>
              <p:tags r:id="rId43"/>
            </p:custDataLst>
          </p:nvPr>
        </p:nvSpPr>
        <p:spPr bwMode="auto">
          <a:xfrm flipV="1">
            <a:off x="7496175" y="4427538"/>
            <a:ext cx="374650" cy="339725"/>
          </a:xfrm>
          <a:prstGeom prst="line"/>
          <a:noFill/>
          <a:ln w="25400">
            <a:solidFill>
              <a:schemeClr val="tx1"/>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91" name="Line 46"/>
          <p:cNvSpPr>
            <a:spLocks noChangeShapeType="1"/>
          </p:cNvSpPr>
          <p:nvPr>
            <p:custDataLst>
              <p:tags r:id="rId44"/>
            </p:custDataLst>
          </p:nvPr>
        </p:nvSpPr>
        <p:spPr bwMode="auto">
          <a:xfrm>
            <a:off x="4451350" y="3733800"/>
            <a:ext cx="755650" cy="0"/>
          </a:xfrm>
          <a:prstGeom prst="line"/>
          <a:noFill/>
          <a:ln w="50800">
            <a:solidFill>
              <a:srgbClr val="FF0000"/>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92" name="Line 47"/>
          <p:cNvSpPr>
            <a:spLocks noChangeShapeType="1"/>
          </p:cNvSpPr>
          <p:nvPr>
            <p:custDataLst>
              <p:tags r:id="rId45"/>
            </p:custDataLst>
          </p:nvPr>
        </p:nvSpPr>
        <p:spPr bwMode="auto">
          <a:xfrm>
            <a:off x="4451350" y="5029200"/>
            <a:ext cx="755650" cy="0"/>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93" name="Line 48"/>
          <p:cNvSpPr>
            <a:spLocks noChangeShapeType="1"/>
          </p:cNvSpPr>
          <p:nvPr>
            <p:custDataLst>
              <p:tags r:id="rId46"/>
            </p:custDataLst>
          </p:nvPr>
        </p:nvSpPr>
        <p:spPr bwMode="auto">
          <a:xfrm flipV="1">
            <a:off x="4067175" y="3736975"/>
            <a:ext cx="374650" cy="684213"/>
          </a:xfrm>
          <a:prstGeom prst="line"/>
          <a:noFill/>
          <a:ln w="50800">
            <a:solidFill>
              <a:srgbClr val="FF0000"/>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94" name="Line 49"/>
          <p:cNvSpPr>
            <a:spLocks noChangeShapeType="1"/>
          </p:cNvSpPr>
          <p:nvPr>
            <p:custDataLst>
              <p:tags r:id="rId47"/>
            </p:custDataLst>
          </p:nvPr>
        </p:nvSpPr>
        <p:spPr bwMode="auto">
          <a:xfrm>
            <a:off x="4070350" y="4430713"/>
            <a:ext cx="374650" cy="598487"/>
          </a:xfrm>
          <a:prstGeom prst="line"/>
          <a:noFill/>
          <a:ln w="25400">
            <a:solidFill>
              <a:schemeClr val="tx1"/>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95" name="Line 50"/>
          <p:cNvSpPr>
            <a:spLocks noChangeShapeType="1"/>
          </p:cNvSpPr>
          <p:nvPr>
            <p:custDataLst>
              <p:tags r:id="rId48"/>
            </p:custDataLst>
          </p:nvPr>
        </p:nvSpPr>
        <p:spPr bwMode="auto">
          <a:xfrm>
            <a:off x="5213350" y="3740150"/>
            <a:ext cx="374650" cy="684213"/>
          </a:xfrm>
          <a:prstGeom prst="line"/>
          <a:noFill/>
          <a:ln w="50800">
            <a:solidFill>
              <a:srgbClr val="FF0000"/>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96" name="Line 51"/>
          <p:cNvSpPr>
            <a:spLocks noChangeShapeType="1"/>
          </p:cNvSpPr>
          <p:nvPr>
            <p:custDataLst>
              <p:tags r:id="rId49"/>
            </p:custDataLst>
          </p:nvPr>
        </p:nvSpPr>
        <p:spPr bwMode="auto">
          <a:xfrm flipV="1">
            <a:off x="5210175" y="4427538"/>
            <a:ext cx="374650" cy="598487"/>
          </a:xfrm>
          <a:prstGeom prst="line"/>
          <a:noFill/>
          <a:ln w="25400">
            <a:solidFill>
              <a:schemeClr val="tx1"/>
            </a:solidFill>
            <a:prstDash val="dash"/>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97" name="Line 52"/>
          <p:cNvSpPr>
            <a:spLocks noChangeShapeType="1"/>
          </p:cNvSpPr>
          <p:nvPr>
            <p:custDataLst>
              <p:tags r:id="rId50"/>
            </p:custDataLst>
          </p:nvPr>
        </p:nvSpPr>
        <p:spPr bwMode="auto">
          <a:xfrm>
            <a:off x="7880350" y="4424363"/>
            <a:ext cx="755650" cy="0"/>
          </a:xfrm>
          <a:prstGeom prst="line"/>
          <a:noFill/>
          <a:ln w="50800">
            <a:solidFill>
              <a:srgbClr val="FF0000"/>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898" name="Rectangle 58"/>
          <p:cNvSpPr>
            <a:spLocks noChangeArrowheads="1"/>
          </p:cNvSpPr>
          <p:nvPr>
            <p:custDataLst>
              <p:tags r:id="rId51"/>
            </p:custDataLst>
          </p:nvPr>
        </p:nvSpPr>
        <p:spPr bwMode="auto">
          <a:xfrm>
            <a:off x="228600" y="3124200"/>
            <a:ext cx="1206500" cy="645160"/>
          </a:xfrm>
          <a:prstGeom prst="rect"/>
          <a:noFill/>
          <a:ln w="9525">
            <a:noFill/>
            <a:miter lim="800000"/>
          </a:ln>
        </p:spPr>
        <p:txBody>
          <a:bodyPr bIns="46038" lIns="92075" rIns="92075" tIns="46038">
            <a:spAutoFit/>
          </a:bodyPr>
          <a:p>
            <a:pPr eaLnBrk="1" fontAlgn="auto" hangingPunct="1">
              <a:spcBef>
                <a:spcPct val="50000"/>
              </a:spcBef>
              <a:spcAft>
                <a:spcPts val="0"/>
              </a:spcAft>
            </a:pPr>
            <a:r>
              <a:rPr altLang="en-US" sz="1800" lang="zh-CN">
                <a:solidFill>
                  <a:srgbClr val="000000"/>
                </a:solidFill>
                <a:latin typeface="微软雅黑" panose="020B0503020204020204" charset="-122"/>
                <a:ea typeface="微软雅黑" panose="020B0503020204020204" charset="-122"/>
              </a:rPr>
              <a:t>红色是主线程</a:t>
            </a:r>
            <a:endParaRPr altLang="zh-CN" sz="1800" lang="en-US">
              <a:solidFill>
                <a:srgbClr val="000000"/>
              </a:solidFill>
              <a:latin typeface="微软雅黑" panose="020B0503020204020204" charset="-122"/>
              <a:ea typeface="微软雅黑" panose="020B0503020204020204" charset="-122"/>
            </a:endParaRPr>
          </a:p>
        </p:txBody>
      </p:sp>
      <p:sp>
        <p:nvSpPr>
          <p:cNvPr id="1048899" name="Line 59"/>
          <p:cNvSpPr>
            <a:spLocks noChangeShapeType="1"/>
          </p:cNvSpPr>
          <p:nvPr>
            <p:custDataLst>
              <p:tags r:id="rId52"/>
            </p:custDataLst>
          </p:nvPr>
        </p:nvSpPr>
        <p:spPr bwMode="auto">
          <a:xfrm>
            <a:off x="914400" y="4114800"/>
            <a:ext cx="457200" cy="228600"/>
          </a:xfrm>
          <a:prstGeom prst="line"/>
          <a:noFill/>
          <a:ln w="12700">
            <a:solidFill>
              <a:schemeClr val="tx1"/>
            </a:solidFill>
            <a:round/>
            <a:headEnd type="none" w="sm" len="sm"/>
            <a:tailEnd type="stealth" w="med" len="med"/>
          </a:ln>
        </p:spPr>
        <p:txBody>
          <a:bodyPr anchor="ctr" wrap="none"/>
          <a:p>
            <a:pPr eaLnBrk="1" fontAlgn="auto" hangingPunct="1">
              <a:spcBef>
                <a:spcPts val="0"/>
              </a:spcBef>
              <a:spcAft>
                <a:spcPts val="0"/>
              </a:spcAft>
            </a:pPr>
            <a:endParaRPr lang="en-US">
              <a:solidFill>
                <a:srgbClr val="000000"/>
              </a:solidFill>
            </a:endParaRPr>
          </a:p>
        </p:txBody>
      </p:sp>
      <p:grpSp>
        <p:nvGrpSpPr>
          <p:cNvPr id="186" name="Group 60"/>
          <p:cNvGrpSpPr/>
          <p:nvPr/>
        </p:nvGrpSpPr>
        <p:grpSpPr bwMode="auto">
          <a:xfrm>
            <a:off x="6858000" y="2895600"/>
            <a:ext cx="2057400" cy="1981200"/>
            <a:chOff x="4320" y="2016"/>
            <a:chExt cx="1296" cy="1248"/>
          </a:xfrm>
        </p:grpSpPr>
        <p:sp>
          <p:nvSpPr>
            <p:cNvPr id="1048900" name="Line 61"/>
            <p:cNvSpPr>
              <a:spLocks noChangeShapeType="1"/>
            </p:cNvSpPr>
            <p:nvPr>
              <p:custDataLst>
                <p:tags r:id="rId53"/>
              </p:custDataLst>
            </p:nvPr>
          </p:nvSpPr>
          <p:spPr bwMode="auto">
            <a:xfrm>
              <a:off x="4368" y="3264"/>
              <a:ext cx="240" cy="0"/>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901" name="Line 62"/>
            <p:cNvSpPr>
              <a:spLocks noChangeShapeType="1"/>
            </p:cNvSpPr>
            <p:nvPr>
              <p:custDataLst>
                <p:tags r:id="rId54"/>
              </p:custDataLst>
            </p:nvPr>
          </p:nvSpPr>
          <p:spPr bwMode="auto">
            <a:xfrm>
              <a:off x="4368" y="3120"/>
              <a:ext cx="240" cy="0"/>
            </a:xfrm>
            <a:prstGeom prst="line"/>
            <a:noFill/>
            <a:ln w="25400">
              <a:solidFill>
                <a:srgbClr val="FF3300"/>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902" name="Line 63"/>
            <p:cNvSpPr>
              <a:spLocks noChangeShapeType="1"/>
            </p:cNvSpPr>
            <p:nvPr>
              <p:custDataLst>
                <p:tags r:id="rId55"/>
              </p:custDataLst>
            </p:nvPr>
          </p:nvSpPr>
          <p:spPr bwMode="auto">
            <a:xfrm flipV="1">
              <a:off x="4320" y="3120"/>
              <a:ext cx="48" cy="48"/>
            </a:xfrm>
            <a:prstGeom prst="line"/>
            <a:noFill/>
            <a:ln w="38100">
              <a:solidFill>
                <a:schemeClr val="tx1"/>
              </a:solidFill>
              <a:prstDash val="sysDot"/>
              <a:round/>
              <a:headEnd type="none" w="sm" len="sm"/>
              <a:tailEnd type="none" w="sm" len="sm"/>
            </a:ln>
          </p:spPr>
          <p:txBody>
            <a:bodyPr/>
            <a:p>
              <a:pPr eaLnBrk="1" fontAlgn="auto" hangingPunct="1">
                <a:spcBef>
                  <a:spcPts val="0"/>
                </a:spcBef>
                <a:spcAft>
                  <a:spcPts val="0"/>
                </a:spcAft>
              </a:pPr>
              <a:endParaRPr lang="en-US">
                <a:solidFill>
                  <a:srgbClr val="000000"/>
                </a:solidFill>
              </a:endParaRPr>
            </a:p>
          </p:txBody>
        </p:sp>
        <p:sp>
          <p:nvSpPr>
            <p:cNvPr id="1048903" name="Line 64"/>
            <p:cNvSpPr>
              <a:spLocks noChangeShapeType="1"/>
            </p:cNvSpPr>
            <p:nvPr>
              <p:custDataLst>
                <p:tags r:id="rId56"/>
              </p:custDataLst>
            </p:nvPr>
          </p:nvSpPr>
          <p:spPr bwMode="auto">
            <a:xfrm>
              <a:off x="4608" y="3120"/>
              <a:ext cx="48" cy="48"/>
            </a:xfrm>
            <a:prstGeom prst="line"/>
            <a:noFill/>
            <a:ln w="38100">
              <a:solidFill>
                <a:schemeClr val="tx1"/>
              </a:solidFill>
              <a:prstDash val="sysDot"/>
              <a:round/>
              <a:headEnd type="none" w="sm" len="sm"/>
              <a:tailEnd type="none" w="sm" len="sm"/>
            </a:ln>
          </p:spPr>
          <p:txBody>
            <a:bodyPr/>
            <a:p>
              <a:pPr eaLnBrk="1" fontAlgn="auto" hangingPunct="1">
                <a:spcBef>
                  <a:spcPts val="0"/>
                </a:spcBef>
                <a:spcAft>
                  <a:spcPts val="0"/>
                </a:spcAft>
              </a:pPr>
              <a:endParaRPr lang="en-US">
                <a:solidFill>
                  <a:srgbClr val="000000"/>
                </a:solidFill>
              </a:endParaRPr>
            </a:p>
          </p:txBody>
        </p:sp>
        <p:sp>
          <p:nvSpPr>
            <p:cNvPr id="1048904" name="Line 65"/>
            <p:cNvSpPr>
              <a:spLocks noChangeShapeType="1"/>
            </p:cNvSpPr>
            <p:nvPr>
              <p:custDataLst>
                <p:tags r:id="rId57"/>
              </p:custDataLst>
            </p:nvPr>
          </p:nvSpPr>
          <p:spPr bwMode="auto">
            <a:xfrm>
              <a:off x="4320" y="3216"/>
              <a:ext cx="48" cy="48"/>
            </a:xfrm>
            <a:prstGeom prst="line"/>
            <a:noFill/>
            <a:ln w="38100">
              <a:solidFill>
                <a:schemeClr val="tx1"/>
              </a:solidFill>
              <a:prstDash val="sysDot"/>
              <a:round/>
              <a:headEnd type="none" w="sm" len="sm"/>
              <a:tailEnd type="none" w="sm" len="sm"/>
            </a:ln>
          </p:spPr>
          <p:txBody>
            <a:bodyPr/>
            <a:p>
              <a:pPr eaLnBrk="1" fontAlgn="auto" hangingPunct="1">
                <a:spcBef>
                  <a:spcPts val="0"/>
                </a:spcBef>
                <a:spcAft>
                  <a:spcPts val="0"/>
                </a:spcAft>
              </a:pPr>
              <a:endParaRPr lang="en-US">
                <a:solidFill>
                  <a:srgbClr val="000000"/>
                </a:solidFill>
              </a:endParaRPr>
            </a:p>
          </p:txBody>
        </p:sp>
        <p:sp>
          <p:nvSpPr>
            <p:cNvPr id="1048905" name="Line 66"/>
            <p:cNvSpPr>
              <a:spLocks noChangeShapeType="1"/>
            </p:cNvSpPr>
            <p:nvPr>
              <p:custDataLst>
                <p:tags r:id="rId58"/>
              </p:custDataLst>
            </p:nvPr>
          </p:nvSpPr>
          <p:spPr bwMode="auto">
            <a:xfrm flipV="1">
              <a:off x="4608" y="3216"/>
              <a:ext cx="48" cy="48"/>
            </a:xfrm>
            <a:prstGeom prst="line"/>
            <a:noFill/>
            <a:ln w="38100">
              <a:solidFill>
                <a:schemeClr val="tx1"/>
              </a:solidFill>
              <a:prstDash val="sysDot"/>
              <a:round/>
              <a:headEnd type="none" w="sm" len="sm"/>
              <a:tailEnd type="none" w="sm" len="sm"/>
            </a:ln>
          </p:spPr>
          <p:txBody>
            <a:bodyPr/>
            <a:p>
              <a:pPr eaLnBrk="1" fontAlgn="auto" hangingPunct="1">
                <a:spcBef>
                  <a:spcPts val="0"/>
                </a:spcBef>
                <a:spcAft>
                  <a:spcPts val="0"/>
                </a:spcAft>
              </a:pPr>
              <a:endParaRPr lang="en-US">
                <a:solidFill>
                  <a:srgbClr val="000000"/>
                </a:solidFill>
              </a:endParaRPr>
            </a:p>
          </p:txBody>
        </p:sp>
        <p:sp>
          <p:nvSpPr>
            <p:cNvPr id="1048906" name="Text Box 67"/>
            <p:cNvSpPr txBox="1">
              <a:spLocks noChangeArrowheads="1"/>
            </p:cNvSpPr>
            <p:nvPr>
              <p:custDataLst>
                <p:tags r:id="rId59"/>
              </p:custDataLst>
            </p:nvPr>
          </p:nvSpPr>
          <p:spPr bwMode="auto">
            <a:xfrm>
              <a:off x="4848" y="2016"/>
              <a:ext cx="768" cy="445"/>
            </a:xfrm>
            <a:prstGeom prst="rect"/>
            <a:solidFill>
              <a:srgbClr val="FFFFE7"/>
            </a:solidFill>
            <a:ln w="12700">
              <a:solidFill>
                <a:schemeClr val="tx2"/>
              </a:solidFill>
              <a:miter lim="800000"/>
              <a:headEnd type="none" w="sm" len="sm"/>
              <a:tailEnd type="none" w="sm" len="sm"/>
            </a:ln>
            <a:effectLst>
              <a:outerShdw algn="ctr" dir="2700000" dist="107763" rotWithShape="0">
                <a:schemeClr val="bg2"/>
              </a:outerShdw>
            </a:effectLst>
          </p:spPr>
          <p:txBody>
            <a:bodyPr>
              <a:spAutoFit/>
            </a:bodyPr>
            <a:p>
              <a:pPr eaLnBrk="1" fontAlgn="auto" hangingPunct="1">
                <a:spcBef>
                  <a:spcPct val="50000"/>
                </a:spcBef>
                <a:spcAft>
                  <a:spcPts val="0"/>
                </a:spcAft>
              </a:pPr>
              <a:r>
                <a:rPr altLang="en-US" dirty="0" sz="2000" lang="zh-CN">
                  <a:solidFill>
                    <a:srgbClr val="000000"/>
                  </a:solidFill>
                  <a:latin typeface="微软雅黑" panose="020B0503020204020204" charset="-122"/>
                  <a:ea typeface="微软雅黑" panose="020B0503020204020204" charset="-122"/>
                </a:rPr>
                <a:t>嵌套的并行区域</a:t>
              </a:r>
            </a:p>
          </p:txBody>
        </p:sp>
        <p:sp>
          <p:nvSpPr>
            <p:cNvPr id="1048907" name="Line 68"/>
            <p:cNvSpPr>
              <a:spLocks noChangeShapeType="1"/>
            </p:cNvSpPr>
            <p:nvPr>
              <p:custDataLst>
                <p:tags r:id="rId60"/>
              </p:custDataLst>
            </p:nvPr>
          </p:nvSpPr>
          <p:spPr bwMode="auto">
            <a:xfrm flipH="1">
              <a:off x="4656" y="2592"/>
              <a:ext cx="576" cy="480"/>
            </a:xfrm>
            <a:prstGeom prst="line"/>
            <a:noFill/>
            <a:ln w="19050">
              <a:solidFill>
                <a:schemeClr val="tx1"/>
              </a:solidFill>
              <a:round/>
              <a:headEnd type="none" w="sm" len="sm"/>
              <a:tailEnd type="triangle" w="sm" len="sm"/>
            </a:ln>
          </p:spPr>
          <p:txBody>
            <a:bodyPr/>
            <a:p>
              <a:pPr eaLnBrk="1" fontAlgn="auto" hangingPunct="1">
                <a:spcBef>
                  <a:spcPts val="0"/>
                </a:spcBef>
                <a:spcAft>
                  <a:spcPts val="0"/>
                </a:spcAft>
              </a:pPr>
              <a:endParaRPr lang="en-US">
                <a:solidFill>
                  <a:srgbClr val="000000"/>
                </a:solidFill>
              </a:endParaRPr>
            </a:p>
          </p:txBody>
        </p:sp>
      </p:grpSp>
      <p:grpSp>
        <p:nvGrpSpPr>
          <p:cNvPr id="187" name="Group 69"/>
          <p:cNvGrpSpPr/>
          <p:nvPr/>
        </p:nvGrpSpPr>
        <p:grpSpPr bwMode="auto">
          <a:xfrm>
            <a:off x="1447800" y="4572000"/>
            <a:ext cx="6858000" cy="1817688"/>
            <a:chOff x="912" y="3072"/>
            <a:chExt cx="4320" cy="1145"/>
          </a:xfrm>
        </p:grpSpPr>
        <p:sp>
          <p:nvSpPr>
            <p:cNvPr id="1048908" name="Text Box 70"/>
            <p:cNvSpPr txBox="1">
              <a:spLocks noChangeArrowheads="1"/>
            </p:cNvSpPr>
            <p:nvPr>
              <p:custDataLst>
                <p:tags r:id="rId61"/>
              </p:custDataLst>
            </p:nvPr>
          </p:nvSpPr>
          <p:spPr bwMode="auto">
            <a:xfrm>
              <a:off x="2016" y="3888"/>
              <a:ext cx="2400" cy="329"/>
            </a:xfrm>
            <a:prstGeom prst="rect"/>
            <a:noFill/>
            <a:ln w="12700">
              <a:noFill/>
              <a:miter lim="800000"/>
              <a:headEnd type="none" w="sm" len="sm"/>
              <a:tailEnd type="none" w="sm" len="sm"/>
            </a:ln>
          </p:spPr>
          <p:txBody>
            <a:bodyPr>
              <a:spAutoFit/>
            </a:bodyPr>
            <a:p>
              <a:pPr eaLnBrk="1" fontAlgn="auto" hangingPunct="1">
                <a:spcBef>
                  <a:spcPct val="50000"/>
                </a:spcBef>
                <a:spcAft>
                  <a:spcPts val="0"/>
                </a:spcAft>
              </a:pPr>
              <a:r>
                <a:rPr altLang="zh-CN" sz="2800" lang="en-US">
                  <a:solidFill>
                    <a:srgbClr val="000000"/>
                  </a:solidFill>
                  <a:latin typeface="微软雅黑" panose="020B0503020204020204" charset="-122"/>
                  <a:ea typeface="微软雅黑" panose="020B0503020204020204" charset="-122"/>
                  <a:cs typeface="微软雅黑" panose="020B0503020204020204" charset="-122"/>
                </a:rPr>
                <a:t>         </a:t>
              </a:r>
              <a:r>
                <a:rPr altLang="en-US" sz="2800" lang="zh-CN">
                  <a:solidFill>
                    <a:srgbClr val="000000"/>
                  </a:solidFill>
                  <a:latin typeface="微软雅黑" panose="020B0503020204020204" charset="-122"/>
                  <a:ea typeface="微软雅黑" panose="020B0503020204020204" charset="-122"/>
                  <a:cs typeface="微软雅黑" panose="020B0503020204020204" charset="-122"/>
                </a:rPr>
                <a:t>串行区域</a:t>
              </a:r>
            </a:p>
          </p:txBody>
        </p:sp>
        <p:sp>
          <p:nvSpPr>
            <p:cNvPr id="1048909" name="Line 71"/>
            <p:cNvSpPr>
              <a:spLocks noChangeShapeType="1"/>
            </p:cNvSpPr>
            <p:nvPr>
              <p:custDataLst>
                <p:tags r:id="rId62"/>
              </p:custDataLst>
            </p:nvPr>
          </p:nvSpPr>
          <p:spPr bwMode="auto">
            <a:xfrm flipV="1">
              <a:off x="4080" y="3120"/>
              <a:ext cx="1152" cy="908"/>
            </a:xfrm>
            <a:prstGeom prst="line"/>
            <a:noFill/>
            <a:ln w="12700">
              <a:solidFill>
                <a:schemeClr val="tx1"/>
              </a:solidFill>
              <a:round/>
              <a:headEnd type="none" w="sm" len="sm"/>
              <a:tailEnd type="stealth" w="med" len="med"/>
            </a:ln>
          </p:spPr>
          <p:txBody>
            <a:bodyPr anchor="ctr" wrap="none"/>
            <a:p>
              <a:pPr eaLnBrk="1" fontAlgn="auto" hangingPunct="1">
                <a:spcBef>
                  <a:spcPts val="0"/>
                </a:spcBef>
                <a:spcAft>
                  <a:spcPts val="0"/>
                </a:spcAft>
              </a:pPr>
              <a:endParaRPr lang="en-US">
                <a:solidFill>
                  <a:srgbClr val="000000"/>
                </a:solidFill>
              </a:endParaRPr>
            </a:p>
          </p:txBody>
        </p:sp>
        <p:sp>
          <p:nvSpPr>
            <p:cNvPr id="1048910" name="Line 72"/>
            <p:cNvSpPr>
              <a:spLocks noChangeShapeType="1"/>
            </p:cNvSpPr>
            <p:nvPr>
              <p:custDataLst>
                <p:tags r:id="rId63"/>
              </p:custDataLst>
            </p:nvPr>
          </p:nvSpPr>
          <p:spPr bwMode="auto">
            <a:xfrm flipV="1">
              <a:off x="3504" y="3120"/>
              <a:ext cx="288" cy="764"/>
            </a:xfrm>
            <a:prstGeom prst="line"/>
            <a:noFill/>
            <a:ln w="12700">
              <a:solidFill>
                <a:schemeClr val="tx1"/>
              </a:solidFill>
              <a:round/>
              <a:headEnd type="none" w="sm" len="sm"/>
              <a:tailEnd type="stealth" w="med" len="med"/>
            </a:ln>
          </p:spPr>
          <p:txBody>
            <a:bodyPr anchor="ctr" wrap="none"/>
            <a:p>
              <a:pPr eaLnBrk="1" fontAlgn="auto" hangingPunct="1">
                <a:spcBef>
                  <a:spcPts val="0"/>
                </a:spcBef>
                <a:spcAft>
                  <a:spcPts val="0"/>
                </a:spcAft>
              </a:pPr>
              <a:endParaRPr lang="en-US">
                <a:solidFill>
                  <a:srgbClr val="000000"/>
                </a:solidFill>
              </a:endParaRPr>
            </a:p>
          </p:txBody>
        </p:sp>
        <p:sp>
          <p:nvSpPr>
            <p:cNvPr id="1048911" name="Line 73"/>
            <p:cNvSpPr>
              <a:spLocks noChangeShapeType="1"/>
            </p:cNvSpPr>
            <p:nvPr>
              <p:custDataLst>
                <p:tags r:id="rId64"/>
              </p:custDataLst>
            </p:nvPr>
          </p:nvSpPr>
          <p:spPr bwMode="auto">
            <a:xfrm flipH="1" flipV="1">
              <a:off x="912" y="3072"/>
              <a:ext cx="1211" cy="846"/>
            </a:xfrm>
            <a:prstGeom prst="line"/>
            <a:noFill/>
            <a:ln w="12700">
              <a:solidFill>
                <a:schemeClr val="tx1"/>
              </a:solidFill>
              <a:round/>
              <a:headEnd type="none" w="sm" len="sm"/>
              <a:tailEnd type="stealth" w="med" len="med"/>
            </a:ln>
          </p:spPr>
          <p:txBody>
            <a:bodyPr anchor="ctr" wrap="none"/>
            <a:p>
              <a:pPr eaLnBrk="1" fontAlgn="auto" hangingPunct="1">
                <a:spcBef>
                  <a:spcPts val="0"/>
                </a:spcBef>
                <a:spcAft>
                  <a:spcPts val="0"/>
                </a:spcAft>
              </a:pPr>
              <a:endParaRPr lang="en-US">
                <a:solidFill>
                  <a:srgbClr val="000000"/>
                </a:solidFill>
              </a:endParaRPr>
            </a:p>
          </p:txBody>
        </p:sp>
        <p:sp>
          <p:nvSpPr>
            <p:cNvPr id="1048912" name="Line 74"/>
            <p:cNvSpPr>
              <a:spLocks noChangeShapeType="1"/>
            </p:cNvSpPr>
            <p:nvPr>
              <p:custDataLst>
                <p:tags r:id="rId65"/>
              </p:custDataLst>
            </p:nvPr>
          </p:nvSpPr>
          <p:spPr bwMode="auto">
            <a:xfrm flipH="1" flipV="1">
              <a:off x="2352" y="3120"/>
              <a:ext cx="240" cy="812"/>
            </a:xfrm>
            <a:prstGeom prst="line"/>
            <a:noFill/>
            <a:ln w="12700">
              <a:solidFill>
                <a:schemeClr val="tx1"/>
              </a:solidFill>
              <a:round/>
              <a:headEnd type="none" w="sm" len="sm"/>
              <a:tailEnd type="stealth" w="med" len="med"/>
            </a:ln>
          </p:spPr>
          <p:txBody>
            <a:bodyPr anchor="ctr" wrap="none"/>
            <a:p>
              <a:pPr eaLnBrk="1" fontAlgn="auto" hangingPunct="1">
                <a:spcBef>
                  <a:spcPts val="0"/>
                </a:spcBef>
                <a:spcAft>
                  <a:spcPts val="0"/>
                </a:spcAft>
              </a:pPr>
              <a:endParaRPr lang="en-US">
                <a:solidFill>
                  <a:srgbClr val="000000"/>
                </a:solidFill>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87"/>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916" name="Title 1"/>
          <p:cNvSpPr>
            <a:spLocks noGrp="1"/>
          </p:cNvSpPr>
          <p:nvPr>
            <p:ph type="title"/>
          </p:nvPr>
        </p:nvSpPr>
        <p:spPr/>
        <p:txBody>
          <a:bodyPr/>
          <a:p>
            <a:r>
              <a:rPr altLang="en-US" dirty="0" sz="3200" lang="zh-CN">
                <a:latin typeface="微软雅黑" panose="020B0503020204020204" charset="-122"/>
                <a:ea typeface="微软雅黑" panose="020B0503020204020204" charset="-122"/>
                <a:cs typeface="MS PGothic" panose="020B0600070205080204" pitchFamily="-96" charset="-128"/>
              </a:rPr>
              <a:t>创建线程：</a:t>
            </a:r>
            <a:r>
              <a:rPr altLang="zh-CN" dirty="0" sz="3200" lang="en-US">
                <a:latin typeface="微软雅黑" panose="020B0503020204020204" charset="-122"/>
                <a:ea typeface="微软雅黑" panose="020B0503020204020204" charset="-122"/>
                <a:cs typeface="MS PGothic" panose="020B0600070205080204" pitchFamily="-96" charset="-128"/>
              </a:rPr>
              <a:t>P</a:t>
            </a:r>
            <a:r>
              <a:rPr altLang="zh-CN" dirty="0" sz="3200" lang="en-US">
                <a:latin typeface="微软雅黑" panose="020B0503020204020204" charset="-122"/>
                <a:ea typeface="微软雅黑" panose="020B0503020204020204" charset="-122"/>
                <a:cs typeface="MS PGothic" panose="020B0600070205080204" pitchFamily="-96" charset="-128"/>
                <a:sym typeface="+mn-ea"/>
              </a:rPr>
              <a:t>arallel regions</a:t>
            </a:r>
            <a:endParaRPr altLang="en-US" dirty="0" sz="3200" lang="zh-CN">
              <a:latin typeface="微软雅黑" panose="020B0503020204020204" charset="-122"/>
              <a:ea typeface="微软雅黑" panose="020B0503020204020204" charset="-122"/>
              <a:cs typeface="MS PGothic" panose="020B0600070205080204" pitchFamily="-96" charset="-128"/>
              <a:sym typeface="+mn-ea"/>
            </a:endParaRPr>
          </a:p>
        </p:txBody>
      </p:sp>
      <p:sp>
        <p:nvSpPr>
          <p:cNvPr id="1048917"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8918" name="内容占位符 2"/>
          <p:cNvSpPr>
            <a:spLocks noGrp="1"/>
          </p:cNvSpPr>
          <p:nvPr>
            <p:ph idx="1"/>
          </p:nvPr>
        </p:nvSpPr>
        <p:spPr>
          <a:xfrm>
            <a:off x="457200" y="990600"/>
            <a:ext cx="7947027" cy="5343525"/>
          </a:xfrm>
        </p:spPr>
        <p:txBody>
          <a:bodyPr/>
          <a:p>
            <a:r>
              <a:rPr altLang="en-US" dirty="0" lang="zh-CN">
                <a:latin typeface="微软雅黑" panose="020B0503020204020204" charset="-122"/>
                <a:ea typeface="微软雅黑" panose="020B0503020204020204" charset="-122"/>
              </a:rPr>
              <a:t>使用并行结构体</a:t>
            </a:r>
            <a:r>
              <a:rPr altLang="zh-CN" dirty="0" lang="en-US">
                <a:latin typeface="微软雅黑" panose="020B0503020204020204" charset="-122"/>
                <a:ea typeface="微软雅黑" panose="020B0503020204020204" charset="-122"/>
              </a:rPr>
              <a:t>(</a:t>
            </a:r>
            <a:r>
              <a:rPr altLang="zh-CN" dirty="0" lang="en-US">
                <a:latin typeface="微软雅黑" panose="020B0503020204020204" charset="-122"/>
                <a:ea typeface="微软雅黑" panose="020B0503020204020204" charset="-122"/>
                <a:sym typeface="+mn-ea"/>
              </a:rPr>
              <a:t>parallel construct)</a:t>
            </a:r>
            <a:r>
              <a:rPr altLang="en-US" dirty="0" lang="zh-CN">
                <a:latin typeface="微软雅黑" panose="020B0503020204020204" charset="-122"/>
                <a:ea typeface="微软雅黑" panose="020B0503020204020204" charset="-122"/>
              </a:rPr>
              <a:t>在OpenMP中创建线程</a:t>
            </a:r>
          </a:p>
          <a:p>
            <a:r>
              <a:rPr altLang="en-US" dirty="0" lang="zh-CN">
                <a:latin typeface="微软雅黑" panose="020B0503020204020204" charset="-122"/>
                <a:ea typeface="微软雅黑" panose="020B0503020204020204" charset="-122"/>
              </a:rPr>
              <a:t>例如，要创建4线程并行区域：</a:t>
            </a:r>
          </a:p>
          <a:p>
            <a:endParaRPr altLang="en-US" dirty="0" lang="zh-CN">
              <a:latin typeface="微软雅黑" panose="020B0503020204020204" charset="-122"/>
              <a:ea typeface="微软雅黑" panose="020B0503020204020204" charset="-122"/>
            </a:endParaRPr>
          </a:p>
          <a:p>
            <a:endParaRPr altLang="en-US" dirty="0" lang="zh-CN">
              <a:latin typeface="微软雅黑" panose="020B0503020204020204" charset="-122"/>
              <a:ea typeface="微软雅黑" panose="020B0503020204020204" charset="-122"/>
            </a:endParaRPr>
          </a:p>
          <a:p>
            <a:endParaRPr altLang="en-US" dirty="0" lang="zh-CN">
              <a:latin typeface="微软雅黑" panose="020B0503020204020204" charset="-122"/>
              <a:ea typeface="微软雅黑" panose="020B0503020204020204" charset="-122"/>
            </a:endParaRPr>
          </a:p>
          <a:p>
            <a:endParaRPr altLang="en-US" dirty="0" lang="zh-CN">
              <a:latin typeface="微软雅黑" panose="020B0503020204020204" charset="-122"/>
              <a:ea typeface="微软雅黑" panose="020B0503020204020204" charset="-122"/>
            </a:endParaRPr>
          </a:p>
          <a:p>
            <a:endParaRPr altLang="en-US" dirty="0" lang="zh-CN">
              <a:latin typeface="微软雅黑" panose="020B0503020204020204" charset="-122"/>
              <a:ea typeface="微软雅黑" panose="020B0503020204020204" charset="-122"/>
            </a:endParaRPr>
          </a:p>
          <a:p>
            <a:endParaRPr altLang="en-US" dirty="0" lang="zh-CN">
              <a:latin typeface="微软雅黑" panose="020B0503020204020204" charset="-122"/>
              <a:ea typeface="微软雅黑" panose="020B0503020204020204" charset="-122"/>
            </a:endParaRPr>
          </a:p>
          <a:p>
            <a:endParaRPr altLang="en-US" dirty="0" lang="zh-CN">
              <a:latin typeface="微软雅黑" panose="020B0503020204020204" charset="-122"/>
              <a:ea typeface="微软雅黑" panose="020B0503020204020204" charset="-122"/>
            </a:endParaRPr>
          </a:p>
          <a:p>
            <a:r>
              <a:rPr altLang="en-US" dirty="0" lang="zh-CN">
                <a:latin typeface="微软雅黑" panose="020B0503020204020204" charset="-122"/>
                <a:ea typeface="微软雅黑" panose="020B0503020204020204" charset="-122"/>
              </a:rPr>
              <a:t>当ID＝0</a:t>
            </a:r>
            <a:r>
              <a:rPr altLang="zh-CN" dirty="0" lang="en-US">
                <a:latin typeface="微软雅黑" panose="020B0503020204020204" charset="-122"/>
                <a:ea typeface="微软雅黑" panose="020B0503020204020204" charset="-122"/>
              </a:rPr>
              <a:t>~</a:t>
            </a:r>
            <a:r>
              <a:rPr altLang="en-US" dirty="0" lang="zh-CN">
                <a:latin typeface="微软雅黑" panose="020B0503020204020204" charset="-122"/>
                <a:ea typeface="微软雅黑" panose="020B0503020204020204" charset="-122"/>
              </a:rPr>
              <a:t>3时，每个线程调用pooh（ID，A）</a:t>
            </a:r>
          </a:p>
        </p:txBody>
      </p:sp>
      <p:sp>
        <p:nvSpPr>
          <p:cNvPr id="1048919" name="Rectangle 4"/>
          <p:cNvSpPr>
            <a:spLocks noChangeArrowheads="1"/>
          </p:cNvSpPr>
          <p:nvPr>
            <p:custDataLst>
              <p:tags r:id="rId2"/>
            </p:custDataLst>
          </p:nvPr>
        </p:nvSpPr>
        <p:spPr bwMode="auto">
          <a:xfrm>
            <a:off x="2362200" y="2438400"/>
            <a:ext cx="5638800" cy="2247411"/>
          </a:xfrm>
          <a:prstGeom prst="rect"/>
          <a:solidFill>
            <a:srgbClr val="F9F9F9"/>
          </a:solidFill>
          <a:ln w="9525">
            <a:noFill/>
            <a:miter lim="800000"/>
          </a:ln>
        </p:spPr>
        <p:txBody>
          <a:bodyPr bIns="46038" lIns="92075" rIns="92075" tIns="46038">
            <a:spAutoFit/>
          </a:bodyPr>
          <a:p>
            <a:pPr eaLnBrk="1" fontAlgn="auto" hangingPunct="1">
              <a:spcBef>
                <a:spcPct val="50000"/>
              </a:spcBef>
              <a:spcAft>
                <a:spcPts val="0"/>
              </a:spcAft>
            </a:pPr>
            <a:r>
              <a:rPr altLang="zh-CN" dirty="0" sz="2000" lang="en-US">
                <a:solidFill>
                  <a:srgbClr val="000000"/>
                </a:solidFill>
              </a:rPr>
              <a:t>double A[1000];</a:t>
            </a:r>
            <a:br>
              <a:rPr altLang="zh-CN" dirty="0" sz="2000" lang="en-US">
                <a:solidFill>
                  <a:srgbClr val="000000"/>
                </a:solidFill>
              </a:rPr>
            </a:br>
            <a:r>
              <a:rPr altLang="zh-CN" dirty="0" sz="2000" lang="en-US" err="1">
                <a:solidFill>
                  <a:srgbClr val="000000"/>
                </a:solidFill>
              </a:rPr>
              <a:t>omp_set_num_threads</a:t>
            </a:r>
            <a:r>
              <a:rPr altLang="zh-CN" dirty="0" sz="2000" lang="en-US">
                <a:solidFill>
                  <a:srgbClr val="000000"/>
                </a:solidFill>
              </a:rPr>
              <a:t>(4);</a:t>
            </a:r>
            <a:br>
              <a:rPr altLang="zh-CN" dirty="0" sz="2000" lang="en-US">
                <a:solidFill>
                  <a:srgbClr val="000000"/>
                </a:solidFill>
              </a:rPr>
            </a:br>
            <a:r>
              <a:rPr altLang="zh-CN" dirty="0" sz="2000" lang="en-US">
                <a:solidFill>
                  <a:srgbClr val="000000"/>
                </a:solidFill>
              </a:rPr>
              <a:t>#pragma </a:t>
            </a:r>
            <a:r>
              <a:rPr altLang="zh-CN" dirty="0" sz="2000" lang="en-US" err="1">
                <a:solidFill>
                  <a:srgbClr val="000000"/>
                </a:solidFill>
              </a:rPr>
              <a:t>omp</a:t>
            </a:r>
            <a:r>
              <a:rPr altLang="zh-CN" dirty="0" sz="2000" lang="en-US">
                <a:solidFill>
                  <a:srgbClr val="000000"/>
                </a:solidFill>
              </a:rPr>
              <a:t> parallel</a:t>
            </a:r>
            <a:br>
              <a:rPr altLang="zh-CN" dirty="0" sz="2000" lang="en-US">
                <a:solidFill>
                  <a:srgbClr val="000000"/>
                </a:solidFill>
              </a:rPr>
            </a:br>
            <a:r>
              <a:rPr altLang="zh-CN" dirty="0" sz="2000" lang="en-US">
                <a:solidFill>
                  <a:srgbClr val="000000"/>
                </a:solidFill>
              </a:rPr>
              <a:t>{</a:t>
            </a:r>
            <a:br>
              <a:rPr altLang="zh-CN" dirty="0" sz="2000" lang="en-US">
                <a:solidFill>
                  <a:srgbClr val="000000"/>
                </a:solidFill>
              </a:rPr>
            </a:br>
            <a:r>
              <a:rPr altLang="zh-CN" dirty="0" sz="2000" lang="en-US">
                <a:solidFill>
                  <a:srgbClr val="000000"/>
                </a:solidFill>
              </a:rPr>
              <a:t>	</a:t>
            </a:r>
            <a:r>
              <a:rPr altLang="zh-CN" dirty="0" sz="2000" lang="en-US" err="1">
                <a:solidFill>
                  <a:srgbClr val="000000"/>
                </a:solidFill>
              </a:rPr>
              <a:t>int</a:t>
            </a:r>
            <a:r>
              <a:rPr altLang="zh-CN" dirty="0" sz="2000" lang="en-US">
                <a:solidFill>
                  <a:srgbClr val="000000"/>
                </a:solidFill>
              </a:rPr>
              <a:t> ID = </a:t>
            </a:r>
            <a:r>
              <a:rPr altLang="zh-CN" dirty="0" sz="2000" lang="en-US" err="1">
                <a:solidFill>
                  <a:srgbClr val="000000"/>
                </a:solidFill>
              </a:rPr>
              <a:t>omp_get_thread_num</a:t>
            </a:r>
            <a:r>
              <a:rPr altLang="zh-CN" dirty="0" sz="2000" lang="en-US">
                <a:solidFill>
                  <a:srgbClr val="000000"/>
                </a:solidFill>
              </a:rPr>
              <a:t>();</a:t>
            </a:r>
            <a:br>
              <a:rPr altLang="zh-CN" dirty="0" sz="2000" lang="en-US">
                <a:solidFill>
                  <a:srgbClr val="000000"/>
                </a:solidFill>
              </a:rPr>
            </a:br>
            <a:r>
              <a:rPr altLang="zh-CN" dirty="0" sz="2000" lang="en-US">
                <a:solidFill>
                  <a:srgbClr val="000000"/>
                </a:solidFill>
              </a:rPr>
              <a:t>    	pooh(ID,A);</a:t>
            </a:r>
            <a:br>
              <a:rPr altLang="zh-CN" dirty="0" sz="2000" lang="en-US">
                <a:solidFill>
                  <a:srgbClr val="000000"/>
                </a:solidFill>
              </a:rPr>
            </a:br>
            <a:r>
              <a:rPr altLang="zh-CN" dirty="0" sz="2000" lang="en-US">
                <a:solidFill>
                  <a:srgbClr val="000000"/>
                </a:solidFill>
              </a:rPr>
              <a:t>}</a:t>
            </a:r>
          </a:p>
        </p:txBody>
      </p:sp>
      <p:sp>
        <p:nvSpPr>
          <p:cNvPr id="1048920" name="Rectangle 6"/>
          <p:cNvSpPr>
            <a:spLocks noChangeArrowheads="1"/>
          </p:cNvSpPr>
          <p:nvPr>
            <p:custDataLst>
              <p:tags r:id="rId3"/>
            </p:custDataLst>
          </p:nvPr>
        </p:nvSpPr>
        <p:spPr bwMode="auto">
          <a:xfrm>
            <a:off x="381000" y="2743200"/>
            <a:ext cx="1676400" cy="1322070"/>
          </a:xfrm>
          <a:prstGeom prst="rect"/>
          <a:solidFill>
            <a:srgbClr val="FFFFE7"/>
          </a:solidFill>
          <a:ln w="9525">
            <a:solidFill>
              <a:schemeClr val="tx2"/>
            </a:solidFill>
            <a:miter lim="800000"/>
          </a:ln>
          <a:effectLst>
            <a:outerShdw algn="ctr" dir="2700000" dist="107763" rotWithShape="0">
              <a:schemeClr val="bg2"/>
            </a:outerShdw>
          </a:effectLst>
        </p:spPr>
        <p:txBody>
          <a:bodyPr bIns="46038" lIns="92075" rIns="92075" tIns="46038">
            <a:spAutoFit/>
          </a:bodyPr>
          <a:p>
            <a:pPr algn="ctr" eaLnBrk="1" fontAlgn="auto" hangingPunct="1">
              <a:spcBef>
                <a:spcPct val="50000"/>
              </a:spcBef>
              <a:spcAft>
                <a:spcPts val="0"/>
              </a:spcAft>
            </a:pPr>
            <a:r>
              <a:rPr altLang="zh-CN" dirty="0" sz="2000" lang="en-US">
                <a:solidFill>
                  <a:srgbClr val="000000"/>
                </a:solidFill>
                <a:latin typeface="微软雅黑" panose="020B0503020204020204" charset="-122"/>
                <a:ea typeface="微软雅黑" panose="020B0503020204020204" charset="-122"/>
              </a:rPr>
              <a:t>每个线程在结构化块中执行代码的副本</a:t>
            </a:r>
          </a:p>
        </p:txBody>
      </p:sp>
      <p:grpSp>
        <p:nvGrpSpPr>
          <p:cNvPr id="191" name="Group 12"/>
          <p:cNvGrpSpPr/>
          <p:nvPr/>
        </p:nvGrpSpPr>
        <p:grpSpPr bwMode="auto">
          <a:xfrm>
            <a:off x="5486400" y="2438400"/>
            <a:ext cx="3657600" cy="2687638"/>
            <a:chOff x="3456" y="1920"/>
            <a:chExt cx="2304" cy="1693"/>
          </a:xfrm>
        </p:grpSpPr>
        <p:sp>
          <p:nvSpPr>
            <p:cNvPr id="1048921" name="Text Box 7"/>
            <p:cNvSpPr txBox="1">
              <a:spLocks noChangeArrowheads="1"/>
            </p:cNvSpPr>
            <p:nvPr>
              <p:custDataLst>
                <p:tags r:id="rId4"/>
              </p:custDataLst>
            </p:nvPr>
          </p:nvSpPr>
          <p:spPr bwMode="auto">
            <a:xfrm>
              <a:off x="4224" y="1920"/>
              <a:ext cx="1536" cy="445"/>
            </a:xfrm>
            <a:prstGeom prst="rect"/>
            <a:solidFill>
              <a:srgbClr val="FFFFE7"/>
            </a:solidFill>
            <a:ln w="12700">
              <a:solidFill>
                <a:schemeClr val="tx2"/>
              </a:solidFill>
              <a:miter lim="800000"/>
              <a:headEnd type="none" w="sm" len="sm"/>
              <a:tailEnd type="none" w="sm" len="sm"/>
            </a:ln>
            <a:effectLst>
              <a:outerShdw algn="ctr" dir="2700000" dist="107763" rotWithShape="0">
                <a:schemeClr val="bg2"/>
              </a:outerShdw>
            </a:effectLst>
          </p:spPr>
          <p:txBody>
            <a:bodyPr>
              <a:spAutoFit/>
            </a:bodyPr>
            <a:p>
              <a:pPr eaLnBrk="1" fontAlgn="auto" hangingPunct="1">
                <a:spcBef>
                  <a:spcPct val="50000"/>
                </a:spcBef>
                <a:spcAft>
                  <a:spcPts val="0"/>
                </a:spcAft>
              </a:pPr>
              <a:r>
                <a:rPr altLang="zh-CN" dirty="0" sz="2000" lang="en-US">
                  <a:solidFill>
                    <a:srgbClr val="000000"/>
                  </a:solidFill>
                  <a:latin typeface="微软雅黑" panose="020B0503020204020204" charset="-122"/>
                  <a:ea typeface="微软雅黑" panose="020B0503020204020204" charset="-122"/>
                </a:rPr>
                <a:t>请求一定数量线程的运行时函数</a:t>
              </a:r>
            </a:p>
          </p:txBody>
        </p:sp>
        <p:sp>
          <p:nvSpPr>
            <p:cNvPr id="1048922" name="Line 8"/>
            <p:cNvSpPr>
              <a:spLocks noChangeShapeType="1"/>
            </p:cNvSpPr>
            <p:nvPr>
              <p:custDataLst>
                <p:tags r:id="rId5"/>
              </p:custDataLst>
            </p:nvPr>
          </p:nvSpPr>
          <p:spPr bwMode="auto">
            <a:xfrm flipH="1">
              <a:off x="3456" y="2208"/>
              <a:ext cx="768" cy="29"/>
            </a:xfrm>
            <a:prstGeom prst="line"/>
            <a:noFill/>
            <a:ln w="38100">
              <a:solidFill>
                <a:schemeClr val="tx1"/>
              </a:solidFill>
              <a:round/>
              <a:headEnd type="none" w="sm" len="sm"/>
              <a:tailEnd type="triangle" w="sm" len="sm"/>
            </a:ln>
          </p:spPr>
          <p:txBody>
            <a:bodyPr anchor="ctr" wrap="none"/>
            <a:p>
              <a:pPr eaLnBrk="1" fontAlgn="auto" hangingPunct="1">
                <a:spcBef>
                  <a:spcPts val="0"/>
                </a:spcBef>
                <a:spcAft>
                  <a:spcPts val="0"/>
                </a:spcAft>
              </a:pPr>
              <a:endParaRPr lang="en-US">
                <a:solidFill>
                  <a:srgbClr val="000000"/>
                </a:solidFill>
              </a:endParaRPr>
            </a:p>
          </p:txBody>
        </p:sp>
        <p:sp>
          <p:nvSpPr>
            <p:cNvPr id="1048923" name="Text Box 9"/>
            <p:cNvSpPr txBox="1">
              <a:spLocks noChangeArrowheads="1"/>
            </p:cNvSpPr>
            <p:nvPr>
              <p:custDataLst>
                <p:tags r:id="rId6"/>
              </p:custDataLst>
            </p:nvPr>
          </p:nvSpPr>
          <p:spPr bwMode="auto">
            <a:xfrm>
              <a:off x="4080" y="3168"/>
              <a:ext cx="1680" cy="445"/>
            </a:xfrm>
            <a:prstGeom prst="rect"/>
            <a:solidFill>
              <a:srgbClr val="FFFFE7"/>
            </a:solidFill>
            <a:ln w="19050">
              <a:solidFill>
                <a:schemeClr val="tx2"/>
              </a:solidFill>
              <a:miter lim="800000"/>
            </a:ln>
            <a:effectLst>
              <a:outerShdw algn="ctr" dir="2700000" dist="107763" rotWithShape="0">
                <a:schemeClr val="bg2"/>
              </a:outerShdw>
            </a:effectLst>
          </p:spPr>
          <p:txBody>
            <a:bodyPr>
              <a:spAutoFit/>
            </a:bodyPr>
            <a:p>
              <a:pPr eaLnBrk="1" fontAlgn="auto" hangingPunct="1">
                <a:spcBef>
                  <a:spcPct val="50000"/>
                </a:spcBef>
                <a:spcAft>
                  <a:spcPts val="0"/>
                </a:spcAft>
              </a:pPr>
              <a:r>
                <a:rPr altLang="zh-CN" dirty="0" sz="2000" lang="en-US">
                  <a:solidFill>
                    <a:srgbClr val="000000"/>
                  </a:solidFill>
                  <a:latin typeface="微软雅黑" panose="020B0503020204020204" charset="-122"/>
                  <a:ea typeface="微软雅黑" panose="020B0503020204020204" charset="-122"/>
                  <a:cs typeface="微软雅黑" panose="020B0503020204020204" charset="-122"/>
                </a:rPr>
                <a:t>运行时函数返回线程ID</a:t>
              </a:r>
            </a:p>
          </p:txBody>
        </p:sp>
        <p:sp>
          <p:nvSpPr>
            <p:cNvPr id="1048924" name="Line 10"/>
            <p:cNvSpPr>
              <a:spLocks noChangeShapeType="1"/>
            </p:cNvSpPr>
            <p:nvPr>
              <p:custDataLst>
                <p:tags r:id="rId7"/>
              </p:custDataLst>
            </p:nvPr>
          </p:nvSpPr>
          <p:spPr bwMode="auto">
            <a:xfrm flipH="1" flipV="1">
              <a:off x="3600" y="2976"/>
              <a:ext cx="432" cy="384"/>
            </a:xfrm>
            <a:prstGeom prst="line"/>
            <a:noFill/>
            <a:ln w="19050">
              <a:solidFill>
                <a:schemeClr val="tx1"/>
              </a:solidFill>
              <a:round/>
              <a:tailEnd type="triangle" w="med" len="med"/>
            </a:ln>
          </p:spPr>
          <p:txBody>
            <a:bodyPr anchor="ctr" wrap="none"/>
            <a:p>
              <a:pPr eaLnBrk="1" fontAlgn="auto" hangingPunct="1">
                <a:spcBef>
                  <a:spcPts val="0"/>
                </a:spcBef>
                <a:spcAft>
                  <a:spcPts val="0"/>
                </a:spcAft>
              </a:pPr>
              <a:endParaRPr lang="en-US">
                <a:solidFill>
                  <a:srgbClr val="000000"/>
                </a:solidFill>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94" name=""/>
        <p:cNvGrpSpPr/>
        <p:nvPr/>
      </p:nvGrpSpPr>
      <p:grpSpPr>
        <a:xfrm>
          <a:off x="0" y="0"/>
          <a:ext cx="0" cy="0"/>
          <a:chOff x="0" y="0"/>
          <a:chExt cx="0" cy="0"/>
        </a:xfrm>
      </p:grpSpPr>
      <p:sp>
        <p:nvSpPr>
          <p:cNvPr id="1048928"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sym typeface="+mn-ea"/>
              </a:rPr>
              <a:t>创建线程：</a:t>
            </a:r>
            <a:r>
              <a:rPr altLang="zh-CN" dirty="0" lang="en-US">
                <a:latin typeface="微软雅黑" panose="020B0503020204020204" charset="-122"/>
                <a:ea typeface="微软雅黑" panose="020B0503020204020204" charset="-122"/>
                <a:cs typeface="MS PGothic" panose="020B0600070205080204" pitchFamily="-96" charset="-128"/>
                <a:sym typeface="+mn-ea"/>
              </a:rPr>
              <a:t>Parallel regions</a:t>
            </a:r>
            <a:endParaRPr altLang="zh-CN" dirty="0" lang="en-US">
              <a:latin typeface="微软雅黑" panose="020B0503020204020204" charset="-122"/>
              <a:ea typeface="微软雅黑" panose="020B0503020204020204" charset="-122"/>
              <a:cs typeface="MS PGothic" panose="020B0600070205080204" pitchFamily="-96" charset="-128"/>
            </a:endParaRPr>
          </a:p>
        </p:txBody>
      </p:sp>
      <p:sp>
        <p:nvSpPr>
          <p:cNvPr id="1048929"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8930" name="内容占位符 2"/>
          <p:cNvSpPr>
            <a:spLocks noGrp="1"/>
          </p:cNvSpPr>
          <p:nvPr>
            <p:ph idx="1"/>
          </p:nvPr>
        </p:nvSpPr>
        <p:spPr>
          <a:xfrm>
            <a:off x="457200" y="990600"/>
            <a:ext cx="7896225" cy="5343525"/>
          </a:xfrm>
        </p:spPr>
        <p:txBody>
          <a:bodyPr/>
          <a:p>
            <a:r>
              <a:rPr altLang="en-US" lang="zh-CN">
                <a:latin typeface="微软雅黑" panose="020B0503020204020204" charset="-122"/>
                <a:ea typeface="微软雅黑" panose="020B0503020204020204" charset="-122"/>
              </a:rPr>
              <a:t>每个线程都冗余地执行相同的代码</a:t>
            </a:r>
          </a:p>
        </p:txBody>
      </p:sp>
      <p:sp>
        <p:nvSpPr>
          <p:cNvPr id="1048931" name="Rectangle 4"/>
          <p:cNvSpPr>
            <a:spLocks noChangeArrowheads="1"/>
          </p:cNvSpPr>
          <p:nvPr>
            <p:custDataLst>
              <p:tags r:id="rId2"/>
            </p:custDataLst>
          </p:nvPr>
        </p:nvSpPr>
        <p:spPr bwMode="auto">
          <a:xfrm>
            <a:off x="4343400" y="1524000"/>
            <a:ext cx="4648200" cy="2679700"/>
          </a:xfrm>
          <a:prstGeom prst="rect"/>
          <a:solidFill>
            <a:srgbClr val="F9F9F9"/>
          </a:solidFill>
          <a:ln w="9525">
            <a:solidFill>
              <a:schemeClr val="tx2"/>
            </a:solidFill>
            <a:miter lim="800000"/>
          </a:ln>
        </p:spPr>
        <p:txBody>
          <a:bodyPr bIns="44450" lIns="90488" rIns="90488" tIns="44450"/>
          <a:p>
            <a:pPr fontAlgn="auto" indent="-342900" marL="342900">
              <a:spcBef>
                <a:spcPct val="20000"/>
              </a:spcBef>
              <a:spcAft>
                <a:spcPts val="0"/>
              </a:spcAft>
            </a:pPr>
            <a:r>
              <a:rPr altLang="en-US" dirty="0" sz="2000" lang="zh-CN">
                <a:solidFill>
                  <a:srgbClr val="000000"/>
                </a:solidFill>
                <a:latin typeface="Courier" pitchFamily="49" charset="0"/>
              </a:rPr>
              <a:t>	</a:t>
            </a:r>
            <a:r>
              <a:rPr altLang="zh-CN" dirty="0" sz="1800" lang="en-US">
                <a:solidFill>
                  <a:srgbClr val="000000"/>
                </a:solidFill>
              </a:rPr>
              <a:t>double A[1000];</a:t>
            </a:r>
            <a:br>
              <a:rPr altLang="zh-CN" dirty="0" sz="1800" lang="en-US">
                <a:solidFill>
                  <a:srgbClr val="000000"/>
                </a:solidFill>
              </a:rPr>
            </a:br>
            <a:r>
              <a:rPr altLang="zh-CN" dirty="0" sz="1800" lang="en-US" err="1">
                <a:solidFill>
                  <a:srgbClr val="000000"/>
                </a:solidFill>
              </a:rPr>
              <a:t>omp_set_num_threads</a:t>
            </a:r>
            <a:r>
              <a:rPr altLang="zh-CN" dirty="0" sz="1800" lang="en-US">
                <a:solidFill>
                  <a:srgbClr val="000000"/>
                </a:solidFill>
              </a:rPr>
              <a:t>(4);</a:t>
            </a:r>
          </a:p>
          <a:p>
            <a:pPr fontAlgn="auto" indent="-342900" marL="342900">
              <a:spcBef>
                <a:spcPct val="20000"/>
              </a:spcBef>
              <a:spcAft>
                <a:spcPts val="0"/>
              </a:spcAft>
            </a:pPr>
            <a:r>
              <a:rPr altLang="zh-CN" dirty="0" sz="1800" lang="en-US">
                <a:solidFill>
                  <a:srgbClr val="000000"/>
                </a:solidFill>
              </a:rPr>
              <a:t>	#pragma </a:t>
            </a:r>
            <a:r>
              <a:rPr altLang="zh-CN" dirty="0" sz="1800" lang="en-US" err="1">
                <a:solidFill>
                  <a:srgbClr val="000000"/>
                </a:solidFill>
              </a:rPr>
              <a:t>omp</a:t>
            </a:r>
            <a:r>
              <a:rPr altLang="zh-CN" dirty="0" sz="1800" lang="en-US">
                <a:solidFill>
                  <a:srgbClr val="000000"/>
                </a:solidFill>
              </a:rPr>
              <a:t> parallel</a:t>
            </a:r>
            <a:br>
              <a:rPr altLang="zh-CN" dirty="0" sz="1800" lang="en-US">
                <a:solidFill>
                  <a:srgbClr val="000000"/>
                </a:solidFill>
              </a:rPr>
            </a:br>
            <a:r>
              <a:rPr altLang="zh-CN" dirty="0" sz="1800" lang="en-US">
                <a:solidFill>
                  <a:srgbClr val="000000"/>
                </a:solidFill>
              </a:rPr>
              <a:t>{</a:t>
            </a:r>
          </a:p>
          <a:p>
            <a:pPr fontAlgn="auto" indent="-342900" marL="342900">
              <a:spcBef>
                <a:spcPct val="20000"/>
              </a:spcBef>
              <a:spcAft>
                <a:spcPts val="0"/>
              </a:spcAft>
            </a:pPr>
            <a:r>
              <a:rPr altLang="zh-CN" dirty="0" sz="1800" lang="en-US">
                <a:solidFill>
                  <a:srgbClr val="000000"/>
                </a:solidFill>
              </a:rPr>
              <a:t>         </a:t>
            </a:r>
            <a:r>
              <a:rPr altLang="zh-CN" dirty="0" sz="1800" lang="en-US" err="1">
                <a:solidFill>
                  <a:srgbClr val="000000"/>
                </a:solidFill>
              </a:rPr>
              <a:t>int</a:t>
            </a:r>
            <a:r>
              <a:rPr altLang="zh-CN" dirty="0" sz="1800" lang="en-US">
                <a:solidFill>
                  <a:srgbClr val="000000"/>
                </a:solidFill>
              </a:rPr>
              <a:t> ID = </a:t>
            </a:r>
            <a:r>
              <a:rPr altLang="zh-CN" dirty="0" sz="1800" lang="en-US" err="1">
                <a:solidFill>
                  <a:srgbClr val="000000"/>
                </a:solidFill>
              </a:rPr>
              <a:t>omp_get_thread_num</a:t>
            </a:r>
            <a:r>
              <a:rPr altLang="zh-CN" dirty="0" sz="1800" lang="en-US">
                <a:solidFill>
                  <a:srgbClr val="000000"/>
                </a:solidFill>
              </a:rPr>
              <a:t>();</a:t>
            </a:r>
            <a:br>
              <a:rPr altLang="zh-CN" dirty="0" sz="1800" lang="en-US">
                <a:solidFill>
                  <a:srgbClr val="000000"/>
                </a:solidFill>
              </a:rPr>
            </a:br>
            <a:r>
              <a:rPr altLang="zh-CN" dirty="0" sz="1800" lang="en-US">
                <a:solidFill>
                  <a:srgbClr val="000000"/>
                </a:solidFill>
              </a:rPr>
              <a:t>    pooh(ID, A);</a:t>
            </a:r>
            <a:br>
              <a:rPr altLang="zh-CN" dirty="0" sz="1800" lang="en-US">
                <a:solidFill>
                  <a:srgbClr val="000000"/>
                </a:solidFill>
              </a:rPr>
            </a:br>
            <a:r>
              <a:rPr altLang="zh-CN" dirty="0" sz="1800" lang="en-US">
                <a:solidFill>
                  <a:srgbClr val="000000"/>
                </a:solidFill>
              </a:rPr>
              <a:t>}</a:t>
            </a:r>
          </a:p>
          <a:p>
            <a:pPr fontAlgn="auto" indent="-342900" marL="342900">
              <a:spcBef>
                <a:spcPct val="20000"/>
              </a:spcBef>
              <a:spcAft>
                <a:spcPts val="0"/>
              </a:spcAft>
            </a:pPr>
            <a:r>
              <a:rPr altLang="zh-CN" dirty="0" sz="1800" lang="en-US">
                <a:solidFill>
                  <a:srgbClr val="000000"/>
                </a:solidFill>
              </a:rPr>
              <a:t>	</a:t>
            </a:r>
            <a:r>
              <a:rPr altLang="zh-CN" dirty="0" sz="1800" lang="en-US" err="1">
                <a:solidFill>
                  <a:srgbClr val="000000"/>
                </a:solidFill>
              </a:rPr>
              <a:t>printf</a:t>
            </a:r>
            <a:r>
              <a:rPr altLang="zh-CN" dirty="0" sz="1800" lang="en-US">
                <a:solidFill>
                  <a:srgbClr val="000000"/>
                </a:solidFill>
              </a:rPr>
              <a:t>(“all done\n”);</a:t>
            </a:r>
          </a:p>
        </p:txBody>
      </p:sp>
      <p:sp>
        <p:nvSpPr>
          <p:cNvPr id="1048932" name="Line 5"/>
          <p:cNvSpPr>
            <a:spLocks noChangeShapeType="1"/>
          </p:cNvSpPr>
          <p:nvPr>
            <p:custDataLst>
              <p:tags r:id="rId3"/>
            </p:custDataLst>
          </p:nvPr>
        </p:nvSpPr>
        <p:spPr bwMode="auto">
          <a:xfrm>
            <a:off x="2746375" y="3568700"/>
            <a:ext cx="0" cy="301625"/>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933" name="Rectangle 6"/>
          <p:cNvSpPr>
            <a:spLocks noChangeArrowheads="1"/>
          </p:cNvSpPr>
          <p:nvPr>
            <p:custDataLst>
              <p:tags r:id="rId4"/>
            </p:custDataLst>
          </p:nvPr>
        </p:nvSpPr>
        <p:spPr bwMode="auto">
          <a:xfrm>
            <a:off x="1277938" y="3830638"/>
            <a:ext cx="3089275" cy="396875"/>
          </a:xfrm>
          <a:prstGeom prst="rect"/>
          <a:noFill/>
          <a:ln w="9525">
            <a:noFill/>
            <a:miter lim="800000"/>
          </a:ln>
        </p:spPr>
        <p:txBody>
          <a:bodyPr anchor="ctr" bIns="46038" lIns="92075" rIns="92075" tIns="46038" wrap="none">
            <a:spAutoFit/>
          </a:bodyPr>
          <a:p>
            <a:pPr fontAlgn="auto">
              <a:spcBef>
                <a:spcPct val="50000"/>
              </a:spcBef>
              <a:spcAft>
                <a:spcPts val="0"/>
              </a:spcAft>
            </a:pPr>
            <a:r>
              <a:rPr altLang="zh-CN" sz="2000" lang="en-US">
                <a:solidFill>
                  <a:srgbClr val="000000"/>
                </a:solidFill>
              </a:rPr>
              <a:t>omp_set_num_threads(4)</a:t>
            </a:r>
          </a:p>
        </p:txBody>
      </p:sp>
      <p:sp>
        <p:nvSpPr>
          <p:cNvPr id="1048934" name="Line 7"/>
          <p:cNvSpPr>
            <a:spLocks noChangeShapeType="1"/>
          </p:cNvSpPr>
          <p:nvPr>
            <p:custDataLst>
              <p:tags r:id="rId5"/>
            </p:custDataLst>
          </p:nvPr>
        </p:nvSpPr>
        <p:spPr bwMode="auto">
          <a:xfrm>
            <a:off x="2754313" y="4279900"/>
            <a:ext cx="0" cy="530225"/>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935" name="Line 8"/>
          <p:cNvSpPr>
            <a:spLocks noChangeShapeType="1"/>
          </p:cNvSpPr>
          <p:nvPr>
            <p:custDataLst>
              <p:tags r:id="rId6"/>
            </p:custDataLst>
          </p:nvPr>
        </p:nvSpPr>
        <p:spPr bwMode="auto">
          <a:xfrm>
            <a:off x="2757488" y="4505325"/>
            <a:ext cx="4340225" cy="0"/>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936" name="Rectangle 9"/>
          <p:cNvSpPr>
            <a:spLocks noChangeArrowheads="1"/>
          </p:cNvSpPr>
          <p:nvPr>
            <p:custDataLst>
              <p:tags r:id="rId7"/>
            </p:custDataLst>
          </p:nvPr>
        </p:nvSpPr>
        <p:spPr bwMode="auto">
          <a:xfrm>
            <a:off x="3721100" y="4844700"/>
            <a:ext cx="1311256" cy="400752"/>
          </a:xfrm>
          <a:prstGeom prst="rect"/>
          <a:noFill/>
          <a:ln w="9525">
            <a:noFill/>
            <a:miter lim="800000"/>
          </a:ln>
        </p:spPr>
        <p:txBody>
          <a:bodyPr anchor="ctr" bIns="46038" lIns="92075" rIns="92075" tIns="46038" wrap="none">
            <a:spAutoFit/>
          </a:bodyPr>
          <a:p>
            <a:pPr fontAlgn="auto">
              <a:spcBef>
                <a:spcPct val="50000"/>
              </a:spcBef>
              <a:spcAft>
                <a:spcPts val="0"/>
              </a:spcAft>
            </a:pPr>
            <a:r>
              <a:rPr altLang="zh-CN" sz="2000" lang="en-US">
                <a:solidFill>
                  <a:srgbClr val="000000"/>
                </a:solidFill>
              </a:rPr>
              <a:t>pooh(1,A)</a:t>
            </a:r>
          </a:p>
        </p:txBody>
      </p:sp>
      <p:sp>
        <p:nvSpPr>
          <p:cNvPr id="1048937" name="Rectangle 10"/>
          <p:cNvSpPr>
            <a:spLocks noChangeArrowheads="1"/>
          </p:cNvSpPr>
          <p:nvPr>
            <p:custDataLst>
              <p:tags r:id="rId8"/>
            </p:custDataLst>
          </p:nvPr>
        </p:nvSpPr>
        <p:spPr bwMode="auto">
          <a:xfrm>
            <a:off x="5181600" y="4844700"/>
            <a:ext cx="1311256" cy="400752"/>
          </a:xfrm>
          <a:prstGeom prst="rect"/>
          <a:noFill/>
          <a:ln w="9525">
            <a:noFill/>
            <a:miter lim="800000"/>
          </a:ln>
        </p:spPr>
        <p:txBody>
          <a:bodyPr anchor="ctr" bIns="46038" lIns="92075" rIns="92075" tIns="46038" wrap="none">
            <a:spAutoFit/>
          </a:bodyPr>
          <a:p>
            <a:pPr fontAlgn="auto">
              <a:spcBef>
                <a:spcPct val="50000"/>
              </a:spcBef>
              <a:spcAft>
                <a:spcPts val="0"/>
              </a:spcAft>
            </a:pPr>
            <a:r>
              <a:rPr altLang="zh-CN" sz="2000" lang="en-US">
                <a:solidFill>
                  <a:srgbClr val="000000"/>
                </a:solidFill>
              </a:rPr>
              <a:t>pooh(2,A)</a:t>
            </a:r>
          </a:p>
        </p:txBody>
      </p:sp>
      <p:sp>
        <p:nvSpPr>
          <p:cNvPr id="1048938" name="Rectangle 11"/>
          <p:cNvSpPr>
            <a:spLocks noChangeArrowheads="1"/>
          </p:cNvSpPr>
          <p:nvPr>
            <p:custDataLst>
              <p:tags r:id="rId9"/>
            </p:custDataLst>
          </p:nvPr>
        </p:nvSpPr>
        <p:spPr bwMode="auto">
          <a:xfrm>
            <a:off x="6565900" y="4844700"/>
            <a:ext cx="1311256" cy="400752"/>
          </a:xfrm>
          <a:prstGeom prst="rect"/>
          <a:noFill/>
          <a:ln w="9525">
            <a:noFill/>
            <a:miter lim="800000"/>
          </a:ln>
        </p:spPr>
        <p:txBody>
          <a:bodyPr anchor="ctr" bIns="46038" lIns="92075" rIns="92075" tIns="46038" wrap="none">
            <a:spAutoFit/>
          </a:bodyPr>
          <a:p>
            <a:pPr fontAlgn="auto">
              <a:spcBef>
                <a:spcPct val="50000"/>
              </a:spcBef>
              <a:spcAft>
                <a:spcPts val="0"/>
              </a:spcAft>
            </a:pPr>
            <a:r>
              <a:rPr altLang="zh-CN" sz="2000" lang="en-US">
                <a:solidFill>
                  <a:srgbClr val="000000"/>
                </a:solidFill>
              </a:rPr>
              <a:t>pooh(3,A)</a:t>
            </a:r>
          </a:p>
        </p:txBody>
      </p:sp>
      <p:sp>
        <p:nvSpPr>
          <p:cNvPr id="1048939" name="Line 12"/>
          <p:cNvSpPr>
            <a:spLocks noChangeShapeType="1"/>
          </p:cNvSpPr>
          <p:nvPr>
            <p:custDataLst>
              <p:tags r:id="rId10"/>
            </p:custDataLst>
          </p:nvPr>
        </p:nvSpPr>
        <p:spPr bwMode="auto">
          <a:xfrm>
            <a:off x="2741613" y="5245100"/>
            <a:ext cx="0" cy="682625"/>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940" name="Line 13"/>
          <p:cNvSpPr>
            <a:spLocks noChangeShapeType="1"/>
          </p:cNvSpPr>
          <p:nvPr>
            <p:custDataLst>
              <p:tags r:id="rId11"/>
            </p:custDataLst>
          </p:nvPr>
        </p:nvSpPr>
        <p:spPr bwMode="auto">
          <a:xfrm>
            <a:off x="4354513" y="4508500"/>
            <a:ext cx="0" cy="301625"/>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941" name="Line 14"/>
          <p:cNvSpPr>
            <a:spLocks noChangeShapeType="1"/>
          </p:cNvSpPr>
          <p:nvPr>
            <p:custDataLst>
              <p:tags r:id="rId12"/>
            </p:custDataLst>
          </p:nvPr>
        </p:nvSpPr>
        <p:spPr bwMode="auto">
          <a:xfrm>
            <a:off x="5802313" y="4508500"/>
            <a:ext cx="0" cy="301625"/>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942" name="Line 15"/>
          <p:cNvSpPr>
            <a:spLocks noChangeShapeType="1"/>
          </p:cNvSpPr>
          <p:nvPr>
            <p:custDataLst>
              <p:tags r:id="rId13"/>
            </p:custDataLst>
          </p:nvPr>
        </p:nvSpPr>
        <p:spPr bwMode="auto">
          <a:xfrm>
            <a:off x="7097713" y="4508500"/>
            <a:ext cx="0" cy="301625"/>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943" name="Line 16"/>
          <p:cNvSpPr>
            <a:spLocks noChangeShapeType="1"/>
          </p:cNvSpPr>
          <p:nvPr>
            <p:custDataLst>
              <p:tags r:id="rId14"/>
            </p:custDataLst>
          </p:nvPr>
        </p:nvSpPr>
        <p:spPr bwMode="auto">
          <a:xfrm>
            <a:off x="2744788" y="5622925"/>
            <a:ext cx="4340225" cy="0"/>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944" name="Line 17"/>
          <p:cNvSpPr>
            <a:spLocks noChangeShapeType="1"/>
          </p:cNvSpPr>
          <p:nvPr>
            <p:custDataLst>
              <p:tags r:id="rId15"/>
            </p:custDataLst>
          </p:nvPr>
        </p:nvSpPr>
        <p:spPr bwMode="auto">
          <a:xfrm>
            <a:off x="4341813" y="5245100"/>
            <a:ext cx="0" cy="377825"/>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945" name="Line 18"/>
          <p:cNvSpPr>
            <a:spLocks noChangeShapeType="1"/>
          </p:cNvSpPr>
          <p:nvPr>
            <p:custDataLst>
              <p:tags r:id="rId16"/>
            </p:custDataLst>
          </p:nvPr>
        </p:nvSpPr>
        <p:spPr bwMode="auto">
          <a:xfrm>
            <a:off x="5789613" y="5245100"/>
            <a:ext cx="0" cy="377825"/>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946" name="Rectangle 19"/>
          <p:cNvSpPr>
            <a:spLocks noChangeArrowheads="1"/>
          </p:cNvSpPr>
          <p:nvPr>
            <p:custDataLst>
              <p:tags r:id="rId17"/>
            </p:custDataLst>
          </p:nvPr>
        </p:nvSpPr>
        <p:spPr bwMode="auto">
          <a:xfrm>
            <a:off x="1676400" y="5865462"/>
            <a:ext cx="2277868" cy="400752"/>
          </a:xfrm>
          <a:prstGeom prst="rect"/>
          <a:noFill/>
          <a:ln w="9525">
            <a:noFill/>
            <a:miter lim="800000"/>
          </a:ln>
        </p:spPr>
        <p:txBody>
          <a:bodyPr anchor="ctr" bIns="46038" lIns="92075" rIns="92075" tIns="46038" wrap="none">
            <a:spAutoFit/>
          </a:bodyPr>
          <a:p>
            <a:pPr fontAlgn="auto">
              <a:spcBef>
                <a:spcPct val="50000"/>
              </a:spcBef>
              <a:spcAft>
                <a:spcPts val="0"/>
              </a:spcAft>
            </a:pPr>
            <a:r>
              <a:rPr altLang="zh-CN" sz="2000" lang="en-US">
                <a:solidFill>
                  <a:srgbClr val="000000"/>
                </a:solidFill>
              </a:rPr>
              <a:t>printf(“all done\n”);</a:t>
            </a:r>
          </a:p>
        </p:txBody>
      </p:sp>
      <p:sp>
        <p:nvSpPr>
          <p:cNvPr id="1048947" name="Line 20"/>
          <p:cNvSpPr>
            <a:spLocks noChangeShapeType="1"/>
          </p:cNvSpPr>
          <p:nvPr>
            <p:custDataLst>
              <p:tags r:id="rId18"/>
            </p:custDataLst>
          </p:nvPr>
        </p:nvSpPr>
        <p:spPr bwMode="auto">
          <a:xfrm>
            <a:off x="7085013" y="5245100"/>
            <a:ext cx="0" cy="377825"/>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948" name="Rectangle 21"/>
          <p:cNvSpPr>
            <a:spLocks noChangeArrowheads="1"/>
          </p:cNvSpPr>
          <p:nvPr>
            <p:custDataLst>
              <p:tags r:id="rId19"/>
            </p:custDataLst>
          </p:nvPr>
        </p:nvSpPr>
        <p:spPr bwMode="auto">
          <a:xfrm>
            <a:off x="2146300" y="4844700"/>
            <a:ext cx="1311256" cy="400752"/>
          </a:xfrm>
          <a:prstGeom prst="rect"/>
          <a:noFill/>
          <a:ln w="9525">
            <a:noFill/>
            <a:miter lim="800000"/>
          </a:ln>
        </p:spPr>
        <p:txBody>
          <a:bodyPr anchor="ctr" bIns="46038" lIns="92075" rIns="92075" tIns="46038" wrap="none">
            <a:spAutoFit/>
          </a:bodyPr>
          <a:p>
            <a:pPr fontAlgn="auto">
              <a:spcBef>
                <a:spcPct val="50000"/>
              </a:spcBef>
              <a:spcAft>
                <a:spcPts val="0"/>
              </a:spcAft>
            </a:pPr>
            <a:r>
              <a:rPr altLang="zh-CN" sz="2000" lang="en-US">
                <a:solidFill>
                  <a:srgbClr val="000000"/>
                </a:solidFill>
              </a:rPr>
              <a:t>pooh(0,A)</a:t>
            </a:r>
          </a:p>
        </p:txBody>
      </p:sp>
      <p:sp>
        <p:nvSpPr>
          <p:cNvPr id="1048949" name="Rectangle 22"/>
          <p:cNvSpPr>
            <a:spLocks noChangeArrowheads="1"/>
          </p:cNvSpPr>
          <p:nvPr>
            <p:custDataLst>
              <p:tags r:id="rId20"/>
            </p:custDataLst>
          </p:nvPr>
        </p:nvSpPr>
        <p:spPr bwMode="auto">
          <a:xfrm>
            <a:off x="1776413" y="3081338"/>
            <a:ext cx="1962150" cy="396875"/>
          </a:xfrm>
          <a:prstGeom prst="rect"/>
          <a:noFill/>
          <a:ln w="9525">
            <a:noFill/>
            <a:miter lim="800000"/>
          </a:ln>
        </p:spPr>
        <p:txBody>
          <a:bodyPr anchor="ctr" bIns="46038" lIns="92075" rIns="92075" tIns="46038" wrap="none">
            <a:spAutoFit/>
          </a:bodyPr>
          <a:p>
            <a:pPr fontAlgn="auto">
              <a:spcBef>
                <a:spcPct val="50000"/>
              </a:spcBef>
              <a:spcAft>
                <a:spcPts val="0"/>
              </a:spcAft>
            </a:pPr>
            <a:r>
              <a:rPr altLang="zh-CN" sz="2000" lang="en-US">
                <a:solidFill>
                  <a:srgbClr val="000000"/>
                </a:solidFill>
              </a:rPr>
              <a:t>double A[1000];</a:t>
            </a:r>
          </a:p>
        </p:txBody>
      </p:sp>
      <p:sp>
        <p:nvSpPr>
          <p:cNvPr id="1048950" name="Line 23"/>
          <p:cNvSpPr>
            <a:spLocks noChangeShapeType="1"/>
          </p:cNvSpPr>
          <p:nvPr>
            <p:custDataLst>
              <p:tags r:id="rId21"/>
            </p:custDataLst>
          </p:nvPr>
        </p:nvSpPr>
        <p:spPr bwMode="auto">
          <a:xfrm>
            <a:off x="2746375" y="2819400"/>
            <a:ext cx="0" cy="301625"/>
          </a:xfrm>
          <a:prstGeom prst="line"/>
          <a:noFill/>
          <a:ln w="254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8951" name="Rectangle 24"/>
          <p:cNvSpPr>
            <a:spLocks noChangeArrowheads="1"/>
          </p:cNvSpPr>
          <p:nvPr>
            <p:custDataLst>
              <p:tags r:id="rId22"/>
            </p:custDataLst>
          </p:nvPr>
        </p:nvSpPr>
        <p:spPr bwMode="auto">
          <a:xfrm>
            <a:off x="279400" y="4356100"/>
            <a:ext cx="1447800" cy="1322070"/>
          </a:xfrm>
          <a:prstGeom prst="rect"/>
          <a:solidFill>
            <a:srgbClr val="FFFFE7"/>
          </a:solidFill>
          <a:ln w="9525">
            <a:solidFill>
              <a:schemeClr val="tx2"/>
            </a:solidFill>
            <a:miter lim="800000"/>
          </a:ln>
          <a:effectLst>
            <a:outerShdw algn="ctr" dir="2700000" dist="107763" rotWithShape="0">
              <a:schemeClr val="bg2"/>
            </a:outerShdw>
          </a:effectLst>
        </p:spPr>
        <p:txBody>
          <a:bodyPr bIns="46038" lIns="92075" rIns="92075" tIns="46038">
            <a:spAutoFit/>
          </a:bodyPr>
          <a:p>
            <a:pPr algn="ctr" eaLnBrk="1" fontAlgn="auto" hangingPunct="1">
              <a:spcBef>
                <a:spcPct val="50000"/>
              </a:spcBef>
              <a:spcAft>
                <a:spcPts val="0"/>
              </a:spcAft>
            </a:pPr>
            <a:r>
              <a:rPr altLang="zh-CN" dirty="0" sz="2000" lang="en-US">
                <a:solidFill>
                  <a:srgbClr val="000000"/>
                </a:solidFill>
                <a:latin typeface="微软雅黑" panose="020B0503020204020204" charset="-122"/>
                <a:ea typeface="微软雅黑" panose="020B0503020204020204" charset="-122"/>
                <a:cs typeface="微软雅黑" panose="020B0503020204020204" charset="-122"/>
              </a:rPr>
              <a:t>A的单个副本在所有线程之间共享</a:t>
            </a:r>
          </a:p>
        </p:txBody>
      </p:sp>
      <p:sp>
        <p:nvSpPr>
          <p:cNvPr id="1048952" name="Line 25"/>
          <p:cNvSpPr>
            <a:spLocks noChangeShapeType="1"/>
          </p:cNvSpPr>
          <p:nvPr>
            <p:custDataLst>
              <p:tags r:id="rId23"/>
            </p:custDataLst>
          </p:nvPr>
        </p:nvSpPr>
        <p:spPr bwMode="auto">
          <a:xfrm flipV="1">
            <a:off x="1830388" y="5105400"/>
            <a:ext cx="303212" cy="76200"/>
          </a:xfrm>
          <a:prstGeom prst="line"/>
          <a:noFill/>
          <a:ln w="12700">
            <a:solidFill>
              <a:schemeClr val="tx1"/>
            </a:solidFill>
            <a:round/>
            <a:headEnd type="none" w="sm" len="sm"/>
            <a:tailEnd type="stealth" w="med" len="med"/>
          </a:ln>
        </p:spPr>
        <p:txBody>
          <a:bodyPr anchor="ctr" wrap="none"/>
          <a:p>
            <a:pPr eaLnBrk="1" fontAlgn="auto" hangingPunct="1">
              <a:spcBef>
                <a:spcPts val="0"/>
              </a:spcBef>
              <a:spcAft>
                <a:spcPts val="0"/>
              </a:spcAft>
            </a:pPr>
            <a:endParaRPr lang="en-US">
              <a:solidFill>
                <a:srgbClr val="000000"/>
              </a:solidFill>
            </a:endParaRPr>
          </a:p>
        </p:txBody>
      </p:sp>
      <p:sp>
        <p:nvSpPr>
          <p:cNvPr id="1048953" name="Rectangle 26"/>
          <p:cNvSpPr>
            <a:spLocks noChangeArrowheads="1"/>
          </p:cNvSpPr>
          <p:nvPr>
            <p:custDataLst>
              <p:tags r:id="rId24"/>
            </p:custDataLst>
          </p:nvPr>
        </p:nvSpPr>
        <p:spPr bwMode="auto">
          <a:xfrm>
            <a:off x="4267200" y="5867400"/>
            <a:ext cx="4572000" cy="706755"/>
          </a:xfrm>
          <a:prstGeom prst="rect"/>
          <a:solidFill>
            <a:srgbClr val="FFFFE7"/>
          </a:solidFill>
          <a:ln w="9525">
            <a:solidFill>
              <a:schemeClr val="tx2"/>
            </a:solidFill>
            <a:miter lim="800000"/>
          </a:ln>
          <a:effectLst>
            <a:outerShdw algn="ctr" dir="2700000" dist="107763" rotWithShape="0">
              <a:schemeClr val="bg2"/>
            </a:outerShdw>
          </a:effectLst>
        </p:spPr>
        <p:txBody>
          <a:bodyPr bIns="46038" lIns="92075" rIns="92075" tIns="46038">
            <a:spAutoFit/>
          </a:bodyPr>
          <a:p>
            <a:pPr eaLnBrk="1" fontAlgn="auto" hangingPunct="1">
              <a:spcBef>
                <a:spcPct val="50000"/>
              </a:spcBef>
              <a:spcAft>
                <a:spcPts val="0"/>
              </a:spcAft>
            </a:pPr>
            <a:r>
              <a:rPr altLang="zh-CN" dirty="0" sz="2000" lang="en-US">
                <a:solidFill>
                  <a:srgbClr val="000000"/>
                </a:solidFill>
              </a:rPr>
              <a:t>线程在这里等待所有线程完成后再继续（即</a:t>
            </a:r>
            <a:r>
              <a:rPr altLang="en-US" dirty="0" sz="2000" lang="zh-CN">
                <a:solidFill>
                  <a:srgbClr val="000000"/>
                </a:solidFill>
              </a:rPr>
              <a:t>存在一个屏障</a:t>
            </a:r>
            <a:r>
              <a:rPr altLang="zh-CN" dirty="0" sz="2000" lang="en-US">
                <a:solidFill>
                  <a:srgbClr val="000000"/>
                </a:solidFill>
              </a:rPr>
              <a:t>barrier）</a:t>
            </a:r>
          </a:p>
        </p:txBody>
      </p:sp>
      <p:sp>
        <p:nvSpPr>
          <p:cNvPr id="1048954" name="Line 27"/>
          <p:cNvSpPr>
            <a:spLocks noChangeShapeType="1"/>
          </p:cNvSpPr>
          <p:nvPr>
            <p:custDataLst>
              <p:tags r:id="rId25"/>
            </p:custDataLst>
          </p:nvPr>
        </p:nvSpPr>
        <p:spPr bwMode="auto">
          <a:xfrm flipH="1" flipV="1">
            <a:off x="2819400" y="5638800"/>
            <a:ext cx="1371600" cy="457200"/>
          </a:xfrm>
          <a:prstGeom prst="line"/>
          <a:noFill/>
          <a:ln w="12700">
            <a:solidFill>
              <a:schemeClr val="tx1"/>
            </a:solidFill>
            <a:round/>
            <a:headEnd type="none" w="sm" len="sm"/>
            <a:tailEnd type="triangle" w="sm" len="sm"/>
          </a:ln>
        </p:spPr>
        <p:txBody>
          <a:bodyPr anchor="ctr" wrap="none"/>
          <a:p>
            <a:pPr eaLnBrk="1" fontAlgn="auto" hangingPunct="1">
              <a:spcBef>
                <a:spcPts val="0"/>
              </a:spcBef>
              <a:spcAft>
                <a:spcPts val="0"/>
              </a:spcAft>
            </a:pPr>
            <a:endParaRPr lang="en-US">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97" name=""/>
        <p:cNvGrpSpPr/>
        <p:nvPr/>
      </p:nvGrpSpPr>
      <p:grpSpPr>
        <a:xfrm>
          <a:off x="0" y="0"/>
          <a:ext cx="0" cy="0"/>
          <a:chOff x="0" y="0"/>
          <a:chExt cx="0" cy="0"/>
        </a:xfrm>
      </p:grpSpPr>
      <p:sp>
        <p:nvSpPr>
          <p:cNvPr id="1048958" name="Title 1"/>
          <p:cNvSpPr>
            <a:spLocks noGrp="1"/>
          </p:cNvSpPr>
          <p:nvPr>
            <p:ph type="title"/>
          </p:nvPr>
        </p:nvSpPr>
        <p:spPr/>
        <p:txBody>
          <a:bodyPr/>
          <a:p>
            <a:r>
              <a:rPr altLang="zh-CN" dirty="0" lang="en-US">
                <a:latin typeface="微软雅黑" panose="020B0503020204020204" charset="-122"/>
                <a:ea typeface="微软雅黑" panose="020B0503020204020204" charset="-122"/>
                <a:cs typeface="MS PGothic" panose="020B0600070205080204" pitchFamily="-96" charset="-128"/>
              </a:rPr>
              <a:t>线程创建：实际</a:t>
            </a:r>
            <a:r>
              <a:rPr altLang="en-US" dirty="0" lang="zh-CN">
                <a:latin typeface="微软雅黑" panose="020B0503020204020204" charset="-122"/>
                <a:ea typeface="微软雅黑" panose="020B0503020204020204" charset="-122"/>
                <a:cs typeface="MS PGothic" panose="020B0600070205080204" pitchFamily="-96" charset="-128"/>
              </a:rPr>
              <a:t>创建</a:t>
            </a:r>
            <a:r>
              <a:rPr altLang="zh-CN" dirty="0" lang="en-US">
                <a:latin typeface="微软雅黑" panose="020B0503020204020204" charset="-122"/>
                <a:ea typeface="微软雅黑" panose="020B0503020204020204" charset="-122"/>
                <a:cs typeface="MS PGothic" panose="020B0600070205080204" pitchFamily="-96" charset="-128"/>
              </a:rPr>
              <a:t>了多少个线程？</a:t>
            </a:r>
          </a:p>
        </p:txBody>
      </p:sp>
      <p:sp>
        <p:nvSpPr>
          <p:cNvPr id="1048959"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8960" name="内容占位符 2"/>
          <p:cNvSpPr>
            <a:spLocks noGrp="1"/>
          </p:cNvSpPr>
          <p:nvPr>
            <p:ph idx="1"/>
          </p:nvPr>
        </p:nvSpPr>
        <p:spPr>
          <a:xfrm>
            <a:off x="457200" y="990600"/>
            <a:ext cx="7896225" cy="5343525"/>
          </a:xfrm>
        </p:spPr>
        <p:txBody>
          <a:bodyPr/>
          <a:p>
            <a:r>
              <a:rPr altLang="en-US" dirty="0" lang="zh-CN">
                <a:latin typeface="微软雅黑" panose="020B0503020204020204" charset="-122"/>
                <a:ea typeface="微软雅黑" panose="020B0503020204020204" charset="-122"/>
              </a:rPr>
              <a:t>可以使用并行结构体在OpenMP中创建一组线程</a:t>
            </a:r>
          </a:p>
          <a:p>
            <a:r>
              <a:rPr altLang="en-US" dirty="0" lang="zh-CN">
                <a:latin typeface="微软雅黑" panose="020B0503020204020204" charset="-122"/>
                <a:ea typeface="微软雅黑" panose="020B0503020204020204" charset="-122"/>
              </a:rPr>
              <a:t>可以使用omp_set_num_threads</a:t>
            </a:r>
            <a:r>
              <a:rPr altLang="zh-CN" dirty="0" lang="en-US">
                <a:latin typeface="微软雅黑" panose="020B0503020204020204" charset="-122"/>
                <a:ea typeface="微软雅黑" panose="020B0503020204020204" charset="-122"/>
              </a:rPr>
              <a:t>()</a:t>
            </a:r>
            <a:r>
              <a:rPr altLang="en-US" dirty="0" lang="zh-CN">
                <a:latin typeface="微软雅黑" panose="020B0503020204020204" charset="-122"/>
                <a:ea typeface="微软雅黑" panose="020B0503020204020204" charset="-122"/>
              </a:rPr>
              <a:t>请求多个线程</a:t>
            </a:r>
          </a:p>
          <a:p>
            <a:r>
              <a:rPr altLang="en-US" dirty="0" lang="zh-CN">
                <a:latin typeface="微软雅黑" panose="020B0503020204020204" charset="-122"/>
                <a:ea typeface="微软雅黑" panose="020B0503020204020204" charset="-122"/>
              </a:rPr>
              <a:t>但是，请求的线程数就是实际得到的线程数吗？</a:t>
            </a:r>
          </a:p>
          <a:p>
            <a:pPr lvl="1"/>
            <a:r>
              <a:rPr altLang="en-US" dirty="0" lang="zh-CN">
                <a:latin typeface="微软雅黑" panose="020B0503020204020204" charset="-122"/>
                <a:ea typeface="微软雅黑" panose="020B0503020204020204" charset="-122"/>
              </a:rPr>
              <a:t>否！底层实现可以默默地决定创建一个线程更少的组。</a:t>
            </a:r>
          </a:p>
          <a:p>
            <a:pPr lvl="1"/>
            <a:r>
              <a:rPr altLang="en-US" dirty="0" lang="zh-CN">
                <a:latin typeface="微软雅黑" panose="020B0503020204020204" charset="-122"/>
                <a:ea typeface="微软雅黑" panose="020B0503020204020204" charset="-122"/>
              </a:rPr>
              <a:t>但一旦建立了一个一组线程，系统就不会减少其规模。</a:t>
            </a:r>
          </a:p>
        </p:txBody>
      </p:sp>
      <p:sp>
        <p:nvSpPr>
          <p:cNvPr id="1048961" name="Rectangle 4"/>
          <p:cNvSpPr>
            <a:spLocks noChangeArrowheads="1"/>
          </p:cNvSpPr>
          <p:nvPr>
            <p:custDataLst>
              <p:tags r:id="rId2"/>
            </p:custDataLst>
          </p:nvPr>
        </p:nvSpPr>
        <p:spPr bwMode="auto">
          <a:xfrm>
            <a:off x="2325584" y="3027967"/>
            <a:ext cx="5638800" cy="2707005"/>
          </a:xfrm>
          <a:prstGeom prst="rect"/>
          <a:solidFill>
            <a:srgbClr val="F9F9F9"/>
          </a:solidFill>
          <a:ln w="9525">
            <a:noFill/>
            <a:miter lim="800000"/>
          </a:ln>
        </p:spPr>
        <p:txBody>
          <a:bodyPr bIns="46038" lIns="92075" rIns="92075" tIns="46038">
            <a:spAutoFit/>
          </a:bodyPr>
          <a:p>
            <a:pPr eaLnBrk="1" fontAlgn="auto" hangingPunct="1">
              <a:spcBef>
                <a:spcPct val="50000"/>
              </a:spcBef>
              <a:spcAft>
                <a:spcPts val="0"/>
              </a:spcAft>
            </a:pPr>
            <a:r>
              <a:rPr altLang="zh-CN" dirty="0" sz="2000" lang="en-US">
                <a:solidFill>
                  <a:srgbClr val="000000"/>
                </a:solidFill>
              </a:rPr>
              <a:t>double A[1000];</a:t>
            </a:r>
            <a:br>
              <a:rPr altLang="zh-CN" dirty="0" sz="2000" lang="en-US">
                <a:solidFill>
                  <a:srgbClr val="000000"/>
                </a:solidFill>
              </a:rPr>
            </a:br>
            <a:r>
              <a:rPr altLang="zh-CN" dirty="0" sz="2000" lang="en-US" err="1">
                <a:solidFill>
                  <a:srgbClr val="000000"/>
                </a:solidFill>
              </a:rPr>
              <a:t>omp_set_num_threads</a:t>
            </a:r>
            <a:r>
              <a:rPr altLang="zh-CN" dirty="0" sz="2000" lang="en-US">
                <a:solidFill>
                  <a:srgbClr val="000000"/>
                </a:solidFill>
              </a:rPr>
              <a:t>(4);</a:t>
            </a:r>
            <a:br>
              <a:rPr altLang="zh-CN" dirty="0" sz="2000" lang="en-US">
                <a:solidFill>
                  <a:srgbClr val="000000"/>
                </a:solidFill>
              </a:rPr>
            </a:br>
            <a:r>
              <a:rPr altLang="zh-CN" dirty="0" sz="2000" lang="en-US">
                <a:solidFill>
                  <a:srgbClr val="000000"/>
                </a:solidFill>
              </a:rPr>
              <a:t>#pragma </a:t>
            </a:r>
            <a:r>
              <a:rPr altLang="zh-CN" dirty="0" sz="2000" lang="en-US" err="1">
                <a:solidFill>
                  <a:srgbClr val="000000"/>
                </a:solidFill>
              </a:rPr>
              <a:t>omp</a:t>
            </a:r>
            <a:r>
              <a:rPr altLang="zh-CN" dirty="0" sz="2000" lang="en-US">
                <a:solidFill>
                  <a:srgbClr val="000000"/>
                </a:solidFill>
              </a:rPr>
              <a:t> parallel</a:t>
            </a:r>
            <a:br>
              <a:rPr altLang="zh-CN" dirty="0" sz="2000" lang="en-US">
                <a:solidFill>
                  <a:srgbClr val="000000"/>
                </a:solidFill>
              </a:rPr>
            </a:br>
            <a:r>
              <a:rPr altLang="zh-CN" dirty="0" sz="2000" lang="en-US">
                <a:solidFill>
                  <a:srgbClr val="000000"/>
                </a:solidFill>
              </a:rPr>
              <a:t>{</a:t>
            </a:r>
            <a:br>
              <a:rPr altLang="zh-CN" dirty="0" sz="2000" lang="en-US">
                <a:solidFill>
                  <a:srgbClr val="000000"/>
                </a:solidFill>
              </a:rPr>
            </a:br>
            <a:r>
              <a:rPr altLang="zh-CN" dirty="0" sz="2000" lang="en-US">
                <a:solidFill>
                  <a:srgbClr val="000000"/>
                </a:solidFill>
              </a:rPr>
              <a:t>	</a:t>
            </a:r>
            <a:r>
              <a:rPr altLang="zh-CN" dirty="0" sz="2000" lang="en-US" err="1">
                <a:solidFill>
                  <a:srgbClr val="000000"/>
                </a:solidFill>
              </a:rPr>
              <a:t>int</a:t>
            </a:r>
            <a:r>
              <a:rPr altLang="zh-CN" dirty="0" sz="2000" lang="en-US">
                <a:solidFill>
                  <a:srgbClr val="000000"/>
                </a:solidFill>
              </a:rPr>
              <a:t> ID       = </a:t>
            </a:r>
            <a:r>
              <a:rPr altLang="zh-CN" dirty="0" sz="2000" lang="en-US" err="1">
                <a:solidFill>
                  <a:srgbClr val="000000"/>
                </a:solidFill>
              </a:rPr>
              <a:t>omp_get_thread_num</a:t>
            </a:r>
            <a:r>
              <a:rPr altLang="zh-CN" dirty="0" sz="2000" lang="en-US">
                <a:solidFill>
                  <a:srgbClr val="000000"/>
                </a:solidFill>
              </a:rPr>
              <a:t>();</a:t>
            </a:r>
          </a:p>
          <a:p>
            <a:pPr eaLnBrk="1" fontAlgn="auto" hangingPunct="1">
              <a:spcBef>
                <a:spcPct val="50000"/>
              </a:spcBef>
              <a:spcAft>
                <a:spcPts val="0"/>
              </a:spcAft>
            </a:pPr>
            <a:r>
              <a:rPr altLang="zh-CN" dirty="0" sz="2000" lang="en-US">
                <a:solidFill>
                  <a:srgbClr val="000000"/>
                </a:solidFill>
              </a:rPr>
              <a:t>                </a:t>
            </a:r>
            <a:r>
              <a:rPr altLang="zh-CN" dirty="0" sz="2000" lang="en-US" err="1">
                <a:solidFill>
                  <a:srgbClr val="000000"/>
                </a:solidFill>
              </a:rPr>
              <a:t>int</a:t>
            </a:r>
            <a:r>
              <a:rPr altLang="zh-CN" dirty="0" sz="2000" lang="en-US">
                <a:solidFill>
                  <a:srgbClr val="000000"/>
                </a:solidFill>
              </a:rPr>
              <a:t> </a:t>
            </a:r>
            <a:r>
              <a:rPr altLang="zh-CN" dirty="0" sz="2000" lang="en-US" err="1">
                <a:solidFill>
                  <a:srgbClr val="000000"/>
                </a:solidFill>
              </a:rPr>
              <a:t>nthrds</a:t>
            </a:r>
            <a:r>
              <a:rPr altLang="zh-CN" dirty="0" sz="2000" lang="en-US">
                <a:solidFill>
                  <a:srgbClr val="000000"/>
                </a:solidFill>
              </a:rPr>
              <a:t> = </a:t>
            </a:r>
            <a:r>
              <a:rPr altLang="zh-CN" dirty="0" sz="2000" lang="en-US" err="1">
                <a:solidFill>
                  <a:srgbClr val="000000"/>
                </a:solidFill>
              </a:rPr>
              <a:t>omp_get_num_threads</a:t>
            </a:r>
            <a:r>
              <a:rPr altLang="zh-CN" dirty="0" sz="2000" lang="en-US">
                <a:solidFill>
                  <a:srgbClr val="000000"/>
                </a:solidFill>
              </a:rPr>
              <a:t>();</a:t>
            </a:r>
            <a:br>
              <a:rPr altLang="zh-CN" dirty="0" sz="2000" lang="en-US">
                <a:solidFill>
                  <a:srgbClr val="000000"/>
                </a:solidFill>
              </a:rPr>
            </a:br>
            <a:r>
              <a:rPr altLang="zh-CN" dirty="0" sz="2000" lang="en-US">
                <a:solidFill>
                  <a:srgbClr val="000000"/>
                </a:solidFill>
              </a:rPr>
              <a:t>    	pooh(ID,A);</a:t>
            </a:r>
            <a:br>
              <a:rPr altLang="zh-CN" dirty="0" sz="2000" lang="en-US">
                <a:solidFill>
                  <a:srgbClr val="000000"/>
                </a:solidFill>
              </a:rPr>
            </a:br>
            <a:r>
              <a:rPr altLang="zh-CN" dirty="0" sz="2000" lang="en-US">
                <a:solidFill>
                  <a:srgbClr val="000000"/>
                </a:solidFill>
              </a:rPr>
              <a:t>}</a:t>
            </a:r>
          </a:p>
        </p:txBody>
      </p:sp>
      <p:sp>
        <p:nvSpPr>
          <p:cNvPr id="1048962" name="Rectangle 5"/>
          <p:cNvSpPr>
            <a:spLocks noChangeArrowheads="1"/>
          </p:cNvSpPr>
          <p:nvPr>
            <p:custDataLst>
              <p:tags r:id="rId3"/>
            </p:custDataLst>
          </p:nvPr>
        </p:nvSpPr>
        <p:spPr bwMode="auto">
          <a:xfrm>
            <a:off x="685735" y="5986016"/>
            <a:ext cx="8683625" cy="628650"/>
          </a:xfrm>
          <a:prstGeom prst="rect"/>
          <a:noFill/>
          <a:ln w="9525">
            <a:noFill/>
            <a:miter lim="800000"/>
          </a:ln>
          <a:effectLst/>
        </p:spPr>
        <p:txBody>
          <a:bodyPr bIns="46038" lIns="92075" rIns="92075" tIns="46038"/>
          <a:p>
            <a:pPr eaLnBrk="1" fontAlgn="auto" hangingPunct="1" indent="0" marL="0">
              <a:lnSpc>
                <a:spcPct val="94000"/>
              </a:lnSpc>
              <a:spcBef>
                <a:spcPct val="30000"/>
              </a:spcBef>
              <a:spcAft>
                <a:spcPts val="0"/>
              </a:spcAft>
              <a:buClr>
                <a:srgbClr val="0860A8"/>
              </a:buClr>
              <a:buSzPct val="75000"/>
              <a:buFont typeface="Wingdings" panose="05000000000000000000" pitchFamily="2" charset="2"/>
              <a:buNone/>
            </a:pPr>
            <a:r>
              <a:rPr altLang="en-US" sz="2000" lang="zh-CN">
                <a:latin typeface="微软雅黑" panose="020B0503020204020204" charset="-122"/>
                <a:ea typeface="微软雅黑" panose="020B0503020204020204" charset="-122"/>
                <a:sym typeface="+mn-ea"/>
              </a:rPr>
              <a:t>当ID＝0</a:t>
            </a:r>
            <a:r>
              <a:rPr altLang="zh-CN" sz="2000" lang="en-US">
                <a:latin typeface="微软雅黑" panose="020B0503020204020204" charset="-122"/>
                <a:ea typeface="微软雅黑" panose="020B0503020204020204" charset="-122"/>
                <a:sym typeface="+mn-ea"/>
              </a:rPr>
              <a:t>~</a:t>
            </a:r>
            <a:r>
              <a:rPr altLang="en-US" sz="2000" lang="zh-CN">
                <a:latin typeface="微软雅黑" panose="020B0503020204020204" charset="-122"/>
                <a:ea typeface="微软雅黑" panose="020B0503020204020204" charset="-122"/>
                <a:sym typeface="+mn-ea"/>
              </a:rPr>
              <a:t>3时，每个线程调用pooh（ID，A）</a:t>
            </a:r>
            <a:endParaRPr altLang="zh-CN" dirty="0" sz="2000" lang="en-US">
              <a:solidFill>
                <a:srgbClr val="000000"/>
              </a:solidFill>
              <a:latin typeface="Courier" pitchFamily="49" charset="0"/>
            </a:endParaRPr>
          </a:p>
        </p:txBody>
      </p:sp>
      <p:sp>
        <p:nvSpPr>
          <p:cNvPr id="1048963" name="Rectangle 6"/>
          <p:cNvSpPr>
            <a:spLocks noChangeArrowheads="1"/>
          </p:cNvSpPr>
          <p:nvPr>
            <p:custDataLst>
              <p:tags r:id="rId4"/>
            </p:custDataLst>
          </p:nvPr>
        </p:nvSpPr>
        <p:spPr bwMode="auto">
          <a:xfrm>
            <a:off x="114300" y="3195720"/>
            <a:ext cx="1676400" cy="1938020"/>
          </a:xfrm>
          <a:prstGeom prst="rect"/>
          <a:solidFill>
            <a:srgbClr val="FFFFE7"/>
          </a:solidFill>
          <a:ln w="9525">
            <a:solidFill>
              <a:schemeClr val="tx2"/>
            </a:solidFill>
            <a:miter lim="800000"/>
          </a:ln>
          <a:effectLst>
            <a:outerShdw algn="ctr" dir="2700000" dist="107763" rotWithShape="0">
              <a:schemeClr val="bg2"/>
            </a:outerShdw>
          </a:effectLst>
        </p:spPr>
        <p:txBody>
          <a:bodyPr bIns="46038" lIns="92075" rIns="92075" tIns="46038">
            <a:spAutoFit/>
          </a:bodyPr>
          <a:p>
            <a:pPr algn="ctr" eaLnBrk="1" fontAlgn="auto" hangingPunct="1">
              <a:spcBef>
                <a:spcPct val="50000"/>
              </a:spcBef>
              <a:spcAft>
                <a:spcPts val="0"/>
              </a:spcAft>
            </a:pPr>
            <a:r>
              <a:rPr altLang="zh-CN" dirty="0" lang="en-US">
                <a:solidFill>
                  <a:srgbClr val="000000"/>
                </a:solidFill>
                <a:latin typeface="微软雅黑" panose="020B0503020204020204" charset="-122"/>
                <a:ea typeface="微软雅黑" panose="020B0503020204020204" charset="-122"/>
              </a:rPr>
              <a:t>每个线程在结构化块中执行代码的副本</a:t>
            </a:r>
          </a:p>
        </p:txBody>
      </p:sp>
      <p:grpSp>
        <p:nvGrpSpPr>
          <p:cNvPr id="198" name="Group 12"/>
          <p:cNvGrpSpPr/>
          <p:nvPr/>
        </p:nvGrpSpPr>
        <p:grpSpPr bwMode="auto">
          <a:xfrm>
            <a:off x="5486400" y="3048000"/>
            <a:ext cx="3657600" cy="706438"/>
            <a:chOff x="3456" y="1920"/>
            <a:chExt cx="2304" cy="445"/>
          </a:xfrm>
        </p:grpSpPr>
        <p:sp>
          <p:nvSpPr>
            <p:cNvPr id="1048964" name="Text Box 7"/>
            <p:cNvSpPr txBox="1">
              <a:spLocks noChangeArrowheads="1"/>
            </p:cNvSpPr>
            <p:nvPr>
              <p:custDataLst>
                <p:tags r:id="rId5"/>
              </p:custDataLst>
            </p:nvPr>
          </p:nvSpPr>
          <p:spPr bwMode="auto">
            <a:xfrm>
              <a:off x="4224" y="1920"/>
              <a:ext cx="1536" cy="445"/>
            </a:xfrm>
            <a:prstGeom prst="rect"/>
            <a:solidFill>
              <a:srgbClr val="FFFFE7"/>
            </a:solidFill>
            <a:ln w="12700">
              <a:solidFill>
                <a:schemeClr val="tx2"/>
              </a:solidFill>
              <a:miter lim="800000"/>
              <a:headEnd type="none" w="sm" len="sm"/>
              <a:tailEnd type="none" w="sm" len="sm"/>
            </a:ln>
            <a:effectLst>
              <a:outerShdw algn="ctr" dir="2700000" dist="107763" rotWithShape="0">
                <a:schemeClr val="bg2"/>
              </a:outerShdw>
            </a:effectLst>
          </p:spPr>
          <p:txBody>
            <a:bodyPr>
              <a:spAutoFit/>
            </a:bodyPr>
            <a:p>
              <a:pPr algn="ctr" eaLnBrk="1" fontAlgn="auto" hangingPunct="1">
                <a:spcBef>
                  <a:spcPct val="50000"/>
                </a:spcBef>
                <a:spcAft>
                  <a:spcPts val="0"/>
                </a:spcAft>
              </a:pPr>
              <a:r>
                <a:rPr altLang="zh-CN" dirty="0" sz="2000" lang="en-US">
                  <a:solidFill>
                    <a:srgbClr val="000000"/>
                  </a:solidFill>
                  <a:latin typeface="微软雅黑" panose="020B0503020204020204" charset="-122"/>
                  <a:ea typeface="微软雅黑" panose="020B0503020204020204" charset="-122"/>
                </a:rPr>
                <a:t>请求一定数量线程的运行时函数</a:t>
              </a:r>
            </a:p>
          </p:txBody>
        </p:sp>
        <p:sp>
          <p:nvSpPr>
            <p:cNvPr id="1048965" name="Line 8"/>
            <p:cNvSpPr>
              <a:spLocks noChangeShapeType="1"/>
            </p:cNvSpPr>
            <p:nvPr>
              <p:custDataLst>
                <p:tags r:id="rId6"/>
              </p:custDataLst>
            </p:nvPr>
          </p:nvSpPr>
          <p:spPr bwMode="auto">
            <a:xfrm flipH="1">
              <a:off x="3456" y="2208"/>
              <a:ext cx="768" cy="29"/>
            </a:xfrm>
            <a:prstGeom prst="line"/>
            <a:noFill/>
            <a:ln w="38100">
              <a:solidFill>
                <a:schemeClr val="tx1"/>
              </a:solidFill>
              <a:round/>
              <a:headEnd type="none" w="sm" len="sm"/>
              <a:tailEnd type="triangle" w="sm" len="sm"/>
            </a:ln>
          </p:spPr>
          <p:txBody>
            <a:bodyPr anchor="ctr" wrap="none"/>
            <a:p>
              <a:pPr eaLnBrk="1" fontAlgn="auto" hangingPunct="1">
                <a:spcBef>
                  <a:spcPts val="0"/>
                </a:spcBef>
                <a:spcAft>
                  <a:spcPts val="0"/>
                </a:spcAft>
              </a:pPr>
              <a:endParaRPr lang="en-US">
                <a:solidFill>
                  <a:srgbClr val="000000"/>
                </a:solidFill>
              </a:endParaRPr>
            </a:p>
          </p:txBody>
        </p:sp>
      </p:grpSp>
      <p:grpSp>
        <p:nvGrpSpPr>
          <p:cNvPr id="199" name="Group 12"/>
          <p:cNvGrpSpPr/>
          <p:nvPr/>
        </p:nvGrpSpPr>
        <p:grpSpPr bwMode="auto">
          <a:xfrm>
            <a:off x="5390694" y="5247488"/>
            <a:ext cx="3544994" cy="712788"/>
            <a:chOff x="3523" y="1916"/>
            <a:chExt cx="2237" cy="449"/>
          </a:xfrm>
        </p:grpSpPr>
        <p:sp>
          <p:nvSpPr>
            <p:cNvPr id="1048966" name="Text Box 7"/>
            <p:cNvSpPr txBox="1">
              <a:spLocks noChangeArrowheads="1"/>
            </p:cNvSpPr>
            <p:nvPr>
              <p:custDataLst>
                <p:tags r:id="rId7"/>
              </p:custDataLst>
            </p:nvPr>
          </p:nvSpPr>
          <p:spPr bwMode="auto">
            <a:xfrm>
              <a:off x="4224" y="1920"/>
              <a:ext cx="1536" cy="445"/>
            </a:xfrm>
            <a:prstGeom prst="rect"/>
            <a:solidFill>
              <a:srgbClr val="FFFFE7"/>
            </a:solidFill>
            <a:ln w="12700">
              <a:solidFill>
                <a:schemeClr val="tx2"/>
              </a:solidFill>
              <a:miter lim="800000"/>
              <a:headEnd type="none" w="sm" len="sm"/>
              <a:tailEnd type="none" w="sm" len="sm"/>
            </a:ln>
            <a:effectLst>
              <a:outerShdw algn="ctr" dir="2700000" dist="107763" rotWithShape="0">
                <a:schemeClr val="bg2"/>
              </a:outerShdw>
            </a:effectLst>
          </p:spPr>
          <p:txBody>
            <a:bodyPr>
              <a:spAutoFit/>
            </a:bodyPr>
            <a:p>
              <a:pPr algn="ctr" eaLnBrk="1" fontAlgn="auto" hangingPunct="1">
                <a:spcBef>
                  <a:spcPct val="50000"/>
                </a:spcBef>
                <a:spcAft>
                  <a:spcPts val="0"/>
                </a:spcAft>
              </a:pPr>
              <a:r>
                <a:rPr altLang="zh-CN" dirty="0" sz="2000" lang="en-US">
                  <a:solidFill>
                    <a:srgbClr val="000000"/>
                  </a:solidFill>
                  <a:latin typeface="微软雅黑" panose="020B0503020204020204" charset="-122"/>
                  <a:ea typeface="微软雅黑" panose="020B0503020204020204" charset="-122"/>
                </a:rPr>
                <a:t>用于返回实际线程数的运行时函数</a:t>
              </a:r>
            </a:p>
          </p:txBody>
        </p:sp>
        <p:sp>
          <p:nvSpPr>
            <p:cNvPr id="1048967" name="Line 8"/>
            <p:cNvSpPr>
              <a:spLocks noChangeShapeType="1"/>
            </p:cNvSpPr>
            <p:nvPr>
              <p:custDataLst>
                <p:tags r:id="rId8"/>
              </p:custDataLst>
            </p:nvPr>
          </p:nvSpPr>
          <p:spPr bwMode="auto">
            <a:xfrm flipH="1" flipV="1">
              <a:off x="3523" y="1916"/>
              <a:ext cx="701" cy="292"/>
            </a:xfrm>
            <a:prstGeom prst="line"/>
            <a:noFill/>
            <a:ln w="38100">
              <a:solidFill>
                <a:schemeClr val="tx1"/>
              </a:solidFill>
              <a:round/>
              <a:headEnd type="none" w="sm" len="sm"/>
              <a:tailEnd type="triangle" w="sm" len="sm"/>
            </a:ln>
          </p:spPr>
          <p:txBody>
            <a:bodyPr anchor="ctr" wrap="none"/>
            <a:p>
              <a:pPr eaLnBrk="1" fontAlgn="auto" hangingPunct="1">
                <a:spcBef>
                  <a:spcPts val="0"/>
                </a:spcBef>
                <a:spcAft>
                  <a:spcPts val="0"/>
                </a:spcAft>
              </a:pPr>
              <a:endParaRPr lang="en-US">
                <a:solidFill>
                  <a:srgbClr val="000000"/>
                </a:solidFill>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98"/>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02" name=""/>
        <p:cNvGrpSpPr/>
        <p:nvPr/>
      </p:nvGrpSpPr>
      <p:grpSpPr>
        <a:xfrm>
          <a:off x="0" y="0"/>
          <a:ext cx="0" cy="0"/>
          <a:chOff x="0" y="0"/>
          <a:chExt cx="0" cy="0"/>
        </a:xfrm>
      </p:grpSpPr>
      <p:sp>
        <p:nvSpPr>
          <p:cNvPr id="1048971" name="Title 1"/>
          <p:cNvSpPr>
            <a:spLocks noGrp="1"/>
          </p:cNvSpPr>
          <p:nvPr>
            <p:ph type="title"/>
          </p:nvPr>
        </p:nvSpPr>
        <p:spPr/>
        <p:txBody>
          <a:bodyPr/>
          <a:p>
            <a:r>
              <a:rPr altLang="zh-CN" dirty="0" lang="en-US">
                <a:latin typeface="微软雅黑" panose="020B0503020204020204" charset="-122"/>
                <a:ea typeface="微软雅黑" panose="020B0503020204020204" charset="-122"/>
                <a:cs typeface="MS PGothic" panose="020B0600070205080204" pitchFamily="-96" charset="-128"/>
              </a:rPr>
              <a:t>数值积分的一个有趣问题</a:t>
            </a:r>
          </a:p>
        </p:txBody>
      </p:sp>
      <p:sp>
        <p:nvSpPr>
          <p:cNvPr id="1048972"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grpSp>
        <p:nvGrpSpPr>
          <p:cNvPr id="203" name="Group 3"/>
          <p:cNvGrpSpPr/>
          <p:nvPr/>
        </p:nvGrpSpPr>
        <p:grpSpPr bwMode="auto">
          <a:xfrm>
            <a:off x="4648200" y="1066800"/>
            <a:ext cx="4267200" cy="4727575"/>
            <a:chOff x="2880" y="720"/>
            <a:chExt cx="2688" cy="2978"/>
          </a:xfrm>
        </p:grpSpPr>
        <p:grpSp>
          <p:nvGrpSpPr>
            <p:cNvPr id="204" name="Group 4"/>
            <p:cNvGrpSpPr/>
            <p:nvPr/>
          </p:nvGrpSpPr>
          <p:grpSpPr bwMode="auto">
            <a:xfrm>
              <a:off x="3408" y="1056"/>
              <a:ext cx="1872" cy="768"/>
              <a:chOff x="3408" y="672"/>
              <a:chExt cx="1872" cy="768"/>
            </a:xfrm>
          </p:grpSpPr>
          <p:sp>
            <p:nvSpPr>
              <p:cNvPr id="1048973" name="Text Box 5"/>
              <p:cNvSpPr txBox="1">
                <a:spLocks noChangeArrowheads="1"/>
              </p:cNvSpPr>
              <p:nvPr>
                <p:custDataLst>
                  <p:tags r:id="rId2"/>
                </p:custDataLst>
              </p:nvPr>
            </p:nvSpPr>
            <p:spPr bwMode="auto">
              <a:xfrm>
                <a:off x="3408" y="796"/>
                <a:ext cx="240" cy="519"/>
              </a:xfrm>
              <a:prstGeom prst="rect"/>
              <a:noFill/>
              <a:ln w="12700">
                <a:noFill/>
                <a:miter lim="800000"/>
                <a:headEnd type="none" w="sm" len="sm"/>
                <a:tailEnd type="none" w="sm" len="sm"/>
              </a:ln>
            </p:spPr>
            <p:txBody>
              <a:bodyPr>
                <a:spAutoFit/>
              </a:bodyPr>
              <a:p>
                <a:pPr eaLnBrk="1" fontAlgn="auto" hangingPunct="1">
                  <a:spcBef>
                    <a:spcPct val="50000"/>
                  </a:spcBef>
                  <a:spcAft>
                    <a:spcPts val="0"/>
                  </a:spcAft>
                </a:pPr>
                <a:r>
                  <a:rPr altLang="en-US" sz="4800" lang="zh-CN">
                    <a:solidFill>
                      <a:srgbClr val="000000"/>
                    </a:solidFill>
                    <a:sym typeface="Symbol" panose="05050102010706020507" pitchFamily="18" charset="2"/>
                  </a:rPr>
                  <a:t></a:t>
                </a:r>
                <a:r>
                  <a:rPr altLang="en-US" sz="4000" lang="zh-CN">
                    <a:solidFill>
                      <a:srgbClr val="000000"/>
                    </a:solidFill>
                    <a:sym typeface="Symbol" panose="05050102010706020507" pitchFamily="18" charset="2"/>
                  </a:rPr>
                  <a:t> </a:t>
                </a:r>
                <a:endParaRPr altLang="en-US" sz="4000" lang="zh-CN">
                  <a:solidFill>
                    <a:srgbClr val="000000"/>
                  </a:solidFill>
                </a:endParaRPr>
              </a:p>
            </p:txBody>
          </p:sp>
          <p:sp>
            <p:nvSpPr>
              <p:cNvPr id="1048974" name="Text Box 6"/>
              <p:cNvSpPr txBox="1">
                <a:spLocks noChangeArrowheads="1"/>
              </p:cNvSpPr>
              <p:nvPr>
                <p:custDataLst>
                  <p:tags r:id="rId3"/>
                </p:custDataLst>
              </p:nvPr>
            </p:nvSpPr>
            <p:spPr bwMode="auto">
              <a:xfrm>
                <a:off x="3576" y="806"/>
                <a:ext cx="720" cy="250"/>
              </a:xfrm>
              <a:prstGeom prst="rect"/>
              <a:noFill/>
              <a:ln w="12700">
                <a:noFill/>
                <a:miter lim="800000"/>
                <a:headEnd type="none" w="sm" len="sm"/>
                <a:tailEnd type="none" w="sm" len="sm"/>
              </a:ln>
            </p:spPr>
            <p:txBody>
              <a:bodyPr>
                <a:spAutoFit/>
              </a:bodyPr>
              <a:p>
                <a:pPr algn="ctr" eaLnBrk="1" fontAlgn="auto" hangingPunct="1">
                  <a:spcBef>
                    <a:spcPct val="50000"/>
                  </a:spcBef>
                  <a:spcAft>
                    <a:spcPts val="0"/>
                  </a:spcAft>
                </a:pPr>
                <a:r>
                  <a:rPr altLang="zh-CN" dirty="0" sz="2000" lang="en-US">
                    <a:solidFill>
                      <a:srgbClr val="000000"/>
                    </a:solidFill>
                  </a:rPr>
                  <a:t>4.0</a:t>
                </a:r>
              </a:p>
            </p:txBody>
          </p:sp>
          <p:sp>
            <p:nvSpPr>
              <p:cNvPr id="1048975" name="Text Box 7"/>
              <p:cNvSpPr txBox="1">
                <a:spLocks noChangeArrowheads="1"/>
              </p:cNvSpPr>
              <p:nvPr>
                <p:custDataLst>
                  <p:tags r:id="rId4"/>
                </p:custDataLst>
              </p:nvPr>
            </p:nvSpPr>
            <p:spPr bwMode="auto">
              <a:xfrm>
                <a:off x="3528" y="1056"/>
                <a:ext cx="816" cy="250"/>
              </a:xfrm>
              <a:prstGeom prst="rect"/>
              <a:noFill/>
              <a:ln w="12700">
                <a:noFill/>
                <a:miter lim="800000"/>
                <a:headEnd type="none" w="sm" len="sm"/>
                <a:tailEnd type="none" w="sm" len="sm"/>
              </a:ln>
            </p:spPr>
            <p:txBody>
              <a:bodyPr>
                <a:spAutoFit/>
              </a:bodyPr>
              <a:p>
                <a:pPr algn="ctr" eaLnBrk="1" fontAlgn="auto" hangingPunct="1">
                  <a:spcBef>
                    <a:spcPct val="50000"/>
                  </a:spcBef>
                  <a:spcAft>
                    <a:spcPts val="0"/>
                  </a:spcAft>
                </a:pPr>
                <a:r>
                  <a:rPr altLang="zh-CN" dirty="0" sz="2000" lang="en-US">
                    <a:solidFill>
                      <a:srgbClr val="000000"/>
                    </a:solidFill>
                  </a:rPr>
                  <a:t>(1+x</a:t>
                </a:r>
                <a:r>
                  <a:rPr altLang="zh-CN" baseline="30000" dirty="0" sz="2000" lang="en-US">
                    <a:solidFill>
                      <a:srgbClr val="000000"/>
                    </a:solidFill>
                  </a:rPr>
                  <a:t>2</a:t>
                </a:r>
                <a:r>
                  <a:rPr altLang="zh-CN" dirty="0" sz="2000" lang="en-US">
                    <a:solidFill>
                      <a:srgbClr val="000000"/>
                    </a:solidFill>
                  </a:rPr>
                  <a:t>)</a:t>
                </a:r>
              </a:p>
            </p:txBody>
          </p:sp>
          <p:sp>
            <p:nvSpPr>
              <p:cNvPr id="1048976" name="Line 8"/>
              <p:cNvSpPr>
                <a:spLocks noChangeShapeType="1"/>
              </p:cNvSpPr>
              <p:nvPr>
                <p:custDataLst>
                  <p:tags r:id="rId5"/>
                </p:custDataLst>
              </p:nvPr>
            </p:nvSpPr>
            <p:spPr bwMode="auto">
              <a:xfrm>
                <a:off x="3696" y="1056"/>
                <a:ext cx="528" cy="0"/>
              </a:xfrm>
              <a:prstGeom prst="line"/>
              <a:noFill/>
              <a:ln w="19050">
                <a:solidFill>
                  <a:schemeClr val="tx1"/>
                </a:solidFill>
                <a:round/>
                <a:headEnd type="none" w="sm" len="sm"/>
                <a:tailEnd type="none" w="sm" len="sm"/>
              </a:ln>
            </p:spPr>
            <p:txBody>
              <a:bodyPr/>
              <a:p>
                <a:pPr eaLnBrk="1" fontAlgn="auto" hangingPunct="1">
                  <a:spcBef>
                    <a:spcPts val="0"/>
                  </a:spcBef>
                  <a:spcAft>
                    <a:spcPts val="0"/>
                  </a:spcAft>
                </a:pPr>
                <a:endParaRPr lang="en-US">
                  <a:solidFill>
                    <a:srgbClr val="000000"/>
                  </a:solidFill>
                </a:endParaRPr>
              </a:p>
            </p:txBody>
          </p:sp>
          <p:sp>
            <p:nvSpPr>
              <p:cNvPr id="1048977" name="Text Box 9"/>
              <p:cNvSpPr txBox="1">
                <a:spLocks noChangeArrowheads="1"/>
              </p:cNvSpPr>
              <p:nvPr>
                <p:custDataLst>
                  <p:tags r:id="rId6"/>
                </p:custDataLst>
              </p:nvPr>
            </p:nvSpPr>
            <p:spPr bwMode="auto">
              <a:xfrm>
                <a:off x="4272" y="912"/>
                <a:ext cx="1008" cy="327"/>
              </a:xfrm>
              <a:prstGeom prst="rect"/>
              <a:noFill/>
              <a:ln w="12700">
                <a:noFill/>
                <a:miter lim="800000"/>
                <a:headEnd type="none" w="sm" len="sm"/>
                <a:tailEnd type="none" w="sm" len="sm"/>
              </a:ln>
            </p:spPr>
            <p:txBody>
              <a:bodyPr>
                <a:spAutoFit/>
              </a:bodyPr>
              <a:p>
                <a:pPr eaLnBrk="1" fontAlgn="auto" hangingPunct="1">
                  <a:spcBef>
                    <a:spcPct val="50000"/>
                  </a:spcBef>
                  <a:spcAft>
                    <a:spcPts val="0"/>
                  </a:spcAft>
                </a:pPr>
                <a:r>
                  <a:rPr altLang="zh-CN" sz="2000" lang="en-US">
                    <a:solidFill>
                      <a:srgbClr val="000000"/>
                    </a:solidFill>
                  </a:rPr>
                  <a:t>dx = </a:t>
                </a:r>
                <a:r>
                  <a:rPr altLang="zh-CN" sz="2800" lang="en-US">
                    <a:solidFill>
                      <a:srgbClr val="000000"/>
                    </a:solidFill>
                    <a:sym typeface="Symbol" panose="05050102010706020507" pitchFamily="18" charset="2"/>
                  </a:rPr>
                  <a:t></a:t>
                </a:r>
                <a:endParaRPr altLang="zh-CN" sz="2800" lang="en-US">
                  <a:solidFill>
                    <a:srgbClr val="000000"/>
                  </a:solidFill>
                </a:endParaRPr>
              </a:p>
            </p:txBody>
          </p:sp>
          <p:sp>
            <p:nvSpPr>
              <p:cNvPr id="1048978" name="Text Box 10"/>
              <p:cNvSpPr txBox="1">
                <a:spLocks noChangeArrowheads="1"/>
              </p:cNvSpPr>
              <p:nvPr>
                <p:custDataLst>
                  <p:tags r:id="rId7"/>
                </p:custDataLst>
              </p:nvPr>
            </p:nvSpPr>
            <p:spPr bwMode="auto">
              <a:xfrm>
                <a:off x="3408" y="1248"/>
                <a:ext cx="192" cy="192"/>
              </a:xfrm>
              <a:prstGeom prst="rect"/>
              <a:noFill/>
              <a:ln w="12700">
                <a:noFill/>
                <a:miter lim="800000"/>
                <a:headEnd type="none" w="sm" len="sm"/>
                <a:tailEnd type="none" w="sm" len="sm"/>
              </a:ln>
            </p:spPr>
            <p:txBody>
              <a:bodyPr>
                <a:spAutoFit/>
              </a:bodyPr>
              <a:p>
                <a:pPr eaLnBrk="1" fontAlgn="auto" hangingPunct="1">
                  <a:spcBef>
                    <a:spcPct val="50000"/>
                  </a:spcBef>
                  <a:spcAft>
                    <a:spcPts val="0"/>
                  </a:spcAft>
                </a:pPr>
                <a:r>
                  <a:rPr altLang="zh-CN" sz="1400" lang="en-US">
                    <a:solidFill>
                      <a:srgbClr val="000000"/>
                    </a:solidFill>
                  </a:rPr>
                  <a:t>0</a:t>
                </a:r>
              </a:p>
            </p:txBody>
          </p:sp>
          <p:sp>
            <p:nvSpPr>
              <p:cNvPr id="1048979" name="Text Box 11"/>
              <p:cNvSpPr txBox="1">
                <a:spLocks noChangeArrowheads="1"/>
              </p:cNvSpPr>
              <p:nvPr>
                <p:custDataLst>
                  <p:tags r:id="rId8"/>
                </p:custDataLst>
              </p:nvPr>
            </p:nvSpPr>
            <p:spPr bwMode="auto">
              <a:xfrm>
                <a:off x="3408" y="672"/>
                <a:ext cx="192" cy="192"/>
              </a:xfrm>
              <a:prstGeom prst="rect"/>
              <a:noFill/>
              <a:ln w="12700">
                <a:noFill/>
                <a:miter lim="800000"/>
                <a:headEnd type="none" w="sm" len="sm"/>
                <a:tailEnd type="none" w="sm" len="sm"/>
              </a:ln>
            </p:spPr>
            <p:txBody>
              <a:bodyPr>
                <a:spAutoFit/>
              </a:bodyPr>
              <a:p>
                <a:pPr eaLnBrk="1" fontAlgn="auto" hangingPunct="1">
                  <a:spcBef>
                    <a:spcPct val="50000"/>
                  </a:spcBef>
                  <a:spcAft>
                    <a:spcPts val="0"/>
                  </a:spcAft>
                </a:pPr>
                <a:r>
                  <a:rPr altLang="zh-CN" sz="1400" lang="en-US">
                    <a:solidFill>
                      <a:srgbClr val="000000"/>
                    </a:solidFill>
                  </a:rPr>
                  <a:t>1</a:t>
                </a:r>
              </a:p>
            </p:txBody>
          </p:sp>
        </p:grpSp>
        <p:grpSp>
          <p:nvGrpSpPr>
            <p:cNvPr id="205" name="Group 12"/>
            <p:cNvGrpSpPr/>
            <p:nvPr/>
          </p:nvGrpSpPr>
          <p:grpSpPr bwMode="auto">
            <a:xfrm>
              <a:off x="3456" y="2688"/>
              <a:ext cx="2064" cy="672"/>
              <a:chOff x="3456" y="2688"/>
              <a:chExt cx="2064" cy="672"/>
            </a:xfrm>
          </p:grpSpPr>
          <p:sp>
            <p:nvSpPr>
              <p:cNvPr id="1048980" name="Line 13"/>
              <p:cNvSpPr>
                <a:spLocks noChangeShapeType="1"/>
              </p:cNvSpPr>
              <p:nvPr>
                <p:custDataLst>
                  <p:tags r:id="rId9"/>
                </p:custDataLst>
              </p:nvPr>
            </p:nvSpPr>
            <p:spPr bwMode="auto">
              <a:xfrm>
                <a:off x="3456" y="3024"/>
                <a:ext cx="0" cy="0"/>
              </a:xfrm>
              <a:prstGeom prst="line"/>
              <a:noFill/>
              <a:ln w="12700">
                <a:solidFill>
                  <a:schemeClr val="tx1"/>
                </a:solidFill>
                <a:round/>
                <a:headEnd type="none" w="sm" len="sm"/>
                <a:tailEnd type="none" w="sm" len="sm"/>
              </a:ln>
            </p:spPr>
            <p:txBody>
              <a:bodyPr/>
              <a:p>
                <a:pPr eaLnBrk="1" fontAlgn="auto" hangingPunct="1">
                  <a:spcBef>
                    <a:spcPts val="0"/>
                  </a:spcBef>
                  <a:spcAft>
                    <a:spcPts val="0"/>
                  </a:spcAft>
                </a:pPr>
                <a:endParaRPr lang="en-US">
                  <a:solidFill>
                    <a:srgbClr val="000000"/>
                  </a:solidFill>
                </a:endParaRPr>
              </a:p>
            </p:txBody>
          </p:sp>
          <p:sp>
            <p:nvSpPr>
              <p:cNvPr id="1048981" name="Text Box 14"/>
              <p:cNvSpPr txBox="1">
                <a:spLocks noChangeArrowheads="1"/>
              </p:cNvSpPr>
              <p:nvPr>
                <p:custDataLst>
                  <p:tags r:id="rId10"/>
                </p:custDataLst>
              </p:nvPr>
            </p:nvSpPr>
            <p:spPr bwMode="auto">
              <a:xfrm>
                <a:off x="3456" y="2784"/>
                <a:ext cx="2064" cy="442"/>
              </a:xfrm>
              <a:prstGeom prst="rect"/>
              <a:noFill/>
              <a:ln w="12700">
                <a:noFill/>
                <a:miter lim="800000"/>
                <a:headEnd type="none" w="sm" len="sm"/>
                <a:tailEnd type="none" w="sm" len="sm"/>
              </a:ln>
            </p:spPr>
            <p:txBody>
              <a:bodyPr>
                <a:spAutoFit/>
              </a:bodyPr>
              <a:p>
                <a:pPr eaLnBrk="1" fontAlgn="auto" hangingPunct="1">
                  <a:spcBef>
                    <a:spcPct val="50000"/>
                  </a:spcBef>
                  <a:spcAft>
                    <a:spcPts val="0"/>
                  </a:spcAft>
                </a:pPr>
                <a:r>
                  <a:rPr altLang="en-US" sz="4000" lang="zh-CN">
                    <a:solidFill>
                      <a:srgbClr val="000000"/>
                    </a:solidFill>
                    <a:sym typeface="Symbol" panose="05050102010706020507" pitchFamily="18" charset="2"/>
                  </a:rPr>
                  <a:t></a:t>
                </a:r>
                <a:r>
                  <a:rPr altLang="en-US" sz="2800" lang="zh-CN">
                    <a:solidFill>
                      <a:srgbClr val="000000"/>
                    </a:solidFill>
                    <a:sym typeface="Symbol" panose="05050102010706020507" pitchFamily="18" charset="2"/>
                  </a:rPr>
                  <a:t> </a:t>
                </a:r>
                <a:r>
                  <a:rPr altLang="zh-CN" sz="2000" lang="en-US">
                    <a:solidFill>
                      <a:srgbClr val="000000"/>
                    </a:solidFill>
                    <a:sym typeface="Symbol" panose="05050102010706020507" pitchFamily="18" charset="2"/>
                  </a:rPr>
                  <a:t>F(x</a:t>
                </a:r>
                <a:r>
                  <a:rPr altLang="zh-CN" baseline="-25000" sz="2000" lang="en-US">
                    <a:solidFill>
                      <a:srgbClr val="000000"/>
                    </a:solidFill>
                    <a:sym typeface="Symbol" panose="05050102010706020507" pitchFamily="18" charset="2"/>
                  </a:rPr>
                  <a:t>i</a:t>
                </a:r>
                <a:r>
                  <a:rPr altLang="zh-CN" sz="2000" lang="en-US">
                    <a:solidFill>
                      <a:srgbClr val="000000"/>
                    </a:solidFill>
                    <a:sym typeface="Symbol" panose="05050102010706020507" pitchFamily="18" charset="2"/>
                  </a:rPr>
                  <a:t>)x</a:t>
                </a:r>
                <a:r>
                  <a:rPr altLang="zh-CN" sz="2800" lang="en-US">
                    <a:solidFill>
                      <a:srgbClr val="000000"/>
                    </a:solidFill>
                    <a:sym typeface="Symbol" panose="05050102010706020507" pitchFamily="18" charset="2"/>
                  </a:rPr>
                  <a:t>  </a:t>
                </a:r>
              </a:p>
            </p:txBody>
          </p:sp>
          <p:sp>
            <p:nvSpPr>
              <p:cNvPr id="1048982" name="Text Box 15"/>
              <p:cNvSpPr txBox="1">
                <a:spLocks noChangeArrowheads="1"/>
              </p:cNvSpPr>
              <p:nvPr>
                <p:custDataLst>
                  <p:tags r:id="rId11"/>
                </p:custDataLst>
              </p:nvPr>
            </p:nvSpPr>
            <p:spPr bwMode="auto">
              <a:xfrm>
                <a:off x="3456" y="3168"/>
                <a:ext cx="384" cy="192"/>
              </a:xfrm>
              <a:prstGeom prst="rect"/>
              <a:noFill/>
              <a:ln w="12700">
                <a:noFill/>
                <a:miter lim="800000"/>
                <a:headEnd type="none" w="sm" len="sm"/>
                <a:tailEnd type="none" w="sm" len="sm"/>
              </a:ln>
            </p:spPr>
            <p:txBody>
              <a:bodyPr>
                <a:spAutoFit/>
              </a:bodyPr>
              <a:p>
                <a:pPr eaLnBrk="1" fontAlgn="auto" hangingPunct="1">
                  <a:spcBef>
                    <a:spcPct val="50000"/>
                  </a:spcBef>
                  <a:spcAft>
                    <a:spcPts val="0"/>
                  </a:spcAft>
                </a:pPr>
                <a:r>
                  <a:rPr altLang="zh-CN" sz="1400" lang="en-US">
                    <a:solidFill>
                      <a:srgbClr val="000000"/>
                    </a:solidFill>
                  </a:rPr>
                  <a:t>i = 0</a:t>
                </a:r>
              </a:p>
            </p:txBody>
          </p:sp>
          <p:sp>
            <p:nvSpPr>
              <p:cNvPr id="1048983" name="Text Box 16"/>
              <p:cNvSpPr txBox="1">
                <a:spLocks noChangeArrowheads="1"/>
              </p:cNvSpPr>
              <p:nvPr>
                <p:custDataLst>
                  <p:tags r:id="rId12"/>
                </p:custDataLst>
              </p:nvPr>
            </p:nvSpPr>
            <p:spPr bwMode="auto">
              <a:xfrm>
                <a:off x="3456" y="2688"/>
                <a:ext cx="384" cy="192"/>
              </a:xfrm>
              <a:prstGeom prst="rect"/>
              <a:noFill/>
              <a:ln w="12700">
                <a:noFill/>
                <a:miter lim="800000"/>
                <a:headEnd type="none" w="sm" len="sm"/>
                <a:tailEnd type="none" w="sm" len="sm"/>
              </a:ln>
            </p:spPr>
            <p:txBody>
              <a:bodyPr>
                <a:spAutoFit/>
              </a:bodyPr>
              <a:p>
                <a:pPr eaLnBrk="1" fontAlgn="auto" hangingPunct="1">
                  <a:spcBef>
                    <a:spcPct val="50000"/>
                  </a:spcBef>
                  <a:spcAft>
                    <a:spcPts val="0"/>
                  </a:spcAft>
                </a:pPr>
                <a:r>
                  <a:rPr altLang="zh-CN" sz="1400" lang="en-US">
                    <a:solidFill>
                      <a:srgbClr val="000000"/>
                    </a:solidFill>
                  </a:rPr>
                  <a:t>N</a:t>
                </a:r>
              </a:p>
            </p:txBody>
          </p:sp>
        </p:grpSp>
        <p:sp>
          <p:nvSpPr>
            <p:cNvPr id="1048984" name="Text Box 17"/>
            <p:cNvSpPr txBox="1">
              <a:spLocks noChangeArrowheads="1"/>
            </p:cNvSpPr>
            <p:nvPr>
              <p:custDataLst>
                <p:tags r:id="rId13"/>
              </p:custDataLst>
            </p:nvPr>
          </p:nvSpPr>
          <p:spPr bwMode="auto">
            <a:xfrm>
              <a:off x="2880" y="720"/>
              <a:ext cx="2688" cy="290"/>
            </a:xfrm>
            <a:prstGeom prst="rect"/>
            <a:noFill/>
            <a:ln w="12700">
              <a:noFill/>
              <a:miter lim="800000"/>
              <a:headEnd type="none" w="sm" len="sm"/>
              <a:tailEnd type="none" w="sm" len="sm"/>
            </a:ln>
          </p:spPr>
          <p:txBody>
            <a:bodyPr>
              <a:spAutoFit/>
            </a:bodyPr>
            <a:p>
              <a:pPr eaLnBrk="1" fontAlgn="auto" hangingPunct="1">
                <a:spcBef>
                  <a:spcPct val="50000"/>
                </a:spcBef>
                <a:spcAft>
                  <a:spcPts val="0"/>
                </a:spcAft>
              </a:pPr>
              <a:r>
                <a:rPr altLang="en-US" lang="zh-CN">
                  <a:solidFill>
                    <a:srgbClr val="000000"/>
                  </a:solidFill>
                  <a:latin typeface="微软雅黑" panose="020B0503020204020204" charset="-122"/>
                  <a:ea typeface="微软雅黑" panose="020B0503020204020204" charset="-122"/>
                  <a:cs typeface="微软雅黑" panose="020B0503020204020204" charset="-122"/>
                </a:rPr>
                <a:t>数学上有</a:t>
              </a:r>
              <a:r>
                <a:rPr altLang="zh-CN" lang="en-US">
                  <a:solidFill>
                    <a:srgbClr val="000000"/>
                  </a:solidFill>
                  <a:latin typeface="微软雅黑" panose="020B0503020204020204" charset="-122"/>
                  <a:ea typeface="微软雅黑" panose="020B0503020204020204" charset="-122"/>
                  <a:cs typeface="微软雅黑" panose="020B0503020204020204" charset="-122"/>
                </a:rPr>
                <a:t>:</a:t>
              </a:r>
            </a:p>
          </p:txBody>
        </p:sp>
        <p:sp>
          <p:nvSpPr>
            <p:cNvPr id="1048985" name="Text Box 18"/>
            <p:cNvSpPr txBox="1">
              <a:spLocks noChangeArrowheads="1"/>
            </p:cNvSpPr>
            <p:nvPr>
              <p:custDataLst>
                <p:tags r:id="rId14"/>
              </p:custDataLst>
            </p:nvPr>
          </p:nvSpPr>
          <p:spPr bwMode="auto">
            <a:xfrm>
              <a:off x="2880" y="1872"/>
              <a:ext cx="2688" cy="523"/>
            </a:xfrm>
            <a:prstGeom prst="rect"/>
            <a:noFill/>
            <a:ln w="12700">
              <a:noFill/>
              <a:miter lim="800000"/>
              <a:headEnd type="none" w="sm" len="sm"/>
              <a:tailEnd type="none" w="sm" len="sm"/>
            </a:ln>
          </p:spPr>
          <p:txBody>
            <a:bodyPr>
              <a:spAutoFit/>
            </a:bodyPr>
            <a:p>
              <a:pPr eaLnBrk="1" fontAlgn="auto" hangingPunct="1">
                <a:spcBef>
                  <a:spcPct val="50000"/>
                </a:spcBef>
                <a:spcAft>
                  <a:spcPts val="0"/>
                </a:spcAft>
              </a:pPr>
              <a:r>
                <a:rPr altLang="zh-CN" lang="en-US">
                  <a:solidFill>
                    <a:srgbClr val="000000"/>
                  </a:solidFill>
                  <a:latin typeface="微软雅黑" panose="020B0503020204020204" charset="-122"/>
                  <a:ea typeface="微软雅黑" panose="020B0503020204020204" charset="-122"/>
                </a:rPr>
                <a:t>我们可以将积分近似为矩形的总和：</a:t>
              </a:r>
            </a:p>
          </p:txBody>
        </p:sp>
        <p:sp>
          <p:nvSpPr>
            <p:cNvPr id="1048986" name="Text Box 19"/>
            <p:cNvSpPr txBox="1">
              <a:spLocks noChangeArrowheads="1"/>
            </p:cNvSpPr>
            <p:nvPr>
              <p:custDataLst>
                <p:tags r:id="rId15"/>
              </p:custDataLst>
            </p:nvPr>
          </p:nvSpPr>
          <p:spPr bwMode="auto">
            <a:xfrm>
              <a:off x="2880" y="3408"/>
              <a:ext cx="2688" cy="290"/>
            </a:xfrm>
            <a:prstGeom prst="rect"/>
            <a:noFill/>
            <a:ln w="12700">
              <a:noFill/>
              <a:miter lim="800000"/>
              <a:headEnd type="none" w="sm" len="sm"/>
              <a:tailEnd type="none" w="sm" len="sm"/>
            </a:ln>
          </p:spPr>
          <p:txBody>
            <a:bodyPr>
              <a:spAutoFit/>
            </a:bodyPr>
            <a:p>
              <a:pPr eaLnBrk="1" fontAlgn="auto" hangingPunct="1">
                <a:spcBef>
                  <a:spcPct val="50000"/>
                </a:spcBef>
                <a:spcAft>
                  <a:spcPts val="0"/>
                </a:spcAft>
              </a:pPr>
              <a:r>
                <a:rPr altLang="en-US" lang="zh-CN">
                  <a:solidFill>
                    <a:srgbClr val="000000"/>
                  </a:solidFill>
                  <a:latin typeface="微软雅黑" panose="020B0503020204020204" charset="-122"/>
                  <a:ea typeface="微软雅黑" panose="020B0503020204020204" charset="-122"/>
                  <a:cs typeface="微软雅黑" panose="020B0503020204020204" charset="-122"/>
                </a:rPr>
                <a:t>每个矩形的宽为</a:t>
              </a:r>
              <a:r>
                <a:rPr altLang="zh-CN" lang="en-US">
                  <a:solidFill>
                    <a:srgbClr val="000000"/>
                  </a:solidFill>
                  <a:latin typeface="微软雅黑" panose="020B0503020204020204" charset="-122"/>
                  <a:ea typeface="微软雅黑" panose="020B0503020204020204" charset="-122"/>
                  <a:cs typeface="微软雅黑" panose="020B0503020204020204" charset="-122"/>
                </a:rPr>
                <a:t> </a:t>
              </a:r>
              <a:r>
                <a:rPr altLang="zh-CN" lang="en-US">
                  <a:solidFill>
                    <a:srgbClr val="000000"/>
                  </a:solidFill>
                  <a:latin typeface="微软雅黑" panose="020B0503020204020204" charset="-122"/>
                  <a:ea typeface="微软雅黑" panose="020B0503020204020204" charset="-122"/>
                  <a:cs typeface="微软雅黑" panose="020B0503020204020204" charset="-122"/>
                  <a:sym typeface="Symbol" panose="05050102010706020507" pitchFamily="18" charset="2"/>
                </a:rPr>
                <a:t></a:t>
              </a:r>
              <a:r>
                <a:rPr altLang="zh-CN" lang="en-US">
                  <a:solidFill>
                    <a:srgbClr val="000000"/>
                  </a:solidFill>
                  <a:latin typeface="微软雅黑" panose="020B0503020204020204" charset="-122"/>
                  <a:ea typeface="微软雅黑" panose="020B0503020204020204" charset="-122"/>
                  <a:cs typeface="微软雅黑" panose="020B0503020204020204" charset="-122"/>
                </a:rPr>
                <a:t>x </a:t>
              </a:r>
              <a:r>
                <a:rPr altLang="en-US" lang="zh-CN">
                  <a:solidFill>
                    <a:srgbClr val="000000"/>
                  </a:solidFill>
                  <a:latin typeface="微软雅黑" panose="020B0503020204020204" charset="-122"/>
                  <a:ea typeface="微软雅黑" panose="020B0503020204020204" charset="-122"/>
                  <a:cs typeface="微软雅黑" panose="020B0503020204020204" charset="-122"/>
                </a:rPr>
                <a:t>高为</a:t>
              </a:r>
              <a:r>
                <a:rPr altLang="zh-CN" lang="en-US">
                  <a:solidFill>
                    <a:srgbClr val="000000"/>
                  </a:solidFill>
                  <a:latin typeface="微软雅黑" panose="020B0503020204020204" charset="-122"/>
                  <a:ea typeface="微软雅黑" panose="020B0503020204020204" charset="-122"/>
                  <a:cs typeface="微软雅黑" panose="020B0503020204020204" charset="-122"/>
                </a:rPr>
                <a:t> F(x</a:t>
              </a:r>
              <a:r>
                <a:rPr altLang="zh-CN" baseline="-25000" lang="en-US">
                  <a:solidFill>
                    <a:srgbClr val="000000"/>
                  </a:solidFill>
                  <a:latin typeface="微软雅黑" panose="020B0503020204020204" charset="-122"/>
                  <a:ea typeface="微软雅黑" panose="020B0503020204020204" charset="-122"/>
                  <a:cs typeface="微软雅黑" panose="020B0503020204020204" charset="-122"/>
                </a:rPr>
                <a:t>i</a:t>
              </a:r>
              <a:r>
                <a:rPr altLang="zh-CN" lang="en-US">
                  <a:solidFill>
                    <a:srgbClr val="000000"/>
                  </a:solidFill>
                  <a:latin typeface="微软雅黑" panose="020B0503020204020204" charset="-122"/>
                  <a:ea typeface="微软雅黑" panose="020B0503020204020204" charset="-122"/>
                  <a:cs typeface="微软雅黑" panose="020B0503020204020204" charset="-122"/>
                </a:rPr>
                <a:t>) </a:t>
              </a:r>
            </a:p>
          </p:txBody>
        </p:sp>
      </p:grpSp>
      <p:grpSp>
        <p:nvGrpSpPr>
          <p:cNvPr id="206" name="Group 20"/>
          <p:cNvGrpSpPr/>
          <p:nvPr/>
        </p:nvGrpSpPr>
        <p:grpSpPr bwMode="auto">
          <a:xfrm>
            <a:off x="304800" y="1600200"/>
            <a:ext cx="4038600" cy="4876800"/>
            <a:chOff x="192" y="1008"/>
            <a:chExt cx="2544" cy="3072"/>
          </a:xfrm>
          <a:solidFill>
            <a:schemeClr val="bg1"/>
          </a:solidFill>
        </p:grpSpPr>
        <p:sp>
          <p:nvSpPr>
            <p:cNvPr id="1048987" name="Rectangle 21"/>
            <p:cNvSpPr>
              <a:spLocks noChangeArrowheads="1"/>
            </p:cNvSpPr>
            <p:nvPr>
              <p:custDataLst>
                <p:tags r:id="rId16"/>
              </p:custDataLst>
            </p:nvPr>
          </p:nvSpPr>
          <p:spPr bwMode="auto">
            <a:xfrm>
              <a:off x="192" y="1008"/>
              <a:ext cx="2544" cy="3072"/>
            </a:xfrm>
            <a:prstGeom prst="rect"/>
            <a:grpFill/>
            <a:ln w="12700">
              <a:noFill/>
              <a:miter lim="800000"/>
              <a:headEnd type="none" w="sm" len="sm"/>
              <a:tailEnd type="none" w="sm" len="sm"/>
            </a:ln>
          </p:spPr>
          <p:txBody>
            <a:bodyPr anchor="ctr" wrap="none"/>
            <a:p>
              <a:pPr eaLnBrk="1" fontAlgn="auto" hangingPunct="1">
                <a:spcBef>
                  <a:spcPts val="0"/>
                </a:spcBef>
                <a:spcAft>
                  <a:spcPts val="0"/>
                </a:spcAft>
              </a:pPr>
              <a:endParaRPr lang="en-GB">
                <a:solidFill>
                  <a:srgbClr val="000000"/>
                </a:solidFill>
              </a:endParaRPr>
            </a:p>
          </p:txBody>
        </p:sp>
        <p:sp>
          <p:nvSpPr>
            <p:cNvPr id="1048988" name="Rectangle 22"/>
            <p:cNvSpPr>
              <a:spLocks noChangeArrowheads="1"/>
            </p:cNvSpPr>
            <p:nvPr>
              <p:custDataLst>
                <p:tags r:id="rId17"/>
              </p:custDataLst>
            </p:nvPr>
          </p:nvSpPr>
          <p:spPr bwMode="auto">
            <a:xfrm>
              <a:off x="1152" y="1200"/>
              <a:ext cx="144" cy="2304"/>
            </a:xfrm>
            <a:prstGeom prst="rect"/>
            <a:grpFill/>
            <a:ln w="12700">
              <a:solidFill>
                <a:schemeClr val="tx1"/>
              </a:solidFill>
              <a:miter lim="800000"/>
              <a:headEnd type="none" w="sm" len="sm"/>
              <a:tailEnd type="none" w="sm" len="sm"/>
            </a:ln>
          </p:spPr>
          <p:txBody>
            <a:bodyPr anchor="ctr" wrap="none"/>
            <a:p>
              <a:pPr eaLnBrk="1" fontAlgn="auto" hangingPunct="1">
                <a:spcBef>
                  <a:spcPts val="0"/>
                </a:spcBef>
                <a:spcAft>
                  <a:spcPts val="0"/>
                </a:spcAft>
              </a:pPr>
              <a:endParaRPr lang="en-GB">
                <a:solidFill>
                  <a:srgbClr val="000000"/>
                </a:solidFill>
              </a:endParaRPr>
            </a:p>
          </p:txBody>
        </p:sp>
        <p:sp>
          <p:nvSpPr>
            <p:cNvPr id="1048989" name="Rectangle 23"/>
            <p:cNvSpPr>
              <a:spLocks noChangeArrowheads="1"/>
            </p:cNvSpPr>
            <p:nvPr>
              <p:custDataLst>
                <p:tags r:id="rId18"/>
              </p:custDataLst>
            </p:nvPr>
          </p:nvSpPr>
          <p:spPr bwMode="auto">
            <a:xfrm>
              <a:off x="1296" y="1248"/>
              <a:ext cx="144" cy="2256"/>
            </a:xfrm>
            <a:prstGeom prst="rect"/>
            <a:grpFill/>
            <a:ln w="12700">
              <a:solidFill>
                <a:schemeClr val="tx1"/>
              </a:solidFill>
              <a:miter lim="800000"/>
              <a:headEnd type="none" w="sm" len="sm"/>
              <a:tailEnd type="none" w="sm" len="sm"/>
            </a:ln>
          </p:spPr>
          <p:txBody>
            <a:bodyPr anchor="ctr" wrap="none"/>
            <a:p>
              <a:pPr eaLnBrk="1" fontAlgn="auto" hangingPunct="1">
                <a:spcBef>
                  <a:spcPts val="0"/>
                </a:spcBef>
                <a:spcAft>
                  <a:spcPts val="0"/>
                </a:spcAft>
              </a:pPr>
              <a:endParaRPr lang="en-GB">
                <a:solidFill>
                  <a:srgbClr val="000000"/>
                </a:solidFill>
              </a:endParaRPr>
            </a:p>
          </p:txBody>
        </p:sp>
        <p:sp>
          <p:nvSpPr>
            <p:cNvPr id="1048990" name="Rectangle 24"/>
            <p:cNvSpPr>
              <a:spLocks noChangeArrowheads="1"/>
            </p:cNvSpPr>
            <p:nvPr>
              <p:custDataLst>
                <p:tags r:id="rId19"/>
              </p:custDataLst>
            </p:nvPr>
          </p:nvSpPr>
          <p:spPr bwMode="auto">
            <a:xfrm>
              <a:off x="1440" y="1344"/>
              <a:ext cx="144" cy="2160"/>
            </a:xfrm>
            <a:prstGeom prst="rect"/>
            <a:grpFill/>
            <a:ln w="12700">
              <a:solidFill>
                <a:schemeClr val="tx1"/>
              </a:solidFill>
              <a:miter lim="800000"/>
              <a:headEnd type="none" w="sm" len="sm"/>
              <a:tailEnd type="none" w="sm" len="sm"/>
            </a:ln>
          </p:spPr>
          <p:txBody>
            <a:bodyPr anchor="ctr" wrap="none"/>
            <a:p>
              <a:pPr eaLnBrk="1" fontAlgn="auto" hangingPunct="1">
                <a:spcBef>
                  <a:spcPts val="0"/>
                </a:spcBef>
                <a:spcAft>
                  <a:spcPts val="0"/>
                </a:spcAft>
              </a:pPr>
              <a:endParaRPr lang="en-GB">
                <a:solidFill>
                  <a:srgbClr val="000000"/>
                </a:solidFill>
              </a:endParaRPr>
            </a:p>
          </p:txBody>
        </p:sp>
        <p:sp>
          <p:nvSpPr>
            <p:cNvPr id="1048991" name="Rectangle 25"/>
            <p:cNvSpPr>
              <a:spLocks noChangeArrowheads="1"/>
            </p:cNvSpPr>
            <p:nvPr>
              <p:custDataLst>
                <p:tags r:id="rId20"/>
              </p:custDataLst>
            </p:nvPr>
          </p:nvSpPr>
          <p:spPr bwMode="auto">
            <a:xfrm>
              <a:off x="1584" y="1440"/>
              <a:ext cx="144" cy="2064"/>
            </a:xfrm>
            <a:prstGeom prst="rect"/>
            <a:grpFill/>
            <a:ln w="12700">
              <a:solidFill>
                <a:schemeClr val="tx1"/>
              </a:solidFill>
              <a:miter lim="800000"/>
              <a:headEnd type="none" w="sm" len="sm"/>
              <a:tailEnd type="none" w="sm" len="sm"/>
            </a:ln>
          </p:spPr>
          <p:txBody>
            <a:bodyPr anchor="ctr" wrap="none"/>
            <a:p>
              <a:pPr eaLnBrk="1" fontAlgn="auto" hangingPunct="1">
                <a:spcBef>
                  <a:spcPts val="0"/>
                </a:spcBef>
                <a:spcAft>
                  <a:spcPts val="0"/>
                </a:spcAft>
              </a:pPr>
              <a:endParaRPr lang="en-GB">
                <a:solidFill>
                  <a:srgbClr val="000000"/>
                </a:solidFill>
              </a:endParaRPr>
            </a:p>
          </p:txBody>
        </p:sp>
        <p:sp>
          <p:nvSpPr>
            <p:cNvPr id="1048992" name="Rectangle 26"/>
            <p:cNvSpPr>
              <a:spLocks noChangeArrowheads="1"/>
            </p:cNvSpPr>
            <p:nvPr>
              <p:custDataLst>
                <p:tags r:id="rId21"/>
              </p:custDataLst>
            </p:nvPr>
          </p:nvSpPr>
          <p:spPr bwMode="auto">
            <a:xfrm>
              <a:off x="1728" y="1536"/>
              <a:ext cx="144" cy="1968"/>
            </a:xfrm>
            <a:prstGeom prst="rect"/>
            <a:grpFill/>
            <a:ln w="12700">
              <a:solidFill>
                <a:schemeClr val="tx1"/>
              </a:solidFill>
              <a:miter lim="800000"/>
              <a:headEnd type="none" w="sm" len="sm"/>
              <a:tailEnd type="none" w="sm" len="sm"/>
            </a:ln>
          </p:spPr>
          <p:txBody>
            <a:bodyPr anchor="ctr" wrap="none"/>
            <a:p>
              <a:pPr eaLnBrk="1" fontAlgn="auto" hangingPunct="1">
                <a:spcBef>
                  <a:spcPts val="0"/>
                </a:spcBef>
                <a:spcAft>
                  <a:spcPts val="0"/>
                </a:spcAft>
              </a:pPr>
              <a:endParaRPr altLang="en-US" sz="2800" lang="zh-CN">
                <a:solidFill>
                  <a:srgbClr val="000000"/>
                </a:solidFill>
              </a:endParaRPr>
            </a:p>
          </p:txBody>
        </p:sp>
        <p:sp>
          <p:nvSpPr>
            <p:cNvPr id="1048993" name="Rectangle 27"/>
            <p:cNvSpPr>
              <a:spLocks noChangeArrowheads="1"/>
            </p:cNvSpPr>
            <p:nvPr>
              <p:custDataLst>
                <p:tags r:id="rId22"/>
              </p:custDataLst>
            </p:nvPr>
          </p:nvSpPr>
          <p:spPr bwMode="auto">
            <a:xfrm>
              <a:off x="1872" y="1680"/>
              <a:ext cx="144" cy="1824"/>
            </a:xfrm>
            <a:prstGeom prst="rect"/>
            <a:grpFill/>
            <a:ln w="12700">
              <a:solidFill>
                <a:schemeClr val="tx1"/>
              </a:solidFill>
              <a:miter lim="800000"/>
              <a:headEnd type="none" w="sm" len="sm"/>
              <a:tailEnd type="none" w="sm" len="sm"/>
            </a:ln>
          </p:spPr>
          <p:txBody>
            <a:bodyPr anchor="ctr" wrap="none"/>
            <a:p>
              <a:pPr eaLnBrk="1" fontAlgn="auto" hangingPunct="1">
                <a:spcBef>
                  <a:spcPts val="0"/>
                </a:spcBef>
                <a:spcAft>
                  <a:spcPts val="0"/>
                </a:spcAft>
              </a:pPr>
              <a:endParaRPr altLang="en-US" sz="2800" lang="zh-CN">
                <a:solidFill>
                  <a:srgbClr val="000000"/>
                </a:solidFill>
              </a:endParaRPr>
            </a:p>
          </p:txBody>
        </p:sp>
        <p:sp>
          <p:nvSpPr>
            <p:cNvPr id="1048994" name="Rectangle 28"/>
            <p:cNvSpPr>
              <a:spLocks noChangeArrowheads="1"/>
            </p:cNvSpPr>
            <p:nvPr>
              <p:custDataLst>
                <p:tags r:id="rId23"/>
              </p:custDataLst>
            </p:nvPr>
          </p:nvSpPr>
          <p:spPr bwMode="auto">
            <a:xfrm>
              <a:off x="2016" y="1920"/>
              <a:ext cx="144" cy="1584"/>
            </a:xfrm>
            <a:prstGeom prst="rect"/>
            <a:grpFill/>
            <a:ln w="12700">
              <a:solidFill>
                <a:schemeClr val="tx1"/>
              </a:solidFill>
              <a:miter lim="800000"/>
              <a:headEnd type="none" w="sm" len="sm"/>
              <a:tailEnd type="none" w="sm" len="sm"/>
            </a:ln>
          </p:spPr>
          <p:txBody>
            <a:bodyPr anchor="ctr" wrap="none"/>
            <a:p>
              <a:pPr eaLnBrk="1" fontAlgn="auto" hangingPunct="1">
                <a:spcBef>
                  <a:spcPts val="0"/>
                </a:spcBef>
                <a:spcAft>
                  <a:spcPts val="0"/>
                </a:spcAft>
              </a:pPr>
              <a:endParaRPr altLang="en-US" sz="2800" lang="zh-CN">
                <a:solidFill>
                  <a:srgbClr val="000000"/>
                </a:solidFill>
              </a:endParaRPr>
            </a:p>
          </p:txBody>
        </p:sp>
        <p:sp>
          <p:nvSpPr>
            <p:cNvPr id="1048995" name="Rectangle 29"/>
            <p:cNvSpPr>
              <a:spLocks noChangeArrowheads="1"/>
            </p:cNvSpPr>
            <p:nvPr>
              <p:custDataLst>
                <p:tags r:id="rId24"/>
              </p:custDataLst>
            </p:nvPr>
          </p:nvSpPr>
          <p:spPr bwMode="auto">
            <a:xfrm>
              <a:off x="2160" y="2208"/>
              <a:ext cx="144" cy="1296"/>
            </a:xfrm>
            <a:prstGeom prst="rect"/>
            <a:grpFill/>
            <a:ln w="12700">
              <a:solidFill>
                <a:schemeClr val="tx1"/>
              </a:solidFill>
              <a:miter lim="800000"/>
              <a:headEnd type="none" w="sm" len="sm"/>
              <a:tailEnd type="none" w="sm" len="sm"/>
            </a:ln>
          </p:spPr>
          <p:txBody>
            <a:bodyPr anchor="ctr" wrap="none"/>
            <a:p>
              <a:pPr eaLnBrk="1" fontAlgn="auto" hangingPunct="1">
                <a:spcBef>
                  <a:spcPts val="0"/>
                </a:spcBef>
                <a:spcAft>
                  <a:spcPts val="0"/>
                </a:spcAft>
              </a:pPr>
              <a:endParaRPr altLang="en-US" sz="2800" lang="zh-CN">
                <a:solidFill>
                  <a:srgbClr val="000000"/>
                </a:solidFill>
              </a:endParaRPr>
            </a:p>
          </p:txBody>
        </p:sp>
        <p:sp>
          <p:nvSpPr>
            <p:cNvPr id="1048996" name="Line 30"/>
            <p:cNvSpPr>
              <a:spLocks noChangeShapeType="1"/>
            </p:cNvSpPr>
            <p:nvPr>
              <p:custDataLst>
                <p:tags r:id="rId25"/>
              </p:custDataLst>
            </p:nvPr>
          </p:nvSpPr>
          <p:spPr bwMode="auto">
            <a:xfrm>
              <a:off x="1152" y="1056"/>
              <a:ext cx="0" cy="2448"/>
            </a:xfrm>
            <a:prstGeom prst="line"/>
            <a:grpFill/>
            <a:ln w="28575">
              <a:solidFill>
                <a:schemeClr val="tx1"/>
              </a:solidFill>
              <a:round/>
              <a:headEnd type="none" w="sm" len="sm"/>
              <a:tailEnd type="none" w="sm" len="sm"/>
            </a:ln>
          </p:spPr>
          <p:txBody>
            <a:bodyPr/>
            <a:p>
              <a:pPr eaLnBrk="1" fontAlgn="auto" hangingPunct="1">
                <a:spcBef>
                  <a:spcPts val="0"/>
                </a:spcBef>
                <a:spcAft>
                  <a:spcPts val="0"/>
                </a:spcAft>
              </a:pPr>
              <a:endParaRPr lang="en-US">
                <a:solidFill>
                  <a:srgbClr val="000000"/>
                </a:solidFill>
              </a:endParaRPr>
            </a:p>
          </p:txBody>
        </p:sp>
        <p:sp>
          <p:nvSpPr>
            <p:cNvPr id="1048997" name="Line 31"/>
            <p:cNvSpPr>
              <a:spLocks noChangeShapeType="1"/>
            </p:cNvSpPr>
            <p:nvPr>
              <p:custDataLst>
                <p:tags r:id="rId26"/>
              </p:custDataLst>
            </p:nvPr>
          </p:nvSpPr>
          <p:spPr bwMode="auto">
            <a:xfrm>
              <a:off x="1104" y="1200"/>
              <a:ext cx="96" cy="0"/>
            </a:xfrm>
            <a:prstGeom prst="line"/>
            <a:grpFill/>
            <a:ln w="12700">
              <a:solidFill>
                <a:schemeClr val="tx1"/>
              </a:solidFill>
              <a:round/>
              <a:headEnd type="none" w="sm" len="sm"/>
              <a:tailEnd type="none" w="sm" len="sm"/>
            </a:ln>
          </p:spPr>
          <p:txBody>
            <a:bodyPr/>
            <a:p>
              <a:pPr eaLnBrk="1" fontAlgn="auto" hangingPunct="1">
                <a:spcBef>
                  <a:spcPts val="0"/>
                </a:spcBef>
                <a:spcAft>
                  <a:spcPts val="0"/>
                </a:spcAft>
              </a:pPr>
              <a:endParaRPr lang="en-US">
                <a:solidFill>
                  <a:srgbClr val="000000"/>
                </a:solidFill>
              </a:endParaRPr>
            </a:p>
          </p:txBody>
        </p:sp>
        <p:sp>
          <p:nvSpPr>
            <p:cNvPr id="1048998" name="Line 32"/>
            <p:cNvSpPr>
              <a:spLocks noChangeShapeType="1"/>
            </p:cNvSpPr>
            <p:nvPr>
              <p:custDataLst>
                <p:tags r:id="rId27"/>
              </p:custDataLst>
            </p:nvPr>
          </p:nvSpPr>
          <p:spPr bwMode="auto">
            <a:xfrm>
              <a:off x="1104" y="2360"/>
              <a:ext cx="96" cy="0"/>
            </a:xfrm>
            <a:prstGeom prst="line"/>
            <a:grpFill/>
            <a:ln w="12700">
              <a:solidFill>
                <a:schemeClr val="tx1"/>
              </a:solidFill>
              <a:round/>
              <a:headEnd type="none" w="sm" len="sm"/>
              <a:tailEnd type="none" w="sm" len="sm"/>
            </a:ln>
          </p:spPr>
          <p:txBody>
            <a:bodyPr/>
            <a:p>
              <a:pPr eaLnBrk="1" fontAlgn="auto" hangingPunct="1">
                <a:spcBef>
                  <a:spcPts val="0"/>
                </a:spcBef>
                <a:spcAft>
                  <a:spcPts val="0"/>
                </a:spcAft>
              </a:pPr>
              <a:endParaRPr lang="en-US">
                <a:solidFill>
                  <a:srgbClr val="000000"/>
                </a:solidFill>
              </a:endParaRPr>
            </a:p>
          </p:txBody>
        </p:sp>
        <p:sp>
          <p:nvSpPr>
            <p:cNvPr id="1048999" name="Line 33"/>
            <p:cNvSpPr>
              <a:spLocks noChangeShapeType="1"/>
            </p:cNvSpPr>
            <p:nvPr>
              <p:custDataLst>
                <p:tags r:id="rId28"/>
              </p:custDataLst>
            </p:nvPr>
          </p:nvSpPr>
          <p:spPr bwMode="auto">
            <a:xfrm flipH="1">
              <a:off x="1104" y="3504"/>
              <a:ext cx="1536" cy="0"/>
            </a:xfrm>
            <a:prstGeom prst="line"/>
            <a:grpFill/>
            <a:ln w="28575">
              <a:solidFill>
                <a:schemeClr val="tx1"/>
              </a:solidFill>
              <a:round/>
              <a:headEnd type="none" w="sm" len="sm"/>
              <a:tailEnd type="none" w="sm" len="sm"/>
            </a:ln>
          </p:spPr>
          <p:txBody>
            <a:bodyPr/>
            <a:p>
              <a:pPr eaLnBrk="1" fontAlgn="auto" hangingPunct="1">
                <a:spcBef>
                  <a:spcPts val="0"/>
                </a:spcBef>
                <a:spcAft>
                  <a:spcPts val="0"/>
                </a:spcAft>
              </a:pPr>
              <a:endParaRPr lang="en-US">
                <a:solidFill>
                  <a:srgbClr val="000000"/>
                </a:solidFill>
              </a:endParaRPr>
            </a:p>
          </p:txBody>
        </p:sp>
        <p:sp>
          <p:nvSpPr>
            <p:cNvPr id="1049000" name="Line 34"/>
            <p:cNvSpPr>
              <a:spLocks noChangeShapeType="1"/>
            </p:cNvSpPr>
            <p:nvPr>
              <p:custDataLst>
                <p:tags r:id="rId29"/>
              </p:custDataLst>
            </p:nvPr>
          </p:nvSpPr>
          <p:spPr bwMode="auto">
            <a:xfrm>
              <a:off x="2304" y="3456"/>
              <a:ext cx="0" cy="96"/>
            </a:xfrm>
            <a:prstGeom prst="line"/>
            <a:grpFill/>
            <a:ln w="28575">
              <a:solidFill>
                <a:schemeClr val="tx1"/>
              </a:solidFill>
              <a:round/>
              <a:headEnd type="none" w="sm" len="sm"/>
              <a:tailEnd type="none" w="sm" len="sm"/>
            </a:ln>
          </p:spPr>
          <p:txBody>
            <a:bodyPr/>
            <a:p>
              <a:pPr eaLnBrk="1" fontAlgn="auto" hangingPunct="1">
                <a:spcBef>
                  <a:spcPts val="0"/>
                </a:spcBef>
                <a:spcAft>
                  <a:spcPts val="0"/>
                </a:spcAft>
              </a:pPr>
              <a:endParaRPr lang="en-US">
                <a:solidFill>
                  <a:srgbClr val="000000"/>
                </a:solidFill>
              </a:endParaRPr>
            </a:p>
          </p:txBody>
        </p:sp>
        <p:sp>
          <p:nvSpPr>
            <p:cNvPr id="1049001" name="Freeform 35"/>
            <p:cNvSpPr/>
            <p:nvPr>
              <p:custDataLst>
                <p:tags r:id="rId30"/>
              </p:custDataLst>
            </p:nvPr>
          </p:nvSpPr>
          <p:spPr bwMode="auto">
            <a:xfrm>
              <a:off x="1152" y="1200"/>
              <a:ext cx="1248" cy="1536"/>
            </a:xfrm>
            <a:custGeom>
              <a:avLst/>
              <a:gdLst>
                <a:gd name="T0" fmla="*/ 0 w 1104"/>
                <a:gd name="T1" fmla="*/ 0 h 1344"/>
                <a:gd name="T2" fmla="*/ 1066 w 1104"/>
                <a:gd name="T3" fmla="*/ 311 h 1344"/>
                <a:gd name="T4" fmla="*/ 2134 w 1104"/>
                <a:gd name="T5" fmla="*/ 939 h 1344"/>
                <a:gd name="T6" fmla="*/ 2943 w 1104"/>
                <a:gd name="T7" fmla="*/ 1554 h 1344"/>
                <a:gd name="T8" fmla="*/ 4005 w 1104"/>
                <a:gd name="T9" fmla="*/ 2803 h 1344"/>
                <a:gd name="T10" fmla="*/ 4809 w 1104"/>
                <a:gd name="T11" fmla="*/ 4355 h 1344"/>
                <a:gd name="T12" fmla="*/ 5608 w 1104"/>
                <a:gd name="T13" fmla="*/ 6225 h 1344"/>
                <a:gd name="T14" fmla="*/ 6145 w 1104"/>
                <a:gd name="T15" fmla="*/ 8717 h 1344"/>
                <a:gd name="T16" fmla="*/ 0 60000 65536"/>
                <a:gd name="T17" fmla="*/ 0 60000 65536"/>
                <a:gd name="T18" fmla="*/ 0 60000 65536"/>
                <a:gd name="T19" fmla="*/ 0 60000 65536"/>
                <a:gd name="T20" fmla="*/ 0 60000 65536"/>
                <a:gd name="T21" fmla="*/ 0 60000 65536"/>
                <a:gd name="T22" fmla="*/ 0 60000 65536"/>
                <a:gd name="T23" fmla="*/ 0 60000 65536"/>
                <a:gd name="T24" fmla="*/ 0 w 1104"/>
                <a:gd name="T25" fmla="*/ 0 h 1344"/>
                <a:gd name="T26" fmla="*/ 1104 w 1104"/>
                <a:gd name="T27" fmla="*/ 1344 h 13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04" h="1344">
                  <a:moveTo>
                    <a:pt x="0" y="0"/>
                  </a:moveTo>
                  <a:cubicBezTo>
                    <a:pt x="64" y="12"/>
                    <a:pt x="128" y="24"/>
                    <a:pt x="192" y="48"/>
                  </a:cubicBezTo>
                  <a:cubicBezTo>
                    <a:pt x="256" y="72"/>
                    <a:pt x="328" y="112"/>
                    <a:pt x="384" y="144"/>
                  </a:cubicBezTo>
                  <a:cubicBezTo>
                    <a:pt x="440" y="176"/>
                    <a:pt x="472" y="192"/>
                    <a:pt x="528" y="240"/>
                  </a:cubicBezTo>
                  <a:cubicBezTo>
                    <a:pt x="584" y="288"/>
                    <a:pt x="664" y="360"/>
                    <a:pt x="720" y="432"/>
                  </a:cubicBezTo>
                  <a:cubicBezTo>
                    <a:pt x="776" y="504"/>
                    <a:pt x="816" y="584"/>
                    <a:pt x="864" y="672"/>
                  </a:cubicBezTo>
                  <a:cubicBezTo>
                    <a:pt x="912" y="760"/>
                    <a:pt x="968" y="848"/>
                    <a:pt x="1008" y="960"/>
                  </a:cubicBezTo>
                  <a:cubicBezTo>
                    <a:pt x="1048" y="1072"/>
                    <a:pt x="1080" y="1288"/>
                    <a:pt x="1104" y="1344"/>
                  </a:cubicBezTo>
                </a:path>
              </a:pathLst>
            </a:custGeom>
            <a:noFill/>
            <a:ln w="28575" cap="flat" cmpd="sng">
              <a:solidFill>
                <a:schemeClr val="tx1"/>
              </a:solidFill>
              <a:prstDash val="solid"/>
              <a:round/>
              <a:headEnd type="none" w="sm" len="sm"/>
              <a:tailEnd type="none" w="sm" len="sm"/>
            </a:ln>
          </p:spPr>
          <p:txBody>
            <a:bodyPr/>
            <a:p>
              <a:pPr eaLnBrk="1" fontAlgn="auto" hangingPunct="1">
                <a:spcBef>
                  <a:spcPts val="0"/>
                </a:spcBef>
                <a:spcAft>
                  <a:spcPts val="0"/>
                </a:spcAft>
              </a:pPr>
              <a:endParaRPr lang="en-US">
                <a:solidFill>
                  <a:srgbClr val="000000"/>
                </a:solidFill>
              </a:endParaRPr>
            </a:p>
          </p:txBody>
        </p:sp>
        <p:sp>
          <p:nvSpPr>
            <p:cNvPr id="1049002" name="Text Box 36"/>
            <p:cNvSpPr txBox="1">
              <a:spLocks noChangeArrowheads="1"/>
            </p:cNvSpPr>
            <p:nvPr>
              <p:custDataLst>
                <p:tags r:id="rId31"/>
              </p:custDataLst>
            </p:nvPr>
          </p:nvSpPr>
          <p:spPr bwMode="auto">
            <a:xfrm rot="-5368534">
              <a:off x="-19" y="2371"/>
              <a:ext cx="1344" cy="250"/>
            </a:xfrm>
            <a:prstGeom prst="rect"/>
            <a:grpFill/>
            <a:ln w="12700">
              <a:noFill/>
              <a:miter lim="800000"/>
              <a:headEnd type="none" w="sm" len="sm"/>
              <a:tailEnd type="none" w="sm" len="sm"/>
            </a:ln>
          </p:spPr>
          <p:txBody>
            <a:bodyPr>
              <a:spAutoFit/>
            </a:bodyPr>
            <a:p>
              <a:pPr eaLnBrk="1" fontAlgn="auto" hangingPunct="1">
                <a:spcBef>
                  <a:spcPct val="50000"/>
                </a:spcBef>
                <a:spcAft>
                  <a:spcPts val="0"/>
                </a:spcAft>
              </a:pPr>
              <a:r>
                <a:rPr altLang="zh-CN" sz="2000" lang="en-US">
                  <a:solidFill>
                    <a:srgbClr val="000000"/>
                  </a:solidFill>
                </a:rPr>
                <a:t>F(x) = 4.0/(1+x</a:t>
              </a:r>
              <a:r>
                <a:rPr altLang="zh-CN" baseline="30000" sz="2000" lang="en-US">
                  <a:solidFill>
                    <a:srgbClr val="000000"/>
                  </a:solidFill>
                </a:rPr>
                <a:t>2</a:t>
              </a:r>
              <a:r>
                <a:rPr altLang="zh-CN" sz="2000" lang="en-US">
                  <a:solidFill>
                    <a:srgbClr val="000000"/>
                  </a:solidFill>
                </a:rPr>
                <a:t>)</a:t>
              </a:r>
            </a:p>
          </p:txBody>
        </p:sp>
        <p:sp>
          <p:nvSpPr>
            <p:cNvPr id="1049003" name="Text Box 37"/>
            <p:cNvSpPr txBox="1">
              <a:spLocks noChangeArrowheads="1"/>
            </p:cNvSpPr>
            <p:nvPr>
              <p:custDataLst>
                <p:tags r:id="rId32"/>
              </p:custDataLst>
            </p:nvPr>
          </p:nvSpPr>
          <p:spPr bwMode="auto">
            <a:xfrm>
              <a:off x="816" y="1104"/>
              <a:ext cx="288" cy="192"/>
            </a:xfrm>
            <a:prstGeom prst="rect"/>
            <a:grpFill/>
            <a:ln w="12700">
              <a:noFill/>
              <a:miter lim="800000"/>
              <a:headEnd type="none" w="sm" len="sm"/>
              <a:tailEnd type="none" w="sm" len="sm"/>
            </a:ln>
          </p:spPr>
          <p:txBody>
            <a:bodyPr>
              <a:spAutoFit/>
            </a:bodyPr>
            <a:p>
              <a:pPr eaLnBrk="1" fontAlgn="auto" hangingPunct="1">
                <a:spcBef>
                  <a:spcPct val="50000"/>
                </a:spcBef>
                <a:spcAft>
                  <a:spcPts val="0"/>
                </a:spcAft>
              </a:pPr>
              <a:r>
                <a:rPr altLang="zh-CN" sz="1400" lang="en-US">
                  <a:solidFill>
                    <a:srgbClr val="000000"/>
                  </a:solidFill>
                </a:rPr>
                <a:t>4.0</a:t>
              </a:r>
            </a:p>
          </p:txBody>
        </p:sp>
        <p:sp>
          <p:nvSpPr>
            <p:cNvPr id="1049004" name="Text Box 38"/>
            <p:cNvSpPr txBox="1">
              <a:spLocks noChangeArrowheads="1"/>
            </p:cNvSpPr>
            <p:nvPr>
              <p:custDataLst>
                <p:tags r:id="rId33"/>
              </p:custDataLst>
            </p:nvPr>
          </p:nvSpPr>
          <p:spPr bwMode="auto">
            <a:xfrm>
              <a:off x="864" y="2256"/>
              <a:ext cx="288" cy="192"/>
            </a:xfrm>
            <a:prstGeom prst="rect"/>
            <a:grpFill/>
            <a:ln w="12700">
              <a:noFill/>
              <a:miter lim="800000"/>
              <a:headEnd type="none" w="sm" len="sm"/>
              <a:tailEnd type="none" w="sm" len="sm"/>
            </a:ln>
          </p:spPr>
          <p:txBody>
            <a:bodyPr>
              <a:spAutoFit/>
            </a:bodyPr>
            <a:p>
              <a:pPr eaLnBrk="1" fontAlgn="auto" hangingPunct="1">
                <a:spcBef>
                  <a:spcPct val="50000"/>
                </a:spcBef>
                <a:spcAft>
                  <a:spcPts val="0"/>
                </a:spcAft>
              </a:pPr>
              <a:r>
                <a:rPr altLang="zh-CN" sz="1400" lang="en-US">
                  <a:solidFill>
                    <a:srgbClr val="000000"/>
                  </a:solidFill>
                </a:rPr>
                <a:t>2.0</a:t>
              </a:r>
            </a:p>
          </p:txBody>
        </p:sp>
        <p:sp>
          <p:nvSpPr>
            <p:cNvPr id="1049005" name="Text Box 39"/>
            <p:cNvSpPr txBox="1">
              <a:spLocks noChangeArrowheads="1"/>
            </p:cNvSpPr>
            <p:nvPr>
              <p:custDataLst>
                <p:tags r:id="rId34"/>
              </p:custDataLst>
            </p:nvPr>
          </p:nvSpPr>
          <p:spPr bwMode="auto">
            <a:xfrm>
              <a:off x="2160" y="3504"/>
              <a:ext cx="288" cy="192"/>
            </a:xfrm>
            <a:prstGeom prst="rect"/>
            <a:grpFill/>
            <a:ln w="12700">
              <a:noFill/>
              <a:miter lim="800000"/>
              <a:headEnd type="none" w="sm" len="sm"/>
              <a:tailEnd type="none" w="sm" len="sm"/>
            </a:ln>
          </p:spPr>
          <p:txBody>
            <a:bodyPr>
              <a:spAutoFit/>
            </a:bodyPr>
            <a:p>
              <a:pPr eaLnBrk="1" fontAlgn="auto" hangingPunct="1">
                <a:spcBef>
                  <a:spcPct val="50000"/>
                </a:spcBef>
                <a:spcAft>
                  <a:spcPts val="0"/>
                </a:spcAft>
              </a:pPr>
              <a:r>
                <a:rPr altLang="zh-CN" sz="1400" lang="en-US">
                  <a:solidFill>
                    <a:srgbClr val="000000"/>
                  </a:solidFill>
                </a:rPr>
                <a:t>1.0</a:t>
              </a:r>
            </a:p>
          </p:txBody>
        </p:sp>
        <p:sp>
          <p:nvSpPr>
            <p:cNvPr id="1049006" name="Text Box 40"/>
            <p:cNvSpPr txBox="1">
              <a:spLocks noChangeArrowheads="1"/>
            </p:cNvSpPr>
            <p:nvPr>
              <p:custDataLst>
                <p:tags r:id="rId35"/>
              </p:custDataLst>
            </p:nvPr>
          </p:nvSpPr>
          <p:spPr bwMode="auto">
            <a:xfrm>
              <a:off x="1632" y="3600"/>
              <a:ext cx="288" cy="250"/>
            </a:xfrm>
            <a:prstGeom prst="rect"/>
            <a:grpFill/>
            <a:ln w="12700">
              <a:noFill/>
              <a:miter lim="800000"/>
              <a:headEnd type="none" w="sm" len="sm"/>
              <a:tailEnd type="none" w="sm" len="sm"/>
            </a:ln>
          </p:spPr>
          <p:txBody>
            <a:bodyPr>
              <a:spAutoFit/>
            </a:bodyPr>
            <a:p>
              <a:pPr eaLnBrk="1" fontAlgn="auto" hangingPunct="1">
                <a:spcBef>
                  <a:spcPct val="50000"/>
                </a:spcBef>
                <a:spcAft>
                  <a:spcPts val="0"/>
                </a:spcAft>
              </a:pPr>
              <a:r>
                <a:rPr altLang="zh-CN" sz="2000" lang="en-US">
                  <a:solidFill>
                    <a:srgbClr val="000000"/>
                  </a:solidFill>
                </a:rPr>
                <a:t>X</a:t>
              </a:r>
            </a:p>
          </p:txBody>
        </p:sp>
        <p:sp>
          <p:nvSpPr>
            <p:cNvPr id="1049007" name="Text Box 41"/>
            <p:cNvSpPr txBox="1">
              <a:spLocks noChangeArrowheads="1"/>
            </p:cNvSpPr>
            <p:nvPr>
              <p:custDataLst>
                <p:tags r:id="rId36"/>
              </p:custDataLst>
            </p:nvPr>
          </p:nvSpPr>
          <p:spPr bwMode="auto">
            <a:xfrm>
              <a:off x="960" y="3552"/>
              <a:ext cx="288" cy="192"/>
            </a:xfrm>
            <a:prstGeom prst="rect"/>
            <a:grpFill/>
            <a:ln w="12700">
              <a:noFill/>
              <a:miter lim="800000"/>
              <a:headEnd type="none" w="sm" len="sm"/>
              <a:tailEnd type="none" w="sm" len="sm"/>
            </a:ln>
          </p:spPr>
          <p:txBody>
            <a:bodyPr>
              <a:spAutoFit/>
            </a:bodyPr>
            <a:p>
              <a:pPr eaLnBrk="1" fontAlgn="auto" hangingPunct="1">
                <a:spcBef>
                  <a:spcPct val="50000"/>
                </a:spcBef>
                <a:spcAft>
                  <a:spcPts val="0"/>
                </a:spcAft>
              </a:pPr>
              <a:r>
                <a:rPr altLang="zh-CN" sz="1400" lang="en-US">
                  <a:solidFill>
                    <a:srgbClr val="000000"/>
                  </a:solidFill>
                </a:rPr>
                <a:t>0.0</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09" name=""/>
        <p:cNvGrpSpPr/>
        <p:nvPr/>
      </p:nvGrpSpPr>
      <p:grpSpPr>
        <a:xfrm>
          <a:off x="0" y="0"/>
          <a:ext cx="0" cy="0"/>
          <a:chOff x="0" y="0"/>
          <a:chExt cx="0" cy="0"/>
        </a:xfrm>
      </p:grpSpPr>
      <p:sp>
        <p:nvSpPr>
          <p:cNvPr id="1049011"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串行的</a:t>
            </a:r>
            <a:r>
              <a:rPr altLang="zh-CN" dirty="0" lang="en-US">
                <a:latin typeface="微软雅黑" panose="020B0503020204020204" charset="-122"/>
                <a:ea typeface="微软雅黑" panose="020B0503020204020204" charset="-122"/>
                <a:cs typeface="MS PGothic" panose="020B0600070205080204" pitchFamily="-96" charset="-128"/>
              </a:rPr>
              <a:t>π</a:t>
            </a:r>
            <a:r>
              <a:rPr altLang="en-US" dirty="0" lang="zh-CN">
                <a:latin typeface="微软雅黑" panose="020B0503020204020204" charset="-122"/>
                <a:ea typeface="微软雅黑" panose="020B0503020204020204" charset="-122"/>
                <a:cs typeface="MS PGothic" panose="020B0600070205080204" pitchFamily="-96" charset="-128"/>
              </a:rPr>
              <a:t>程序</a:t>
            </a:r>
          </a:p>
        </p:txBody>
      </p:sp>
      <p:sp>
        <p:nvSpPr>
          <p:cNvPr id="1049012"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013" name="Rectangle 4"/>
          <p:cNvSpPr>
            <a:spLocks noChangeArrowheads="1"/>
          </p:cNvSpPr>
          <p:nvPr>
            <p:custDataLst>
              <p:tags r:id="rId2"/>
            </p:custDataLst>
          </p:nvPr>
        </p:nvSpPr>
        <p:spPr bwMode="auto">
          <a:xfrm>
            <a:off x="1447800" y="1367118"/>
            <a:ext cx="6629400" cy="4399915"/>
          </a:xfrm>
          <a:prstGeom prst="rect"/>
          <a:noFill/>
          <a:ln w="9525">
            <a:noFill/>
            <a:miter lim="800000"/>
          </a:ln>
          <a:effectLst/>
        </p:spPr>
        <p:txBody>
          <a:bodyPr bIns="46038" lIns="92075" rIns="92075" tIns="46038">
            <a:spAutoFit/>
          </a:bodyPr>
          <a:p>
            <a:pPr fontAlgn="auto">
              <a:spcBef>
                <a:spcPts val="0"/>
              </a:spcBef>
              <a:spcAft>
                <a:spcPts val="0"/>
              </a:spcAft>
            </a:pPr>
            <a:r>
              <a:rPr altLang="zh-CN" dirty="0" sz="2000" lang="en-US">
                <a:solidFill>
                  <a:srgbClr val="000000"/>
                </a:solidFill>
              </a:rPr>
              <a:t>static long </a:t>
            </a:r>
            <a:r>
              <a:rPr altLang="zh-CN" dirty="0" sz="2000" lang="en-US" err="1">
                <a:solidFill>
                  <a:srgbClr val="000000"/>
                </a:solidFill>
              </a:rPr>
              <a:t>num_steps</a:t>
            </a:r>
            <a:r>
              <a:rPr altLang="zh-CN" dirty="0" sz="2000" lang="en-US">
                <a:solidFill>
                  <a:srgbClr val="000000"/>
                </a:solidFill>
              </a:rPr>
              <a:t> =  100000;</a:t>
            </a:r>
          </a:p>
          <a:p>
            <a:pPr fontAlgn="auto">
              <a:spcBef>
                <a:spcPts val="0"/>
              </a:spcBef>
              <a:spcAft>
                <a:spcPts val="0"/>
              </a:spcAft>
            </a:pPr>
            <a:r>
              <a:rPr altLang="zh-CN" dirty="0" sz="2000" lang="en-US">
                <a:solidFill>
                  <a:srgbClr val="000000"/>
                </a:solidFill>
              </a:rPr>
              <a:t>double step;</a:t>
            </a:r>
          </a:p>
          <a:p>
            <a:pPr fontAlgn="auto">
              <a:spcBef>
                <a:spcPts val="0"/>
              </a:spcBef>
              <a:spcAft>
                <a:spcPts val="0"/>
              </a:spcAft>
            </a:pPr>
            <a:r>
              <a:rPr altLang="zh-CN" dirty="0" sz="2000" lang="en-US" err="1">
                <a:solidFill>
                  <a:srgbClr val="000000"/>
                </a:solidFill>
              </a:rPr>
              <a:t>int</a:t>
            </a:r>
            <a:r>
              <a:rPr altLang="zh-CN" dirty="0" sz="2000" lang="en-US">
                <a:solidFill>
                  <a:srgbClr val="000000"/>
                </a:solidFill>
              </a:rPr>
              <a:t> main ()</a:t>
            </a:r>
          </a:p>
          <a:p>
            <a:pPr fontAlgn="auto">
              <a:spcBef>
                <a:spcPts val="0"/>
              </a:spcBef>
              <a:spcAft>
                <a:spcPts val="0"/>
              </a:spcAft>
            </a:pPr>
            <a:r>
              <a:rPr altLang="zh-CN" dirty="0" sz="2000" lang="en-US">
                <a:solidFill>
                  <a:srgbClr val="000000"/>
                </a:solidFill>
              </a:rPr>
              <a:t>{	  </a:t>
            </a:r>
          </a:p>
          <a:p>
            <a:pPr fontAlgn="auto" indent="457200" lvl="1" marL="457200">
              <a:spcBef>
                <a:spcPts val="0"/>
              </a:spcBef>
              <a:spcAft>
                <a:spcPts val="0"/>
              </a:spcAft>
            </a:pPr>
            <a:r>
              <a:rPr altLang="zh-CN" dirty="0" sz="2000" lang="en-US">
                <a:solidFill>
                  <a:srgbClr val="000000"/>
                </a:solidFill>
              </a:rPr>
              <a:t>  </a:t>
            </a:r>
            <a:r>
              <a:rPr altLang="zh-CN" dirty="0" sz="2000" lang="en-US" err="1">
                <a:solidFill>
                  <a:srgbClr val="000000"/>
                </a:solidFill>
              </a:rPr>
              <a:t>int</a:t>
            </a:r>
            <a:r>
              <a:rPr altLang="zh-CN" dirty="0" sz="2000" lang="en-US">
                <a:solidFill>
                  <a:srgbClr val="000000"/>
                </a:solidFill>
              </a:rPr>
              <a:t> i; 	  double x, pi, sum = 0.0;</a:t>
            </a:r>
          </a:p>
          <a:p>
            <a:pPr fontAlgn="auto">
              <a:spcBef>
                <a:spcPts val="0"/>
              </a:spcBef>
              <a:spcAft>
                <a:spcPts val="0"/>
              </a:spcAft>
            </a:pPr>
            <a:endParaRPr altLang="zh-CN" dirty="0" sz="2000" lang="en-US">
              <a:solidFill>
                <a:srgbClr val="000000"/>
              </a:solidFill>
            </a:endParaRPr>
          </a:p>
          <a:p>
            <a:pPr fontAlgn="auto">
              <a:spcBef>
                <a:spcPts val="0"/>
              </a:spcBef>
              <a:spcAft>
                <a:spcPts val="0"/>
              </a:spcAft>
            </a:pPr>
            <a:r>
              <a:rPr altLang="zh-CN" dirty="0" sz="2000" lang="en-US">
                <a:solidFill>
                  <a:srgbClr val="000000"/>
                </a:solidFill>
              </a:rPr>
              <a:t>	  step = 1.0/(double) </a:t>
            </a:r>
            <a:r>
              <a:rPr altLang="zh-CN" dirty="0" sz="2000" lang="en-US" err="1">
                <a:solidFill>
                  <a:srgbClr val="000000"/>
                </a:solidFill>
              </a:rPr>
              <a:t>num_steps</a:t>
            </a:r>
            <a:r>
              <a:rPr altLang="zh-CN" dirty="0" sz="2000" lang="en-US">
                <a:solidFill>
                  <a:srgbClr val="000000"/>
                </a:solidFill>
              </a:rPr>
              <a:t>;</a:t>
            </a:r>
          </a:p>
          <a:p>
            <a:pPr fontAlgn="auto">
              <a:spcBef>
                <a:spcPts val="0"/>
              </a:spcBef>
              <a:spcAft>
                <a:spcPts val="0"/>
              </a:spcAft>
            </a:pPr>
            <a:endParaRPr altLang="zh-CN" dirty="0" sz="2000" lang="en-US">
              <a:solidFill>
                <a:srgbClr val="000000"/>
              </a:solidFill>
            </a:endParaRPr>
          </a:p>
          <a:p>
            <a:pPr fontAlgn="auto">
              <a:spcBef>
                <a:spcPts val="0"/>
              </a:spcBef>
              <a:spcAft>
                <a:spcPts val="0"/>
              </a:spcAft>
            </a:pPr>
            <a:r>
              <a:rPr altLang="zh-CN" dirty="0" sz="2000" lang="en-US">
                <a:solidFill>
                  <a:srgbClr val="000000"/>
                </a:solidFill>
              </a:rPr>
              <a:t>	  for (i=0;i&lt; </a:t>
            </a:r>
            <a:r>
              <a:rPr altLang="zh-CN" dirty="0" sz="2000" lang="en-US" err="1">
                <a:solidFill>
                  <a:srgbClr val="000000"/>
                </a:solidFill>
              </a:rPr>
              <a:t>num_steps</a:t>
            </a:r>
            <a:r>
              <a:rPr altLang="zh-CN" dirty="0" sz="2000" lang="en-US">
                <a:solidFill>
                  <a:srgbClr val="000000"/>
                </a:solidFill>
              </a:rPr>
              <a:t>; i++){</a:t>
            </a:r>
          </a:p>
          <a:p>
            <a:pPr fontAlgn="auto">
              <a:spcBef>
                <a:spcPts val="0"/>
              </a:spcBef>
              <a:spcAft>
                <a:spcPts val="0"/>
              </a:spcAft>
            </a:pPr>
            <a:r>
              <a:rPr altLang="zh-CN" dirty="0" sz="2000" lang="en-US">
                <a:solidFill>
                  <a:srgbClr val="000000"/>
                </a:solidFill>
              </a:rPr>
              <a:t>		  x = (i+0.5)*step;</a:t>
            </a:r>
          </a:p>
          <a:p>
            <a:pPr fontAlgn="auto">
              <a:spcBef>
                <a:spcPts val="0"/>
              </a:spcBef>
              <a:spcAft>
                <a:spcPts val="0"/>
              </a:spcAft>
            </a:pPr>
            <a:r>
              <a:rPr altLang="zh-CN" dirty="0" sz="2000" lang="en-US">
                <a:solidFill>
                  <a:srgbClr val="000000"/>
                </a:solidFill>
              </a:rPr>
              <a:t>		  sum = sum + 4.0/(1.0+x*x);</a:t>
            </a:r>
          </a:p>
          <a:p>
            <a:pPr fontAlgn="auto">
              <a:spcBef>
                <a:spcPts val="0"/>
              </a:spcBef>
              <a:spcAft>
                <a:spcPts val="0"/>
              </a:spcAft>
            </a:pPr>
            <a:r>
              <a:rPr altLang="zh-CN" dirty="0" sz="2000" lang="en-US">
                <a:solidFill>
                  <a:srgbClr val="000000"/>
                </a:solidFill>
              </a:rPr>
              <a:t>	  }</a:t>
            </a:r>
          </a:p>
          <a:p>
            <a:pPr fontAlgn="auto">
              <a:spcBef>
                <a:spcPts val="0"/>
              </a:spcBef>
              <a:spcAft>
                <a:spcPts val="0"/>
              </a:spcAft>
            </a:pPr>
            <a:r>
              <a:rPr altLang="zh-CN" dirty="0" sz="2000" lang="en-US">
                <a:solidFill>
                  <a:srgbClr val="000000"/>
                </a:solidFill>
              </a:rPr>
              <a:t>	  pi = step * sum;</a:t>
            </a:r>
          </a:p>
          <a:p>
            <a:pPr fontAlgn="auto">
              <a:spcBef>
                <a:spcPts val="0"/>
              </a:spcBef>
              <a:spcAft>
                <a:spcPts val="0"/>
              </a:spcAft>
            </a:pPr>
            <a:r>
              <a:rPr altLang="zh-CN" b="0" dirty="0" sz="2000" lang="en-US">
                <a:solidFill>
                  <a:srgbClr val="000000"/>
                </a:solidFill>
                <a:effectLst>
                  <a:outerShdw algn="tl" blurRad="38100" dir="2700000" dist="38100">
                    <a:srgbClr val="000000"/>
                  </a:outerShdw>
                </a:effectLst>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11"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sym typeface="+mn-ea"/>
              </a:rPr>
              <a:t>共享内存的编程模型</a:t>
            </a:r>
          </a:p>
        </p:txBody>
      </p:sp>
      <p:sp>
        <p:nvSpPr>
          <p:cNvPr id="1048612"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8613" name="内容占位符 2"/>
          <p:cNvSpPr>
            <a:spLocks noGrp="1"/>
          </p:cNvSpPr>
          <p:nvPr>
            <p:ph idx="1"/>
          </p:nvPr>
        </p:nvSpPr>
        <p:spPr>
          <a:xfrm>
            <a:off x="457200" y="990600"/>
            <a:ext cx="7896225" cy="5343525"/>
          </a:xfrm>
          <a:noFill/>
          <a:ln w="9525">
            <a:noFill/>
            <a:miter lim="800000"/>
          </a:ln>
        </p:spPr>
        <p:txBody>
          <a:bodyPr anchor="t" anchorCtr="0" bIns="45720" compatLnSpc="1" lIns="91440" numCol="1" rIns="91440" tIns="45720" vert="horz" wrap="square">
            <a:noAutofit/>
          </a:bodyPr>
          <a:lstStyle>
            <a:lvl1pPr algn="l" eaLnBrk="1" fontAlgn="base" hangingPunct="1" indent="-342900" marL="342900" rtl="0">
              <a:spcBef>
                <a:spcPct val="20000"/>
              </a:spcBef>
              <a:spcAft>
                <a:spcPct val="0"/>
              </a:spcAft>
              <a:buClr>
                <a:srgbClr val="990000"/>
              </a:buClr>
              <a:buSzPct val="60000"/>
              <a:buFont typeface="Wingdings 2" panose="05020102010507070707" pitchFamily="18" charset="2"/>
              <a:buChar char="¢"/>
              <a:defRPr b="1" sz="2400">
                <a:solidFill>
                  <a:schemeClr val="tx1"/>
                </a:solidFill>
                <a:latin typeface="Comic Sans MS" panose="030F0702030302020204" pitchFamily="66" charset="0"/>
                <a:ea typeface="+mn-ea"/>
                <a:cs typeface="+mn-cs"/>
              </a:defRPr>
            </a:lvl1pPr>
            <a:lvl2pPr algn="l" eaLnBrk="1" fontAlgn="base" hangingPunct="1" indent="-285750" marL="742950" rtl="0">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algn="l" eaLnBrk="1" fontAlgn="base" hangingPunct="1" indent="-228600" marL="1143000" rtl="0">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algn="l" eaLnBrk="1" fontAlgn="base" hangingPunct="1" indent="-228600" marL="1600200" rtl="0">
              <a:spcBef>
                <a:spcPct val="20000"/>
              </a:spcBef>
              <a:spcAft>
                <a:spcPct val="0"/>
              </a:spcAft>
              <a:buChar char="–"/>
              <a:defRPr sz="2000">
                <a:solidFill>
                  <a:schemeClr val="tx1"/>
                </a:solidFill>
                <a:latin typeface="Comic Sans MS" panose="030F0702030302020204" pitchFamily="66" charset="0"/>
              </a:defRPr>
            </a:lvl4pPr>
            <a:lvl5pPr algn="l" eaLnBrk="1" fontAlgn="base" hangingPunct="1" indent="-228600" marL="2057400" rtl="0">
              <a:spcBef>
                <a:spcPct val="20000"/>
              </a:spcBef>
              <a:spcAft>
                <a:spcPct val="0"/>
              </a:spcAft>
              <a:buChar char="»"/>
              <a:defRPr sz="2000">
                <a:solidFill>
                  <a:schemeClr val="tx1"/>
                </a:solidFill>
                <a:latin typeface="Comic Sans MS" panose="030F0702030302020204" pitchFamily="66" charset="0"/>
              </a:defRPr>
            </a:lvl5pPr>
            <a:lvl6pPr algn="l" eaLnBrk="1" fontAlgn="base" hangingPunct="1" indent="-228600" marL="2514600" rtl="0">
              <a:spcBef>
                <a:spcPct val="20000"/>
              </a:spcBef>
              <a:spcAft>
                <a:spcPct val="0"/>
              </a:spcAft>
              <a:buChar char="»"/>
              <a:defRPr sz="2000">
                <a:solidFill>
                  <a:schemeClr val="tx1"/>
                </a:solidFill>
                <a:latin typeface="Arial" panose="020B0604020202020204" pitchFamily="34" charset="0"/>
              </a:defRPr>
            </a:lvl6pPr>
            <a:lvl7pPr algn="l" eaLnBrk="1" fontAlgn="base" hangingPunct="1" indent="-228600" marL="2971800" rtl="0">
              <a:spcBef>
                <a:spcPct val="20000"/>
              </a:spcBef>
              <a:spcAft>
                <a:spcPct val="0"/>
              </a:spcAft>
              <a:buChar char="»"/>
              <a:defRPr sz="2000">
                <a:solidFill>
                  <a:schemeClr val="tx1"/>
                </a:solidFill>
                <a:latin typeface="Arial" panose="020B0604020202020204" pitchFamily="34" charset="0"/>
              </a:defRPr>
            </a:lvl7pPr>
            <a:lvl8pPr algn="l" eaLnBrk="1" fontAlgn="base" hangingPunct="1" indent="-228600" marL="3429000" rtl="0">
              <a:spcBef>
                <a:spcPct val="20000"/>
              </a:spcBef>
              <a:spcAft>
                <a:spcPct val="0"/>
              </a:spcAft>
              <a:buChar char="»"/>
              <a:defRPr sz="2000">
                <a:solidFill>
                  <a:schemeClr val="tx1"/>
                </a:solidFill>
                <a:latin typeface="Arial" panose="020B0604020202020204" pitchFamily="34" charset="0"/>
              </a:defRPr>
            </a:lvl8pPr>
            <a:lvl9pPr algn="l" eaLnBrk="1" fontAlgn="base" hangingPunct="1" indent="-228600" marL="3886200" rtl="0">
              <a:spcBef>
                <a:spcPct val="20000"/>
              </a:spcBef>
              <a:spcAft>
                <a:spcPct val="0"/>
              </a:spcAft>
              <a:buChar char="»"/>
              <a:defRPr sz="2000">
                <a:solidFill>
                  <a:schemeClr val="tx1"/>
                </a:solidFill>
                <a:latin typeface="Arial" panose="020B0604020202020204" pitchFamily="34" charset="0"/>
              </a:defRPr>
            </a:lvl9pPr>
          </a:lstStyle>
          <a:p>
            <a:pPr algn="l" lvl="0"/>
            <a:r>
              <a:rPr altLang="en-US" sz="2400" kern="1200" lang="zh-CN">
                <a:latin typeface="微软雅黑" panose="020B0503020204020204" charset="-122"/>
                <a:ea typeface="微软雅黑" panose="020B0503020204020204" charset="-122"/>
                <a:sym typeface="+mn-ea"/>
              </a:rPr>
              <a:t>程序是控制线程的集合</a:t>
            </a:r>
          </a:p>
          <a:p>
            <a:pPr algn="l" lvl="1"/>
            <a:r>
              <a:rPr b="1" sz="1800" kern="1200">
                <a:latin typeface="微软雅黑" panose="020B0503020204020204" charset="-122"/>
                <a:ea typeface="微软雅黑" panose="020B0503020204020204" charset="-122"/>
                <a:cs typeface="+mn-cs"/>
                <a:sym typeface="+mn-ea"/>
              </a:rPr>
              <a:t>可以在某些语言中在执行过程中动态创建</a:t>
            </a:r>
          </a:p>
          <a:p>
            <a:pPr algn="l" lvl="0"/>
            <a:r>
              <a:rPr altLang="en-US" sz="2400" kern="1200" lang="zh-CN">
                <a:latin typeface="微软雅黑" panose="020B0503020204020204" charset="-122"/>
                <a:ea typeface="微软雅黑" panose="020B0503020204020204" charset="-122"/>
                <a:sym typeface="+mn-ea"/>
              </a:rPr>
              <a:t>每个线程都有一组</a:t>
            </a:r>
            <a:r>
              <a:rPr altLang="en-US" sz="2400" kern="1200" lang="zh-CN">
                <a:solidFill>
                  <a:srgbClr val="FF0000"/>
                </a:solidFill>
                <a:latin typeface="微软雅黑" panose="020B0503020204020204" charset="-122"/>
                <a:ea typeface="微软雅黑" panose="020B0503020204020204" charset="-122"/>
                <a:sym typeface="+mn-ea"/>
              </a:rPr>
              <a:t>私有变量</a:t>
            </a:r>
            <a:r>
              <a:rPr altLang="en-US" sz="2400" kern="1200" lang="zh-CN">
                <a:latin typeface="微软雅黑" panose="020B0503020204020204" charset="-122"/>
                <a:ea typeface="微软雅黑" panose="020B0503020204020204" charset="-122"/>
                <a:sym typeface="+mn-ea"/>
              </a:rPr>
              <a:t>，例如本地堆栈变量</a:t>
            </a:r>
          </a:p>
          <a:p>
            <a:pPr algn="l" lvl="0"/>
            <a:r>
              <a:rPr altLang="en-US" sz="2400" kern="1200" lang="zh-CN">
                <a:latin typeface="微软雅黑" panose="020B0503020204020204" charset="-122"/>
                <a:ea typeface="微软雅黑" panose="020B0503020204020204" charset="-122"/>
                <a:sym typeface="+mn-ea"/>
              </a:rPr>
              <a:t>还有一组</a:t>
            </a:r>
            <a:r>
              <a:rPr altLang="en-US" sz="2400" kern="1200" lang="zh-CN">
                <a:solidFill>
                  <a:srgbClr val="FF0000"/>
                </a:solidFill>
                <a:latin typeface="微软雅黑" panose="020B0503020204020204" charset="-122"/>
                <a:ea typeface="微软雅黑" panose="020B0503020204020204" charset="-122"/>
                <a:sym typeface="+mn-ea"/>
              </a:rPr>
              <a:t>共享变量</a:t>
            </a:r>
            <a:r>
              <a:rPr altLang="en-US" sz="2400" kern="1200" lang="zh-CN">
                <a:latin typeface="微软雅黑" panose="020B0503020204020204" charset="-122"/>
                <a:ea typeface="微软雅黑" panose="020B0503020204020204" charset="-122"/>
                <a:sym typeface="+mn-ea"/>
              </a:rPr>
              <a:t>，例如静态变量、共享公共块或全局堆</a:t>
            </a:r>
          </a:p>
          <a:p>
            <a:pPr algn="l" lvl="1"/>
            <a:r>
              <a:rPr b="1" sz="1800" kern="1200">
                <a:latin typeface="微软雅黑" panose="020B0503020204020204" charset="-122"/>
                <a:ea typeface="微软雅黑" panose="020B0503020204020204" charset="-122"/>
                <a:cs typeface="+mn-cs"/>
                <a:sym typeface="+mn-ea"/>
              </a:rPr>
              <a:t>线程通过写入和读取共享变量进行</a:t>
            </a:r>
            <a:r>
              <a:rPr b="1" sz="1800" kern="1200">
                <a:solidFill>
                  <a:srgbClr val="FF0000"/>
                </a:solidFill>
                <a:latin typeface="微软雅黑" panose="020B0503020204020204" charset="-122"/>
                <a:ea typeface="微软雅黑" panose="020B0503020204020204" charset="-122"/>
                <a:cs typeface="+mn-cs"/>
                <a:sym typeface="+mn-ea"/>
              </a:rPr>
              <a:t>隐式通信</a:t>
            </a:r>
          </a:p>
          <a:p>
            <a:pPr algn="l" lvl="1"/>
            <a:r>
              <a:rPr b="1" sz="1800" kern="1200">
                <a:latin typeface="微软雅黑" panose="020B0503020204020204" charset="-122"/>
                <a:ea typeface="微软雅黑" panose="020B0503020204020204" charset="-122"/>
                <a:cs typeface="+mn-cs"/>
                <a:sym typeface="+mn-ea"/>
              </a:rPr>
              <a:t>线程通过在共享变量上同步进行协调</a:t>
            </a:r>
          </a:p>
        </p:txBody>
      </p:sp>
      <p:sp>
        <p:nvSpPr>
          <p:cNvPr id="1048614" name="Oval 4"/>
          <p:cNvSpPr>
            <a:spLocks noChangeArrowheads="1"/>
          </p:cNvSpPr>
          <p:nvPr>
            <p:custDataLst>
              <p:tags r:id="rId2"/>
            </p:custDataLst>
          </p:nvPr>
        </p:nvSpPr>
        <p:spPr bwMode="auto">
          <a:xfrm>
            <a:off x="6610350" y="5764213"/>
            <a:ext cx="530225" cy="328612"/>
          </a:xfrm>
          <a:prstGeom prst="ellipse"/>
          <a:solidFill>
            <a:srgbClr val="CCCCFF"/>
          </a:solidFill>
          <a:ln w="12700">
            <a:solidFill>
              <a:schemeClr val="tx1"/>
            </a:solidFill>
            <a:round/>
          </a:ln>
        </p:spPr>
        <p:txBody>
          <a:bodyPr anchor="ctr" wrap="none"/>
          <a:p>
            <a:r>
              <a:rPr sz="1800" lang="en-US">
                <a:solidFill>
                  <a:schemeClr val="tx1"/>
                </a:solidFill>
              </a:rPr>
              <a:t>Pn</a:t>
            </a:r>
          </a:p>
        </p:txBody>
      </p:sp>
      <p:sp>
        <p:nvSpPr>
          <p:cNvPr id="1048615" name="Oval 5"/>
          <p:cNvSpPr>
            <a:spLocks noChangeArrowheads="1"/>
          </p:cNvSpPr>
          <p:nvPr>
            <p:custDataLst>
              <p:tags r:id="rId3"/>
            </p:custDataLst>
          </p:nvPr>
        </p:nvSpPr>
        <p:spPr bwMode="auto">
          <a:xfrm>
            <a:off x="3843338" y="5764213"/>
            <a:ext cx="530225" cy="328612"/>
          </a:xfrm>
          <a:prstGeom prst="ellipse"/>
          <a:solidFill>
            <a:srgbClr val="CCCCFF"/>
          </a:solidFill>
          <a:ln w="12700">
            <a:solidFill>
              <a:schemeClr val="tx1"/>
            </a:solidFill>
            <a:round/>
          </a:ln>
        </p:spPr>
        <p:txBody>
          <a:bodyPr anchor="ctr" wrap="none"/>
          <a:p>
            <a:r>
              <a:rPr sz="1800" lang="en-US">
                <a:solidFill>
                  <a:schemeClr val="tx1"/>
                </a:solidFill>
              </a:rPr>
              <a:t>P1</a:t>
            </a:r>
          </a:p>
        </p:txBody>
      </p:sp>
      <p:sp>
        <p:nvSpPr>
          <p:cNvPr id="1048616" name="Oval 6"/>
          <p:cNvSpPr>
            <a:spLocks noChangeArrowheads="1"/>
          </p:cNvSpPr>
          <p:nvPr>
            <p:custDataLst>
              <p:tags r:id="rId4"/>
            </p:custDataLst>
          </p:nvPr>
        </p:nvSpPr>
        <p:spPr bwMode="auto">
          <a:xfrm>
            <a:off x="2273300" y="5776913"/>
            <a:ext cx="530225" cy="328612"/>
          </a:xfrm>
          <a:prstGeom prst="ellipse"/>
          <a:solidFill>
            <a:srgbClr val="CCCCFF"/>
          </a:solidFill>
          <a:ln w="12700">
            <a:solidFill>
              <a:schemeClr val="tx1"/>
            </a:solidFill>
            <a:round/>
          </a:ln>
        </p:spPr>
        <p:txBody>
          <a:bodyPr anchor="ctr" wrap="none"/>
          <a:p>
            <a:r>
              <a:rPr sz="1800" lang="en-US">
                <a:solidFill>
                  <a:schemeClr val="tx1"/>
                </a:solidFill>
              </a:rPr>
              <a:t>P0</a:t>
            </a:r>
          </a:p>
        </p:txBody>
      </p:sp>
      <p:sp>
        <p:nvSpPr>
          <p:cNvPr id="1048617" name="Rectangle 7"/>
          <p:cNvSpPr>
            <a:spLocks noChangeArrowheads="1"/>
          </p:cNvSpPr>
          <p:nvPr>
            <p:custDataLst>
              <p:tags r:id="rId5"/>
            </p:custDataLst>
          </p:nvPr>
        </p:nvSpPr>
        <p:spPr bwMode="auto">
          <a:xfrm>
            <a:off x="1908175" y="3957638"/>
            <a:ext cx="5784850" cy="842962"/>
          </a:xfrm>
          <a:prstGeom prst="rect"/>
          <a:solidFill>
            <a:srgbClr val="FFFFCC"/>
          </a:solidFill>
          <a:ln w="28575">
            <a:solidFill>
              <a:schemeClr val="tx1"/>
            </a:solidFill>
            <a:miter lim="800000"/>
          </a:ln>
        </p:spPr>
        <p:txBody>
          <a:bodyPr anchor="ctr" wrap="none"/>
          <a:p>
            <a:endParaRPr lang="en-US"/>
          </a:p>
        </p:txBody>
      </p:sp>
      <p:grpSp>
        <p:nvGrpSpPr>
          <p:cNvPr id="108" name="Group 8"/>
          <p:cNvGrpSpPr/>
          <p:nvPr/>
        </p:nvGrpSpPr>
        <p:grpSpPr bwMode="auto">
          <a:xfrm>
            <a:off x="2066925" y="4094163"/>
            <a:ext cx="1060450" cy="368300"/>
            <a:chOff x="2516" y="2804"/>
            <a:chExt cx="668" cy="232"/>
          </a:xfrm>
        </p:grpSpPr>
        <p:sp>
          <p:nvSpPr>
            <p:cNvPr id="1048618" name="Line 9"/>
            <p:cNvSpPr>
              <a:spLocks noChangeShapeType="1"/>
            </p:cNvSpPr>
            <p:nvPr>
              <p:custDataLst>
                <p:tags r:id="rId6"/>
              </p:custDataLst>
            </p:nvPr>
          </p:nvSpPr>
          <p:spPr bwMode="auto">
            <a:xfrm>
              <a:off x="2676" y="2804"/>
              <a:ext cx="1" cy="232"/>
            </a:xfrm>
            <a:prstGeom prst="line"/>
            <a:noFill/>
            <a:ln w="28575">
              <a:solidFill>
                <a:schemeClr val="tx1"/>
              </a:solidFill>
              <a:round/>
              <a:headEnd type="none" w="sm" len="sm"/>
              <a:tailEnd type="none" w="sm" len="sm"/>
            </a:ln>
          </p:spPr>
          <p:txBody>
            <a:bodyPr anchor="ctr" wrap="none"/>
            <a:p>
              <a:endParaRPr lang="en-US"/>
            </a:p>
          </p:txBody>
        </p:sp>
        <p:sp>
          <p:nvSpPr>
            <p:cNvPr id="1048619" name="Line 10"/>
            <p:cNvSpPr>
              <a:spLocks noChangeShapeType="1"/>
            </p:cNvSpPr>
            <p:nvPr>
              <p:custDataLst>
                <p:tags r:id="rId7"/>
              </p:custDataLst>
            </p:nvPr>
          </p:nvSpPr>
          <p:spPr bwMode="auto">
            <a:xfrm>
              <a:off x="2850" y="2804"/>
              <a:ext cx="1" cy="232"/>
            </a:xfrm>
            <a:prstGeom prst="line"/>
            <a:noFill/>
            <a:ln w="28575">
              <a:solidFill>
                <a:schemeClr val="tx1"/>
              </a:solidFill>
              <a:round/>
              <a:headEnd type="none" w="sm" len="sm"/>
              <a:tailEnd type="none" w="sm" len="sm"/>
            </a:ln>
          </p:spPr>
          <p:txBody>
            <a:bodyPr anchor="ctr" wrap="none"/>
            <a:p>
              <a:endParaRPr lang="en-US"/>
            </a:p>
          </p:txBody>
        </p:sp>
        <p:sp>
          <p:nvSpPr>
            <p:cNvPr id="1048620" name="Line 11"/>
            <p:cNvSpPr>
              <a:spLocks noChangeShapeType="1"/>
            </p:cNvSpPr>
            <p:nvPr>
              <p:custDataLst>
                <p:tags r:id="rId8"/>
              </p:custDataLst>
            </p:nvPr>
          </p:nvSpPr>
          <p:spPr bwMode="auto">
            <a:xfrm>
              <a:off x="3024" y="2804"/>
              <a:ext cx="1" cy="232"/>
            </a:xfrm>
            <a:prstGeom prst="line"/>
            <a:noFill/>
            <a:ln w="28575">
              <a:solidFill>
                <a:schemeClr val="tx1"/>
              </a:solidFill>
              <a:round/>
              <a:headEnd type="none" w="sm" len="sm"/>
              <a:tailEnd type="none" w="sm" len="sm"/>
            </a:ln>
          </p:spPr>
          <p:txBody>
            <a:bodyPr anchor="ctr" wrap="none"/>
            <a:p>
              <a:endParaRPr lang="en-US"/>
            </a:p>
          </p:txBody>
        </p:sp>
        <p:sp>
          <p:nvSpPr>
            <p:cNvPr id="1048621" name="Rectangle 12"/>
            <p:cNvSpPr>
              <a:spLocks noChangeArrowheads="1"/>
            </p:cNvSpPr>
            <p:nvPr>
              <p:custDataLst>
                <p:tags r:id="rId9"/>
              </p:custDataLst>
            </p:nvPr>
          </p:nvSpPr>
          <p:spPr bwMode="auto">
            <a:xfrm>
              <a:off x="2516" y="2804"/>
              <a:ext cx="668" cy="223"/>
            </a:xfrm>
            <a:prstGeom prst="rect"/>
            <a:noFill/>
            <a:ln w="28575">
              <a:solidFill>
                <a:schemeClr val="tx1"/>
              </a:solidFill>
              <a:miter lim="800000"/>
            </a:ln>
          </p:spPr>
          <p:txBody>
            <a:bodyPr anchor="ctr" wrap="none"/>
            <a:p>
              <a:endParaRPr lang="en-US"/>
            </a:p>
          </p:txBody>
        </p:sp>
      </p:grpSp>
      <p:sp>
        <p:nvSpPr>
          <p:cNvPr id="1048622" name="Rectangle 13"/>
          <p:cNvSpPr>
            <a:spLocks noChangeArrowheads="1"/>
          </p:cNvSpPr>
          <p:nvPr>
            <p:custDataLst>
              <p:tags r:id="rId10"/>
            </p:custDataLst>
          </p:nvPr>
        </p:nvSpPr>
        <p:spPr bwMode="auto">
          <a:xfrm>
            <a:off x="4414838" y="4262438"/>
            <a:ext cx="820737" cy="354012"/>
          </a:xfrm>
          <a:prstGeom prst="rect"/>
          <a:noFill/>
          <a:ln w="25400">
            <a:solidFill>
              <a:schemeClr val="tx1"/>
            </a:solidFill>
            <a:miter lim="800000"/>
          </a:ln>
        </p:spPr>
        <p:txBody>
          <a:bodyPr anchor="ctr" wrap="none"/>
          <a:p>
            <a:r>
              <a:rPr lang="en-US"/>
              <a:t>s      </a:t>
            </a:r>
          </a:p>
        </p:txBody>
      </p:sp>
      <p:sp>
        <p:nvSpPr>
          <p:cNvPr id="1048623" name="Line 14"/>
          <p:cNvSpPr>
            <a:spLocks noChangeShapeType="1"/>
          </p:cNvSpPr>
          <p:nvPr>
            <p:custDataLst>
              <p:tags r:id="rId11"/>
            </p:custDataLst>
          </p:nvPr>
        </p:nvSpPr>
        <p:spPr bwMode="auto">
          <a:xfrm flipV="1">
            <a:off x="3287713" y="4806950"/>
            <a:ext cx="0" cy="842963"/>
          </a:xfrm>
          <a:prstGeom prst="line"/>
          <a:noFill/>
          <a:ln w="28575">
            <a:solidFill>
              <a:schemeClr val="tx1"/>
            </a:solidFill>
            <a:round/>
            <a:headEnd type="none" w="sm" len="sm"/>
            <a:tailEnd type="none" w="sm" len="sm"/>
          </a:ln>
        </p:spPr>
        <p:txBody>
          <a:bodyPr anchor="ctr" wrap="none"/>
          <a:p>
            <a:endParaRPr lang="en-US"/>
          </a:p>
        </p:txBody>
      </p:sp>
      <p:sp>
        <p:nvSpPr>
          <p:cNvPr id="1048624" name="Rectangle 15"/>
          <p:cNvSpPr>
            <a:spLocks noChangeArrowheads="1"/>
          </p:cNvSpPr>
          <p:nvPr>
            <p:custDataLst>
              <p:tags r:id="rId12"/>
            </p:custDataLst>
          </p:nvPr>
        </p:nvSpPr>
        <p:spPr bwMode="auto">
          <a:xfrm>
            <a:off x="6619875" y="4387850"/>
            <a:ext cx="762000" cy="366713"/>
          </a:xfrm>
          <a:prstGeom prst="rect"/>
          <a:noFill/>
          <a:ln>
            <a:noFill/>
          </a:ln>
        </p:spPr>
        <p:txBody>
          <a:bodyPr bIns="46038" lIns="92075" rIns="92075" tIns="46038" wrap="none">
            <a:spAutoFit/>
          </a:bodyPr>
          <a:p>
            <a:pPr algn="l"/>
            <a:r>
              <a:rPr sz="1800" lang="en-US">
                <a:solidFill>
                  <a:srgbClr val="006600"/>
                </a:solidFill>
              </a:rPr>
              <a:t>s = ...</a:t>
            </a:r>
          </a:p>
        </p:txBody>
      </p:sp>
      <p:sp>
        <p:nvSpPr>
          <p:cNvPr id="1048625" name="Rectangle 16"/>
          <p:cNvSpPr>
            <a:spLocks noChangeArrowheads="1"/>
          </p:cNvSpPr>
          <p:nvPr>
            <p:custDataLst>
              <p:tags r:id="rId13"/>
            </p:custDataLst>
          </p:nvPr>
        </p:nvSpPr>
        <p:spPr bwMode="auto">
          <a:xfrm>
            <a:off x="828675" y="4616450"/>
            <a:ext cx="1079500" cy="366713"/>
          </a:xfrm>
          <a:prstGeom prst="rect"/>
          <a:noFill/>
          <a:ln>
            <a:noFill/>
          </a:ln>
        </p:spPr>
        <p:txBody>
          <a:bodyPr bIns="46038" lIns="92075" rIns="92075" tIns="46038" wrap="none">
            <a:spAutoFit/>
          </a:bodyPr>
          <a:p>
            <a:pPr algn="l"/>
            <a:r>
              <a:rPr sz="1800" lang="en-US">
                <a:solidFill>
                  <a:srgbClr val="006600"/>
                </a:solidFill>
              </a:rPr>
              <a:t>y = ..s ...</a:t>
            </a:r>
          </a:p>
        </p:txBody>
      </p:sp>
      <p:sp>
        <p:nvSpPr>
          <p:cNvPr id="1048626" name="Text Box 17"/>
          <p:cNvSpPr txBox="1">
            <a:spLocks noChangeArrowheads="1"/>
          </p:cNvSpPr>
          <p:nvPr>
            <p:custDataLst>
              <p:tags r:id="rId14"/>
            </p:custDataLst>
          </p:nvPr>
        </p:nvSpPr>
        <p:spPr bwMode="auto">
          <a:xfrm>
            <a:off x="5470525" y="4021138"/>
            <a:ext cx="1885871" cy="358140"/>
          </a:xfrm>
          <a:prstGeom prst="rect"/>
          <a:noFill/>
          <a:ln>
            <a:noFill/>
          </a:ln>
        </p:spPr>
        <p:txBody>
          <a:bodyPr wrap="none">
            <a:spAutoFit/>
          </a:bodyPr>
          <a:lstStyle>
            <a:lvl1pPr>
              <a:defRPr b="1" sz="2000">
                <a:solidFill>
                  <a:schemeClr val="accent1"/>
                </a:solidFill>
                <a:latin typeface="Arial" panose="020B0604020202020204" pitchFamily="34" charset="0"/>
                <a:ea typeface="MS PGothic" panose="020B0600070205080204" pitchFamily="-96" charset="-128"/>
                <a:cs typeface="MS PGothic" panose="020B0600070205080204" pitchFamily="-96" charset="-128"/>
              </a:defRPr>
            </a:lvl1pPr>
            <a:lvl2pPr indent="-285750" marL="742950">
              <a:defRPr b="1" sz="2000">
                <a:solidFill>
                  <a:schemeClr val="accent1"/>
                </a:solidFill>
                <a:latin typeface="Arial" panose="020B0604020202020204" pitchFamily="34" charset="0"/>
                <a:ea typeface="MS PGothic" panose="020B0600070205080204" pitchFamily="-96" charset="-128"/>
              </a:defRPr>
            </a:lvl2pPr>
            <a:lvl3pPr indent="-228600" marL="1143000">
              <a:defRPr b="1" sz="2000">
                <a:solidFill>
                  <a:schemeClr val="accent1"/>
                </a:solidFill>
                <a:latin typeface="Arial" panose="020B0604020202020204" pitchFamily="34" charset="0"/>
                <a:ea typeface="MS PGothic" panose="020B0600070205080204" pitchFamily="-96" charset="-128"/>
              </a:defRPr>
            </a:lvl3pPr>
            <a:lvl4pPr indent="-228600" marL="1600200">
              <a:defRPr b="1" sz="2000">
                <a:solidFill>
                  <a:schemeClr val="accent1"/>
                </a:solidFill>
                <a:latin typeface="Arial" panose="020B0604020202020204" pitchFamily="34" charset="0"/>
                <a:ea typeface="MS PGothic" panose="020B0600070205080204" pitchFamily="-96" charset="-128"/>
              </a:defRPr>
            </a:lvl4pPr>
            <a:lvl5pPr indent="-228600" marL="2057400">
              <a:defRPr b="1" sz="2000">
                <a:solidFill>
                  <a:schemeClr val="accent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9pPr>
          </a:lstStyle>
          <a:p>
            <a:pPr algn="l"/>
            <a:r>
              <a:rPr sz="1800" lang="en-US">
                <a:solidFill>
                  <a:schemeClr val="accent2"/>
                </a:solidFill>
              </a:rPr>
              <a:t>Shared memory</a:t>
            </a:r>
            <a:endParaRPr sz="1800" lang="en-US">
              <a:solidFill>
                <a:schemeClr val="tx1"/>
              </a:solidFill>
            </a:endParaRPr>
          </a:p>
        </p:txBody>
      </p:sp>
      <p:sp>
        <p:nvSpPr>
          <p:cNvPr id="1048627" name="Rectangle 18"/>
          <p:cNvSpPr>
            <a:spLocks noChangeArrowheads="1"/>
          </p:cNvSpPr>
          <p:nvPr>
            <p:custDataLst>
              <p:tags r:id="rId15"/>
            </p:custDataLst>
          </p:nvPr>
        </p:nvSpPr>
        <p:spPr bwMode="auto">
          <a:xfrm>
            <a:off x="1908175" y="4806950"/>
            <a:ext cx="5784850" cy="842963"/>
          </a:xfrm>
          <a:prstGeom prst="rect"/>
          <a:solidFill>
            <a:srgbClr val="EBD7C3"/>
          </a:solidFill>
          <a:ln w="28575">
            <a:solidFill>
              <a:schemeClr val="tx1"/>
            </a:solidFill>
            <a:miter lim="800000"/>
          </a:ln>
        </p:spPr>
        <p:txBody>
          <a:bodyPr anchor="ctr" wrap="none"/>
          <a:p>
            <a:endParaRPr lang="en-US"/>
          </a:p>
        </p:txBody>
      </p:sp>
      <p:grpSp>
        <p:nvGrpSpPr>
          <p:cNvPr id="109" name="Group 19"/>
          <p:cNvGrpSpPr/>
          <p:nvPr/>
        </p:nvGrpSpPr>
        <p:grpSpPr bwMode="auto">
          <a:xfrm>
            <a:off x="2301875" y="4876800"/>
            <a:ext cx="549275" cy="671513"/>
            <a:chOff x="1450" y="3188"/>
            <a:chExt cx="346" cy="423"/>
          </a:xfrm>
        </p:grpSpPr>
        <p:sp>
          <p:nvSpPr>
            <p:cNvPr id="1048628" name="Rectangle 20"/>
            <p:cNvSpPr>
              <a:spLocks noChangeArrowheads="1"/>
            </p:cNvSpPr>
            <p:nvPr>
              <p:custDataLst>
                <p:tags r:id="rId16"/>
              </p:custDataLst>
            </p:nvPr>
          </p:nvSpPr>
          <p:spPr bwMode="auto">
            <a:xfrm>
              <a:off x="1450" y="3282"/>
              <a:ext cx="324" cy="231"/>
            </a:xfrm>
            <a:prstGeom prst="rect"/>
            <a:noFill/>
            <a:ln>
              <a:noFill/>
            </a:ln>
          </p:spPr>
          <p:txBody>
            <a:bodyPr bIns="46038" lIns="92075" rIns="92075" tIns="46038" wrap="none">
              <a:spAutoFit/>
            </a:bodyPr>
            <a:p>
              <a:pPr algn="l"/>
              <a:r>
                <a:rPr sz="1800" lang="en-US"/>
                <a:t>i: 2</a:t>
              </a:r>
            </a:p>
          </p:txBody>
        </p:sp>
        <p:sp>
          <p:nvSpPr>
            <p:cNvPr id="1048629" name="Rectangle 21"/>
            <p:cNvSpPr>
              <a:spLocks noChangeArrowheads="1"/>
            </p:cNvSpPr>
            <p:nvPr>
              <p:custDataLst>
                <p:tags r:id="rId17"/>
              </p:custDataLst>
            </p:nvPr>
          </p:nvSpPr>
          <p:spPr bwMode="auto">
            <a:xfrm>
              <a:off x="1455" y="3188"/>
              <a:ext cx="334" cy="423"/>
            </a:xfrm>
            <a:prstGeom prst="rect"/>
            <a:noFill/>
            <a:ln w="28575">
              <a:solidFill>
                <a:schemeClr val="tx1"/>
              </a:solidFill>
              <a:miter lim="800000"/>
            </a:ln>
          </p:spPr>
          <p:txBody>
            <a:bodyPr anchor="ctr" wrap="none"/>
            <a:p>
              <a:endParaRPr lang="en-US"/>
            </a:p>
          </p:txBody>
        </p:sp>
        <p:sp>
          <p:nvSpPr>
            <p:cNvPr id="1048630" name="Line 22"/>
            <p:cNvSpPr>
              <a:spLocks noChangeShapeType="1"/>
            </p:cNvSpPr>
            <p:nvPr>
              <p:custDataLst>
                <p:tags r:id="rId18"/>
              </p:custDataLst>
            </p:nvPr>
          </p:nvSpPr>
          <p:spPr bwMode="auto">
            <a:xfrm>
              <a:off x="1455" y="3313"/>
              <a:ext cx="341" cy="0"/>
            </a:xfrm>
            <a:prstGeom prst="line"/>
            <a:noFill/>
            <a:ln w="28575">
              <a:solidFill>
                <a:schemeClr val="tx1"/>
              </a:solidFill>
              <a:round/>
              <a:headEnd type="none" w="sm" len="sm"/>
              <a:tailEnd type="none" w="sm" len="sm"/>
            </a:ln>
          </p:spPr>
          <p:txBody>
            <a:bodyPr anchor="ctr" wrap="none"/>
            <a:p>
              <a:endParaRPr lang="en-US"/>
            </a:p>
          </p:txBody>
        </p:sp>
        <p:sp>
          <p:nvSpPr>
            <p:cNvPr id="1048631" name="Line 23"/>
            <p:cNvSpPr>
              <a:spLocks noChangeShapeType="1"/>
            </p:cNvSpPr>
            <p:nvPr>
              <p:custDataLst>
                <p:tags r:id="rId19"/>
              </p:custDataLst>
            </p:nvPr>
          </p:nvSpPr>
          <p:spPr bwMode="auto">
            <a:xfrm flipV="1">
              <a:off x="1455" y="3468"/>
              <a:ext cx="341" cy="0"/>
            </a:xfrm>
            <a:prstGeom prst="line"/>
            <a:noFill/>
            <a:ln w="28575">
              <a:solidFill>
                <a:schemeClr val="tx1"/>
              </a:solidFill>
              <a:round/>
              <a:headEnd type="none" w="sm" len="sm"/>
              <a:tailEnd type="none" w="sm" len="sm"/>
            </a:ln>
          </p:spPr>
          <p:txBody>
            <a:bodyPr anchor="ctr" wrap="none"/>
            <a:p>
              <a:endParaRPr lang="en-US"/>
            </a:p>
          </p:txBody>
        </p:sp>
      </p:grpSp>
      <p:grpSp>
        <p:nvGrpSpPr>
          <p:cNvPr id="110" name="Group 24"/>
          <p:cNvGrpSpPr/>
          <p:nvPr/>
        </p:nvGrpSpPr>
        <p:grpSpPr bwMode="auto">
          <a:xfrm>
            <a:off x="3824288" y="4845050"/>
            <a:ext cx="549275" cy="671513"/>
            <a:chOff x="2409" y="3168"/>
            <a:chExt cx="346" cy="423"/>
          </a:xfrm>
        </p:grpSpPr>
        <p:sp>
          <p:nvSpPr>
            <p:cNvPr id="1048632" name="Rectangle 25"/>
            <p:cNvSpPr>
              <a:spLocks noChangeArrowheads="1"/>
            </p:cNvSpPr>
            <p:nvPr>
              <p:custDataLst>
                <p:tags r:id="rId20"/>
              </p:custDataLst>
            </p:nvPr>
          </p:nvSpPr>
          <p:spPr bwMode="auto">
            <a:xfrm>
              <a:off x="2409" y="3262"/>
              <a:ext cx="324" cy="231"/>
            </a:xfrm>
            <a:prstGeom prst="rect"/>
            <a:noFill/>
            <a:ln>
              <a:noFill/>
            </a:ln>
          </p:spPr>
          <p:txBody>
            <a:bodyPr bIns="46038" lIns="92075" rIns="92075" tIns="46038" wrap="none">
              <a:spAutoFit/>
            </a:bodyPr>
            <a:p>
              <a:pPr algn="l"/>
              <a:r>
                <a:rPr sz="1800" lang="en-US"/>
                <a:t>i: 5</a:t>
              </a:r>
            </a:p>
          </p:txBody>
        </p:sp>
        <p:sp>
          <p:nvSpPr>
            <p:cNvPr id="1048633" name="Rectangle 26"/>
            <p:cNvSpPr>
              <a:spLocks noChangeArrowheads="1"/>
            </p:cNvSpPr>
            <p:nvPr>
              <p:custDataLst>
                <p:tags r:id="rId21"/>
              </p:custDataLst>
            </p:nvPr>
          </p:nvSpPr>
          <p:spPr bwMode="auto">
            <a:xfrm>
              <a:off x="2414" y="3168"/>
              <a:ext cx="334" cy="423"/>
            </a:xfrm>
            <a:prstGeom prst="rect"/>
            <a:noFill/>
            <a:ln w="28575">
              <a:solidFill>
                <a:schemeClr val="tx1"/>
              </a:solidFill>
              <a:miter lim="800000"/>
            </a:ln>
          </p:spPr>
          <p:txBody>
            <a:bodyPr anchor="ctr" wrap="none"/>
            <a:p>
              <a:endParaRPr lang="en-US"/>
            </a:p>
          </p:txBody>
        </p:sp>
        <p:sp>
          <p:nvSpPr>
            <p:cNvPr id="1048634" name="Line 27"/>
            <p:cNvSpPr>
              <a:spLocks noChangeShapeType="1"/>
            </p:cNvSpPr>
            <p:nvPr>
              <p:custDataLst>
                <p:tags r:id="rId22"/>
              </p:custDataLst>
            </p:nvPr>
          </p:nvSpPr>
          <p:spPr bwMode="auto">
            <a:xfrm>
              <a:off x="2414" y="3293"/>
              <a:ext cx="341" cy="0"/>
            </a:xfrm>
            <a:prstGeom prst="line"/>
            <a:noFill/>
            <a:ln w="28575">
              <a:solidFill>
                <a:schemeClr val="tx1"/>
              </a:solidFill>
              <a:round/>
              <a:headEnd type="none" w="sm" len="sm"/>
              <a:tailEnd type="none" w="sm" len="sm"/>
            </a:ln>
          </p:spPr>
          <p:txBody>
            <a:bodyPr anchor="ctr" wrap="none"/>
            <a:p>
              <a:endParaRPr lang="en-US"/>
            </a:p>
          </p:txBody>
        </p:sp>
        <p:sp>
          <p:nvSpPr>
            <p:cNvPr id="1048635" name="Line 28"/>
            <p:cNvSpPr>
              <a:spLocks noChangeShapeType="1"/>
            </p:cNvSpPr>
            <p:nvPr>
              <p:custDataLst>
                <p:tags r:id="rId23"/>
              </p:custDataLst>
            </p:nvPr>
          </p:nvSpPr>
          <p:spPr bwMode="auto">
            <a:xfrm flipV="1">
              <a:off x="2414" y="3448"/>
              <a:ext cx="341" cy="0"/>
            </a:xfrm>
            <a:prstGeom prst="line"/>
            <a:noFill/>
            <a:ln w="28575">
              <a:solidFill>
                <a:schemeClr val="tx1"/>
              </a:solidFill>
              <a:round/>
              <a:headEnd type="none" w="sm" len="sm"/>
              <a:tailEnd type="none" w="sm" len="sm"/>
            </a:ln>
          </p:spPr>
          <p:txBody>
            <a:bodyPr anchor="ctr" wrap="none"/>
            <a:p>
              <a:endParaRPr lang="en-US"/>
            </a:p>
          </p:txBody>
        </p:sp>
      </p:grpSp>
      <p:sp>
        <p:nvSpPr>
          <p:cNvPr id="1048636" name="Arc 29"/>
          <p:cNvSpPr/>
          <p:nvPr>
            <p:custDataLst>
              <p:tags r:id="rId24"/>
            </p:custDataLst>
          </p:nvPr>
        </p:nvSpPr>
        <p:spPr bwMode="auto">
          <a:xfrm>
            <a:off x="2066925" y="4387850"/>
            <a:ext cx="2376488" cy="1360488"/>
          </a:xfrm>
          <a:custGeom>
            <a:avLst/>
            <a:gdLst>
              <a:gd name="T0" fmla="*/ 2147483647 w 21686"/>
              <a:gd name="T1" fmla="*/ 2147483647 h 25511"/>
              <a:gd name="T2" fmla="*/ 2147483647 w 21686"/>
              <a:gd name="T3" fmla="*/ 0 h 25511"/>
              <a:gd name="T4" fmla="*/ 2147483647 w 21686"/>
              <a:gd name="T5" fmla="*/ 2147483647 h 25511"/>
              <a:gd name="T6" fmla="*/ 0 60000 65536"/>
              <a:gd name="T7" fmla="*/ 0 60000 65536"/>
              <a:gd name="T8" fmla="*/ 0 60000 65536"/>
              <a:gd name="T9" fmla="*/ 0 w 21686"/>
              <a:gd name="T10" fmla="*/ 0 h 25511"/>
              <a:gd name="T11" fmla="*/ 21686 w 21686"/>
              <a:gd name="T12" fmla="*/ 25511 h 25511"/>
            </a:gdLst>
            <a:ahLst/>
            <a:cxnLst>
              <a:cxn ang="T6">
                <a:pos x="T0" y="T1"/>
              </a:cxn>
              <a:cxn ang="T7">
                <a:pos x="T2" y="T3"/>
              </a:cxn>
              <a:cxn ang="T8">
                <a:pos x="T4" y="T5"/>
              </a:cxn>
            </a:cxnLst>
            <a:rect l="T9" t="T10" r="T11" b="T12"/>
            <a:pathLst>
              <a:path w="21686" h="25511" fill="none" extrusionOk="0">
                <a:moveTo>
                  <a:pt x="357" y="25510"/>
                </a:moveTo>
                <a:cubicBezTo>
                  <a:pt x="119" y="24220"/>
                  <a:pt x="0" y="22911"/>
                  <a:pt x="0" y="21600"/>
                </a:cubicBezTo>
                <a:cubicBezTo>
                  <a:pt x="0" y="9670"/>
                  <a:pt x="9670" y="0"/>
                  <a:pt x="21600" y="0"/>
                </a:cubicBezTo>
                <a:cubicBezTo>
                  <a:pt x="21628" y="-1"/>
                  <a:pt x="21657" y="0"/>
                  <a:pt x="21685" y="0"/>
                </a:cubicBezTo>
              </a:path>
              <a:path w="21686" h="25511" stroke="0" extrusionOk="0">
                <a:moveTo>
                  <a:pt x="357" y="25510"/>
                </a:moveTo>
                <a:cubicBezTo>
                  <a:pt x="119" y="24220"/>
                  <a:pt x="0" y="22911"/>
                  <a:pt x="0" y="21600"/>
                </a:cubicBezTo>
                <a:cubicBezTo>
                  <a:pt x="0" y="9670"/>
                  <a:pt x="9670" y="0"/>
                  <a:pt x="21600" y="0"/>
                </a:cubicBezTo>
                <a:cubicBezTo>
                  <a:pt x="21628" y="-1"/>
                  <a:pt x="21657" y="0"/>
                  <a:pt x="21685" y="0"/>
                </a:cubicBezTo>
                <a:lnTo>
                  <a:pt x="21600" y="21600"/>
                </a:lnTo>
                <a:lnTo>
                  <a:pt x="357" y="25510"/>
                </a:lnTo>
                <a:close/>
              </a:path>
            </a:pathLst>
          </a:custGeom>
          <a:noFill/>
          <a:ln w="25400" cap="rnd">
            <a:solidFill>
              <a:schemeClr val="accent2"/>
            </a:solidFill>
            <a:round/>
            <a:headEnd type="stealth" w="med" len="med"/>
            <a:tailEnd type="none" w="sm" len="sm"/>
          </a:ln>
        </p:spPr>
        <p:txBody>
          <a:bodyPr anchor="ctr" wrap="none"/>
          <a:p>
            <a:endParaRPr lang="en-US"/>
          </a:p>
        </p:txBody>
      </p:sp>
      <p:sp>
        <p:nvSpPr>
          <p:cNvPr id="1048637" name="Line 30"/>
          <p:cNvSpPr>
            <a:spLocks noChangeShapeType="1"/>
          </p:cNvSpPr>
          <p:nvPr>
            <p:custDataLst>
              <p:tags r:id="rId25"/>
            </p:custDataLst>
          </p:nvPr>
        </p:nvSpPr>
        <p:spPr bwMode="auto">
          <a:xfrm flipV="1">
            <a:off x="2549525" y="5643563"/>
            <a:ext cx="0" cy="120650"/>
          </a:xfrm>
          <a:prstGeom prst="line"/>
          <a:noFill/>
          <a:ln w="28575">
            <a:solidFill>
              <a:schemeClr val="tx1"/>
            </a:solidFill>
            <a:round/>
            <a:headEnd type="none" w="sm" len="sm"/>
            <a:tailEnd type="none" w="sm" len="sm"/>
          </a:ln>
        </p:spPr>
        <p:txBody>
          <a:bodyPr/>
          <a:p>
            <a:endParaRPr lang="en-US"/>
          </a:p>
        </p:txBody>
      </p:sp>
      <p:sp>
        <p:nvSpPr>
          <p:cNvPr id="1048638" name="Line 31"/>
          <p:cNvSpPr>
            <a:spLocks noChangeShapeType="1"/>
          </p:cNvSpPr>
          <p:nvPr>
            <p:custDataLst>
              <p:tags r:id="rId26"/>
            </p:custDataLst>
          </p:nvPr>
        </p:nvSpPr>
        <p:spPr bwMode="auto">
          <a:xfrm flipV="1">
            <a:off x="4116388" y="5653088"/>
            <a:ext cx="0" cy="120650"/>
          </a:xfrm>
          <a:prstGeom prst="line"/>
          <a:noFill/>
          <a:ln w="28575">
            <a:solidFill>
              <a:schemeClr val="tx1"/>
            </a:solidFill>
            <a:round/>
            <a:headEnd type="none" w="sm" len="sm"/>
            <a:tailEnd type="none" w="sm" len="sm"/>
          </a:ln>
        </p:spPr>
        <p:txBody>
          <a:bodyPr/>
          <a:p>
            <a:endParaRPr lang="en-US"/>
          </a:p>
        </p:txBody>
      </p:sp>
      <p:sp>
        <p:nvSpPr>
          <p:cNvPr id="1048639" name="Arc 32"/>
          <p:cNvSpPr/>
          <p:nvPr>
            <p:custDataLst>
              <p:tags r:id="rId27"/>
            </p:custDataLst>
          </p:nvPr>
        </p:nvSpPr>
        <p:spPr bwMode="auto">
          <a:xfrm rot="4680000">
            <a:off x="5026819" y="4487069"/>
            <a:ext cx="1663700" cy="1246188"/>
          </a:xfrm>
          <a:custGeom>
            <a:avLst/>
            <a:gdLst>
              <a:gd name="T0" fmla="*/ 2147483647 w 22359"/>
              <a:gd name="T1" fmla="*/ 2147483647 h 24160"/>
              <a:gd name="T2" fmla="*/ 2147483647 w 22359"/>
              <a:gd name="T3" fmla="*/ 2147483647 h 24160"/>
              <a:gd name="T4" fmla="*/ 2147483647 w 22359"/>
              <a:gd name="T5" fmla="*/ 2147483647 h 24160"/>
              <a:gd name="T6" fmla="*/ 0 60000 65536"/>
              <a:gd name="T7" fmla="*/ 0 60000 65536"/>
              <a:gd name="T8" fmla="*/ 0 60000 65536"/>
              <a:gd name="T9" fmla="*/ 0 w 22359"/>
              <a:gd name="T10" fmla="*/ 0 h 24160"/>
              <a:gd name="T11" fmla="*/ 22359 w 22359"/>
              <a:gd name="T12" fmla="*/ 24160 h 24160"/>
            </a:gdLst>
            <a:ahLst/>
            <a:cxnLst>
              <a:cxn ang="T6">
                <a:pos x="T0" y="T1"/>
              </a:cxn>
              <a:cxn ang="T7">
                <a:pos x="T2" y="T3"/>
              </a:cxn>
              <a:cxn ang="T8">
                <a:pos x="T4" y="T5"/>
              </a:cxn>
            </a:cxnLst>
            <a:rect l="T9" t="T10" r="T11" b="T12"/>
            <a:pathLst>
              <a:path w="22359" h="24160" fill="none" extrusionOk="0">
                <a:moveTo>
                  <a:pt x="152" y="24159"/>
                </a:moveTo>
                <a:cubicBezTo>
                  <a:pt x="50" y="23310"/>
                  <a:pt x="0" y="22455"/>
                  <a:pt x="0" y="21600"/>
                </a:cubicBezTo>
                <a:cubicBezTo>
                  <a:pt x="0" y="9670"/>
                  <a:pt x="9670" y="0"/>
                  <a:pt x="21600" y="0"/>
                </a:cubicBezTo>
                <a:cubicBezTo>
                  <a:pt x="21853" y="-1"/>
                  <a:pt x="22106" y="4"/>
                  <a:pt x="22358" y="13"/>
                </a:cubicBezTo>
              </a:path>
              <a:path w="22359" h="24160" stroke="0" extrusionOk="0">
                <a:moveTo>
                  <a:pt x="152" y="24159"/>
                </a:moveTo>
                <a:cubicBezTo>
                  <a:pt x="50" y="23310"/>
                  <a:pt x="0" y="22455"/>
                  <a:pt x="0" y="21600"/>
                </a:cubicBezTo>
                <a:cubicBezTo>
                  <a:pt x="0" y="9670"/>
                  <a:pt x="9670" y="0"/>
                  <a:pt x="21600" y="0"/>
                </a:cubicBezTo>
                <a:cubicBezTo>
                  <a:pt x="21853" y="-1"/>
                  <a:pt x="22106" y="4"/>
                  <a:pt x="22358" y="13"/>
                </a:cubicBezTo>
                <a:lnTo>
                  <a:pt x="21600" y="21600"/>
                </a:lnTo>
                <a:lnTo>
                  <a:pt x="152" y="24159"/>
                </a:lnTo>
                <a:close/>
              </a:path>
            </a:pathLst>
          </a:custGeom>
          <a:noFill/>
          <a:ln w="25400" cap="rnd">
            <a:solidFill>
              <a:schemeClr val="accent2"/>
            </a:solidFill>
            <a:round/>
            <a:headEnd type="stealth" w="med" len="med"/>
            <a:tailEnd type="none" w="sm" len="sm"/>
          </a:ln>
        </p:spPr>
        <p:txBody>
          <a:bodyPr anchor="ctr" wrap="none"/>
          <a:p>
            <a:endParaRPr lang="en-US"/>
          </a:p>
        </p:txBody>
      </p:sp>
      <p:sp>
        <p:nvSpPr>
          <p:cNvPr id="1048640" name="Rectangle 33"/>
          <p:cNvSpPr>
            <a:spLocks noChangeArrowheads="1"/>
          </p:cNvSpPr>
          <p:nvPr>
            <p:custDataLst>
              <p:tags r:id="rId28"/>
            </p:custDataLst>
          </p:nvPr>
        </p:nvSpPr>
        <p:spPr bwMode="auto">
          <a:xfrm>
            <a:off x="4900613" y="5170488"/>
            <a:ext cx="334962" cy="241300"/>
          </a:xfrm>
          <a:prstGeom prst="rect"/>
          <a:noFill/>
          <a:ln>
            <a:noFill/>
          </a:ln>
        </p:spPr>
        <p:txBody>
          <a:bodyPr anchor="ctr" wrap="none"/>
          <a:p>
            <a:endParaRPr lang="en-US"/>
          </a:p>
        </p:txBody>
      </p:sp>
      <p:sp>
        <p:nvSpPr>
          <p:cNvPr id="1048641" name="Text Box 34"/>
          <p:cNvSpPr txBox="1">
            <a:spLocks noChangeArrowheads="1"/>
          </p:cNvSpPr>
          <p:nvPr>
            <p:custDataLst>
              <p:tags r:id="rId29"/>
            </p:custDataLst>
          </p:nvPr>
        </p:nvSpPr>
        <p:spPr bwMode="auto">
          <a:xfrm>
            <a:off x="4900613" y="5026025"/>
            <a:ext cx="1214437" cy="641350"/>
          </a:xfrm>
          <a:prstGeom prst="rect"/>
          <a:noFill/>
          <a:ln>
            <a:noFill/>
          </a:ln>
        </p:spPr>
        <p:txBody>
          <a:bodyPr>
            <a:spAutoFit/>
          </a:bodyPr>
          <a:lstStyle>
            <a:lvl1pPr>
              <a:defRPr b="1" sz="2000">
                <a:solidFill>
                  <a:schemeClr val="accent1"/>
                </a:solidFill>
                <a:latin typeface="Arial" panose="020B0604020202020204" pitchFamily="34" charset="0"/>
                <a:ea typeface="MS PGothic" panose="020B0600070205080204" pitchFamily="-96" charset="-128"/>
                <a:cs typeface="MS PGothic" panose="020B0600070205080204" pitchFamily="-96" charset="-128"/>
              </a:defRPr>
            </a:lvl1pPr>
            <a:lvl2pPr indent="-285750" marL="742950">
              <a:defRPr b="1" sz="2000">
                <a:solidFill>
                  <a:schemeClr val="accent1"/>
                </a:solidFill>
                <a:latin typeface="Arial" panose="020B0604020202020204" pitchFamily="34" charset="0"/>
                <a:ea typeface="MS PGothic" panose="020B0600070205080204" pitchFamily="-96" charset="-128"/>
              </a:defRPr>
            </a:lvl2pPr>
            <a:lvl3pPr indent="-228600" marL="1143000">
              <a:defRPr b="1" sz="2000">
                <a:solidFill>
                  <a:schemeClr val="accent1"/>
                </a:solidFill>
                <a:latin typeface="Arial" panose="020B0604020202020204" pitchFamily="34" charset="0"/>
                <a:ea typeface="MS PGothic" panose="020B0600070205080204" pitchFamily="-96" charset="-128"/>
              </a:defRPr>
            </a:lvl3pPr>
            <a:lvl4pPr indent="-228600" marL="1600200">
              <a:defRPr b="1" sz="2000">
                <a:solidFill>
                  <a:schemeClr val="accent1"/>
                </a:solidFill>
                <a:latin typeface="Arial" panose="020B0604020202020204" pitchFamily="34" charset="0"/>
                <a:ea typeface="MS PGothic" panose="020B0600070205080204" pitchFamily="-96" charset="-128"/>
              </a:defRPr>
            </a:lvl4pPr>
            <a:lvl5pPr indent="-228600" marL="2057400">
              <a:defRPr b="1" sz="2000">
                <a:solidFill>
                  <a:schemeClr val="accent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9pPr>
          </a:lstStyle>
          <a:p>
            <a:pPr algn="l"/>
            <a:r>
              <a:rPr sz="1800" lang="en-US">
                <a:solidFill>
                  <a:schemeClr val="accent2"/>
                </a:solidFill>
              </a:rPr>
              <a:t>Private memory</a:t>
            </a:r>
            <a:endParaRPr sz="1800" lang="en-US">
              <a:solidFill>
                <a:schemeClr val="tx1"/>
              </a:solidFill>
            </a:endParaRPr>
          </a:p>
        </p:txBody>
      </p:sp>
      <p:sp>
        <p:nvSpPr>
          <p:cNvPr id="1048642" name="Line 35"/>
          <p:cNvSpPr>
            <a:spLocks noChangeShapeType="1"/>
          </p:cNvSpPr>
          <p:nvPr>
            <p:custDataLst>
              <p:tags r:id="rId30"/>
            </p:custDataLst>
          </p:nvPr>
        </p:nvSpPr>
        <p:spPr bwMode="auto">
          <a:xfrm flipV="1">
            <a:off x="4800600" y="4800600"/>
            <a:ext cx="0" cy="842963"/>
          </a:xfrm>
          <a:prstGeom prst="line"/>
          <a:noFill/>
          <a:ln w="28575">
            <a:solidFill>
              <a:schemeClr val="tx1"/>
            </a:solidFill>
            <a:round/>
            <a:headEnd type="none" w="sm" len="sm"/>
            <a:tailEnd type="none" w="sm" len="sm"/>
          </a:ln>
        </p:spPr>
        <p:txBody>
          <a:bodyPr anchor="ctr" wrap="none"/>
          <a:p>
            <a:endParaRPr lang="en-US"/>
          </a:p>
        </p:txBody>
      </p:sp>
      <p:sp>
        <p:nvSpPr>
          <p:cNvPr id="1048643" name="Line 36"/>
          <p:cNvSpPr>
            <a:spLocks noChangeShapeType="1"/>
          </p:cNvSpPr>
          <p:nvPr>
            <p:custDataLst>
              <p:tags r:id="rId31"/>
            </p:custDataLst>
          </p:nvPr>
        </p:nvSpPr>
        <p:spPr bwMode="auto">
          <a:xfrm flipV="1">
            <a:off x="6296025" y="4800600"/>
            <a:ext cx="0" cy="842963"/>
          </a:xfrm>
          <a:prstGeom prst="line"/>
          <a:noFill/>
          <a:ln w="28575">
            <a:solidFill>
              <a:schemeClr val="tx1"/>
            </a:solidFill>
            <a:round/>
            <a:headEnd type="none" w="sm" len="sm"/>
            <a:tailEnd type="none" w="sm" len="sm"/>
          </a:ln>
        </p:spPr>
        <p:txBody>
          <a:bodyPr anchor="ctr" wrap="none"/>
          <a:p>
            <a:endParaRPr lang="en-US"/>
          </a:p>
        </p:txBody>
      </p:sp>
      <p:grpSp>
        <p:nvGrpSpPr>
          <p:cNvPr id="111" name="Group 37"/>
          <p:cNvGrpSpPr/>
          <p:nvPr/>
        </p:nvGrpSpPr>
        <p:grpSpPr bwMode="auto">
          <a:xfrm>
            <a:off x="3127375" y="4094163"/>
            <a:ext cx="1060450" cy="368300"/>
            <a:chOff x="2516" y="2804"/>
            <a:chExt cx="668" cy="232"/>
          </a:xfrm>
        </p:grpSpPr>
        <p:sp>
          <p:nvSpPr>
            <p:cNvPr id="1048644" name="Line 38"/>
            <p:cNvSpPr>
              <a:spLocks noChangeShapeType="1"/>
            </p:cNvSpPr>
            <p:nvPr>
              <p:custDataLst>
                <p:tags r:id="rId32"/>
              </p:custDataLst>
            </p:nvPr>
          </p:nvSpPr>
          <p:spPr bwMode="auto">
            <a:xfrm>
              <a:off x="2676" y="2804"/>
              <a:ext cx="1" cy="232"/>
            </a:xfrm>
            <a:prstGeom prst="line"/>
            <a:noFill/>
            <a:ln w="28575">
              <a:solidFill>
                <a:schemeClr val="tx1"/>
              </a:solidFill>
              <a:round/>
              <a:headEnd type="none" w="sm" len="sm"/>
              <a:tailEnd type="none" w="sm" len="sm"/>
            </a:ln>
          </p:spPr>
          <p:txBody>
            <a:bodyPr anchor="ctr" wrap="none"/>
            <a:p>
              <a:endParaRPr lang="en-US"/>
            </a:p>
          </p:txBody>
        </p:sp>
        <p:sp>
          <p:nvSpPr>
            <p:cNvPr id="1048645" name="Line 39"/>
            <p:cNvSpPr>
              <a:spLocks noChangeShapeType="1"/>
            </p:cNvSpPr>
            <p:nvPr>
              <p:custDataLst>
                <p:tags r:id="rId33"/>
              </p:custDataLst>
            </p:nvPr>
          </p:nvSpPr>
          <p:spPr bwMode="auto">
            <a:xfrm>
              <a:off x="2850" y="2804"/>
              <a:ext cx="1" cy="232"/>
            </a:xfrm>
            <a:prstGeom prst="line"/>
            <a:noFill/>
            <a:ln w="28575">
              <a:solidFill>
                <a:schemeClr val="tx1"/>
              </a:solidFill>
              <a:round/>
              <a:headEnd type="none" w="sm" len="sm"/>
              <a:tailEnd type="none" w="sm" len="sm"/>
            </a:ln>
          </p:spPr>
          <p:txBody>
            <a:bodyPr anchor="ctr" wrap="none"/>
            <a:p>
              <a:endParaRPr lang="en-US"/>
            </a:p>
          </p:txBody>
        </p:sp>
        <p:sp>
          <p:nvSpPr>
            <p:cNvPr id="1048646" name="Line 40"/>
            <p:cNvSpPr>
              <a:spLocks noChangeShapeType="1"/>
            </p:cNvSpPr>
            <p:nvPr>
              <p:custDataLst>
                <p:tags r:id="rId34"/>
              </p:custDataLst>
            </p:nvPr>
          </p:nvSpPr>
          <p:spPr bwMode="auto">
            <a:xfrm>
              <a:off x="3024" y="2804"/>
              <a:ext cx="1" cy="232"/>
            </a:xfrm>
            <a:prstGeom prst="line"/>
            <a:noFill/>
            <a:ln w="28575">
              <a:solidFill>
                <a:schemeClr val="tx1"/>
              </a:solidFill>
              <a:round/>
              <a:headEnd type="none" w="sm" len="sm"/>
              <a:tailEnd type="none" w="sm" len="sm"/>
            </a:ln>
          </p:spPr>
          <p:txBody>
            <a:bodyPr anchor="ctr" wrap="none"/>
            <a:p>
              <a:endParaRPr lang="en-US"/>
            </a:p>
          </p:txBody>
        </p:sp>
        <p:sp>
          <p:nvSpPr>
            <p:cNvPr id="1048647" name="Rectangle 41"/>
            <p:cNvSpPr>
              <a:spLocks noChangeArrowheads="1"/>
            </p:cNvSpPr>
            <p:nvPr>
              <p:custDataLst>
                <p:tags r:id="rId35"/>
              </p:custDataLst>
            </p:nvPr>
          </p:nvSpPr>
          <p:spPr bwMode="auto">
            <a:xfrm>
              <a:off x="2516" y="2804"/>
              <a:ext cx="668" cy="223"/>
            </a:xfrm>
            <a:prstGeom prst="rect"/>
            <a:noFill/>
            <a:ln w="28575">
              <a:solidFill>
                <a:schemeClr val="tx1"/>
              </a:solidFill>
              <a:miter lim="800000"/>
            </a:ln>
          </p:spPr>
          <p:txBody>
            <a:bodyPr anchor="ctr" wrap="none"/>
            <a:p>
              <a:endParaRPr lang="en-US"/>
            </a:p>
          </p:txBody>
        </p:sp>
      </p:grpSp>
      <p:sp>
        <p:nvSpPr>
          <p:cNvPr id="1048648" name="Line 42"/>
          <p:cNvSpPr>
            <a:spLocks noChangeShapeType="1"/>
          </p:cNvSpPr>
          <p:nvPr>
            <p:custDataLst>
              <p:tags r:id="rId36"/>
            </p:custDataLst>
          </p:nvPr>
        </p:nvSpPr>
        <p:spPr bwMode="auto">
          <a:xfrm flipV="1">
            <a:off x="3287713" y="4800600"/>
            <a:ext cx="0" cy="842963"/>
          </a:xfrm>
          <a:prstGeom prst="line"/>
          <a:noFill/>
          <a:ln w="28575">
            <a:solidFill>
              <a:schemeClr val="tx1"/>
            </a:solidFill>
            <a:round/>
            <a:headEnd type="none" w="sm" len="sm"/>
            <a:tailEnd type="none" w="sm" len="sm"/>
          </a:ln>
        </p:spPr>
        <p:txBody>
          <a:bodyPr anchor="ctr" wrap="none"/>
          <a:p>
            <a:endParaRPr lang="en-US"/>
          </a:p>
        </p:txBody>
      </p:sp>
      <p:grpSp>
        <p:nvGrpSpPr>
          <p:cNvPr id="112" name="Group 43"/>
          <p:cNvGrpSpPr/>
          <p:nvPr/>
        </p:nvGrpSpPr>
        <p:grpSpPr bwMode="auto">
          <a:xfrm>
            <a:off x="6989763" y="4862513"/>
            <a:ext cx="549275" cy="671512"/>
            <a:chOff x="4403" y="3179"/>
            <a:chExt cx="346" cy="423"/>
          </a:xfrm>
        </p:grpSpPr>
        <p:sp>
          <p:nvSpPr>
            <p:cNvPr id="1048649" name="Rectangle 44"/>
            <p:cNvSpPr>
              <a:spLocks noChangeArrowheads="1"/>
            </p:cNvSpPr>
            <p:nvPr>
              <p:custDataLst>
                <p:tags r:id="rId37"/>
              </p:custDataLst>
            </p:nvPr>
          </p:nvSpPr>
          <p:spPr bwMode="auto">
            <a:xfrm>
              <a:off x="4403" y="3273"/>
              <a:ext cx="324" cy="231"/>
            </a:xfrm>
            <a:prstGeom prst="rect"/>
            <a:noFill/>
            <a:ln>
              <a:noFill/>
            </a:ln>
          </p:spPr>
          <p:txBody>
            <a:bodyPr bIns="46038" lIns="92075" rIns="92075" tIns="46038" wrap="none">
              <a:spAutoFit/>
            </a:bodyPr>
            <a:p>
              <a:pPr algn="l"/>
              <a:r>
                <a:rPr sz="1800" lang="en-US"/>
                <a:t>i: 8</a:t>
              </a:r>
            </a:p>
          </p:txBody>
        </p:sp>
        <p:sp>
          <p:nvSpPr>
            <p:cNvPr id="1048650" name="Rectangle 45"/>
            <p:cNvSpPr>
              <a:spLocks noChangeArrowheads="1"/>
            </p:cNvSpPr>
            <p:nvPr>
              <p:custDataLst>
                <p:tags r:id="rId38"/>
              </p:custDataLst>
            </p:nvPr>
          </p:nvSpPr>
          <p:spPr bwMode="auto">
            <a:xfrm>
              <a:off x="4408" y="3179"/>
              <a:ext cx="334" cy="423"/>
            </a:xfrm>
            <a:prstGeom prst="rect"/>
            <a:noFill/>
            <a:ln w="28575">
              <a:solidFill>
                <a:schemeClr val="tx1"/>
              </a:solidFill>
              <a:miter lim="800000"/>
            </a:ln>
          </p:spPr>
          <p:txBody>
            <a:bodyPr anchor="ctr" wrap="none"/>
            <a:p>
              <a:endParaRPr lang="en-US"/>
            </a:p>
          </p:txBody>
        </p:sp>
        <p:sp>
          <p:nvSpPr>
            <p:cNvPr id="1048651" name="Line 46"/>
            <p:cNvSpPr>
              <a:spLocks noChangeShapeType="1"/>
            </p:cNvSpPr>
            <p:nvPr>
              <p:custDataLst>
                <p:tags r:id="rId39"/>
              </p:custDataLst>
            </p:nvPr>
          </p:nvSpPr>
          <p:spPr bwMode="auto">
            <a:xfrm>
              <a:off x="4408" y="3304"/>
              <a:ext cx="341" cy="0"/>
            </a:xfrm>
            <a:prstGeom prst="line"/>
            <a:noFill/>
            <a:ln w="28575">
              <a:solidFill>
                <a:schemeClr val="tx1"/>
              </a:solidFill>
              <a:round/>
              <a:headEnd type="none" w="sm" len="sm"/>
              <a:tailEnd type="none" w="sm" len="sm"/>
            </a:ln>
          </p:spPr>
          <p:txBody>
            <a:bodyPr anchor="ctr" wrap="none"/>
            <a:p>
              <a:endParaRPr lang="en-US"/>
            </a:p>
          </p:txBody>
        </p:sp>
        <p:sp>
          <p:nvSpPr>
            <p:cNvPr id="1048652" name="Line 47"/>
            <p:cNvSpPr>
              <a:spLocks noChangeShapeType="1"/>
            </p:cNvSpPr>
            <p:nvPr>
              <p:custDataLst>
                <p:tags r:id="rId40"/>
              </p:custDataLst>
            </p:nvPr>
          </p:nvSpPr>
          <p:spPr bwMode="auto">
            <a:xfrm flipV="1">
              <a:off x="4408" y="3459"/>
              <a:ext cx="341" cy="0"/>
            </a:xfrm>
            <a:prstGeom prst="line"/>
            <a:noFill/>
            <a:ln w="28575">
              <a:solidFill>
                <a:schemeClr val="tx1"/>
              </a:solidFill>
              <a:round/>
              <a:headEnd type="none" w="sm" len="sm"/>
              <a:tailEnd type="none" w="sm" len="sm"/>
            </a:ln>
          </p:spPr>
          <p:txBody>
            <a:bodyPr anchor="ctr" wrap="none"/>
            <a:p>
              <a:endParaRPr lang="en-US"/>
            </a:p>
          </p:txBody>
        </p:sp>
      </p:grpSp>
      <p:sp>
        <p:nvSpPr>
          <p:cNvPr id="1048653" name="Line 48"/>
          <p:cNvSpPr>
            <a:spLocks noChangeShapeType="1"/>
          </p:cNvSpPr>
          <p:nvPr>
            <p:custDataLst>
              <p:tags r:id="rId41"/>
            </p:custDataLst>
          </p:nvPr>
        </p:nvSpPr>
        <p:spPr bwMode="auto">
          <a:xfrm flipV="1">
            <a:off x="6900863" y="5649913"/>
            <a:ext cx="0" cy="120650"/>
          </a:xfrm>
          <a:prstGeom prst="line"/>
          <a:noFill/>
          <a:ln w="28575">
            <a:solidFill>
              <a:schemeClr val="tx1"/>
            </a:solidFill>
            <a:round/>
            <a:headEnd type="none" w="sm" len="sm"/>
            <a:tailEnd type="none" w="sm" len="sm"/>
          </a:ln>
        </p:spPr>
        <p:txBody>
          <a:bodyPr/>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12" name=""/>
        <p:cNvGrpSpPr/>
        <p:nvPr/>
      </p:nvGrpSpPr>
      <p:grpSpPr>
        <a:xfrm>
          <a:off x="0" y="0"/>
          <a:ext cx="0" cy="0"/>
          <a:chOff x="0" y="0"/>
          <a:chExt cx="0" cy="0"/>
        </a:xfrm>
      </p:grpSpPr>
      <p:sp>
        <p:nvSpPr>
          <p:cNvPr id="1049017"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串行的</a:t>
            </a:r>
            <a:r>
              <a:rPr altLang="zh-CN" dirty="0" lang="en-US">
                <a:latin typeface="微软雅黑" panose="020B0503020204020204" charset="-122"/>
                <a:ea typeface="微软雅黑" panose="020B0503020204020204" charset="-122"/>
                <a:cs typeface="MS PGothic" panose="020B0600070205080204" pitchFamily="-96" charset="-128"/>
              </a:rPr>
              <a:t>π</a:t>
            </a:r>
            <a:r>
              <a:rPr altLang="en-US" dirty="0" lang="zh-CN">
                <a:latin typeface="微软雅黑" panose="020B0503020204020204" charset="-122"/>
                <a:ea typeface="微软雅黑" panose="020B0503020204020204" charset="-122"/>
                <a:cs typeface="MS PGothic" panose="020B0600070205080204" pitchFamily="-96" charset="-128"/>
              </a:rPr>
              <a:t>程序</a:t>
            </a:r>
          </a:p>
        </p:txBody>
      </p:sp>
      <p:sp>
        <p:nvSpPr>
          <p:cNvPr id="1049018"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019" name="Rectangle 4"/>
          <p:cNvSpPr>
            <a:spLocks noChangeArrowheads="1"/>
          </p:cNvSpPr>
          <p:nvPr>
            <p:custDataLst>
              <p:tags r:id="rId2"/>
            </p:custDataLst>
          </p:nvPr>
        </p:nvSpPr>
        <p:spPr bwMode="auto">
          <a:xfrm>
            <a:off x="609600" y="1367118"/>
            <a:ext cx="6629400" cy="5017400"/>
          </a:xfrm>
          <a:prstGeom prst="rect"/>
          <a:noFill/>
          <a:ln w="9525">
            <a:noFill/>
            <a:miter lim="800000"/>
          </a:ln>
          <a:effectLst/>
        </p:spPr>
        <p:txBody>
          <a:bodyPr bIns="46038" lIns="92075" rIns="92075" tIns="46038">
            <a:spAutoFit/>
          </a:bodyPr>
          <a:p>
            <a:pPr fontAlgn="auto">
              <a:spcBef>
                <a:spcPts val="0"/>
              </a:spcBef>
              <a:spcAft>
                <a:spcPts val="0"/>
              </a:spcAft>
            </a:pPr>
            <a:r>
              <a:rPr altLang="zh-CN" b="1" dirty="0" sz="2000" lang="en-US">
                <a:solidFill>
                  <a:srgbClr val="C00000"/>
                </a:solidFill>
              </a:rPr>
              <a:t>#include &lt;</a:t>
            </a:r>
            <a:r>
              <a:rPr altLang="zh-CN" b="1" dirty="0" sz="2000" lang="en-US" err="1">
                <a:solidFill>
                  <a:srgbClr val="C00000"/>
                </a:solidFill>
              </a:rPr>
              <a:t>omp.h</a:t>
            </a:r>
            <a:r>
              <a:rPr altLang="zh-CN" b="1" dirty="0" sz="2000" lang="en-US">
                <a:solidFill>
                  <a:srgbClr val="C00000"/>
                </a:solidFill>
              </a:rPr>
              <a:t>&gt;</a:t>
            </a:r>
          </a:p>
          <a:p>
            <a:pPr fontAlgn="auto">
              <a:spcBef>
                <a:spcPts val="0"/>
              </a:spcBef>
              <a:spcAft>
                <a:spcPts val="0"/>
              </a:spcAft>
            </a:pPr>
            <a:r>
              <a:rPr altLang="zh-CN" dirty="0" sz="2000" lang="en-US">
                <a:solidFill>
                  <a:srgbClr val="000000"/>
                </a:solidFill>
              </a:rPr>
              <a:t>static long </a:t>
            </a:r>
            <a:r>
              <a:rPr altLang="zh-CN" dirty="0" sz="2000" lang="en-US" err="1">
                <a:solidFill>
                  <a:srgbClr val="000000"/>
                </a:solidFill>
              </a:rPr>
              <a:t>num_steps</a:t>
            </a:r>
            <a:r>
              <a:rPr altLang="zh-CN" dirty="0" sz="2000" lang="en-US">
                <a:solidFill>
                  <a:srgbClr val="000000"/>
                </a:solidFill>
              </a:rPr>
              <a:t> = 100000;</a:t>
            </a:r>
          </a:p>
          <a:p>
            <a:pPr fontAlgn="auto">
              <a:spcBef>
                <a:spcPts val="0"/>
              </a:spcBef>
              <a:spcAft>
                <a:spcPts val="0"/>
              </a:spcAft>
            </a:pPr>
            <a:r>
              <a:rPr altLang="zh-CN" dirty="0" sz="2000" lang="en-US">
                <a:solidFill>
                  <a:srgbClr val="000000"/>
                </a:solidFill>
              </a:rPr>
              <a:t>double step;</a:t>
            </a:r>
          </a:p>
          <a:p>
            <a:pPr fontAlgn="auto">
              <a:spcBef>
                <a:spcPts val="0"/>
              </a:spcBef>
              <a:spcAft>
                <a:spcPts val="0"/>
              </a:spcAft>
            </a:pPr>
            <a:r>
              <a:rPr altLang="zh-CN" dirty="0" sz="2000" lang="en-US" err="1">
                <a:solidFill>
                  <a:srgbClr val="000000"/>
                </a:solidFill>
              </a:rPr>
              <a:t>int</a:t>
            </a:r>
            <a:r>
              <a:rPr altLang="zh-CN" dirty="0" sz="2000" lang="en-US">
                <a:solidFill>
                  <a:srgbClr val="000000"/>
                </a:solidFill>
              </a:rPr>
              <a:t> main ()</a:t>
            </a:r>
          </a:p>
          <a:p>
            <a:pPr fontAlgn="auto">
              <a:spcBef>
                <a:spcPts val="0"/>
              </a:spcBef>
              <a:spcAft>
                <a:spcPts val="0"/>
              </a:spcAft>
            </a:pPr>
            <a:r>
              <a:rPr altLang="zh-CN" dirty="0" sz="2000" lang="en-US">
                <a:solidFill>
                  <a:srgbClr val="000000"/>
                </a:solidFill>
              </a:rPr>
              <a:t>{	  </a:t>
            </a:r>
            <a:r>
              <a:rPr altLang="zh-CN" dirty="0" sz="2000" lang="en-US" err="1">
                <a:solidFill>
                  <a:srgbClr val="000000"/>
                </a:solidFill>
              </a:rPr>
              <a:t>int</a:t>
            </a:r>
            <a:r>
              <a:rPr altLang="zh-CN" dirty="0" sz="2000" lang="en-US">
                <a:solidFill>
                  <a:srgbClr val="000000"/>
                </a:solidFill>
              </a:rPr>
              <a:t> i; 	  double x, pi, sum = 0.0, </a:t>
            </a:r>
            <a:r>
              <a:rPr altLang="zh-CN" b="1" dirty="0" sz="2000" lang="en-US" err="1">
                <a:solidFill>
                  <a:srgbClr val="C00000"/>
                </a:solidFill>
              </a:rPr>
              <a:t>tdata</a:t>
            </a:r>
            <a:r>
              <a:rPr altLang="zh-CN" dirty="0" sz="2000" lang="en-US">
                <a:solidFill>
                  <a:srgbClr val="000000"/>
                </a:solidFill>
              </a:rPr>
              <a:t>;</a:t>
            </a:r>
          </a:p>
          <a:p>
            <a:pPr fontAlgn="auto">
              <a:spcBef>
                <a:spcPts val="0"/>
              </a:spcBef>
              <a:spcAft>
                <a:spcPts val="0"/>
              </a:spcAft>
            </a:pPr>
            <a:r>
              <a:rPr altLang="zh-CN" dirty="0" sz="2000" lang="en-US">
                <a:solidFill>
                  <a:srgbClr val="000000"/>
                </a:solidFill>
              </a:rPr>
              <a:t>               </a:t>
            </a:r>
          </a:p>
          <a:p>
            <a:pPr fontAlgn="auto">
              <a:spcBef>
                <a:spcPts val="0"/>
              </a:spcBef>
              <a:spcAft>
                <a:spcPts val="0"/>
              </a:spcAft>
            </a:pPr>
            <a:r>
              <a:rPr altLang="zh-CN" dirty="0" sz="2000" lang="en-US">
                <a:solidFill>
                  <a:srgbClr val="000000"/>
                </a:solidFill>
              </a:rPr>
              <a:t>	  step = 1.0/(double) </a:t>
            </a:r>
            <a:r>
              <a:rPr altLang="zh-CN" dirty="0" sz="2000" lang="en-US" err="1">
                <a:solidFill>
                  <a:srgbClr val="000000"/>
                </a:solidFill>
              </a:rPr>
              <a:t>num_steps</a:t>
            </a:r>
            <a:r>
              <a:rPr altLang="zh-CN" dirty="0" sz="2000" lang="en-US">
                <a:solidFill>
                  <a:srgbClr val="000000"/>
                </a:solidFill>
              </a:rPr>
              <a:t>;</a:t>
            </a:r>
          </a:p>
          <a:p>
            <a:pPr fontAlgn="auto">
              <a:spcBef>
                <a:spcPts val="0"/>
              </a:spcBef>
              <a:spcAft>
                <a:spcPts val="0"/>
              </a:spcAft>
            </a:pPr>
            <a:r>
              <a:rPr altLang="zh-CN" dirty="0" sz="2000" lang="en-US">
                <a:solidFill>
                  <a:srgbClr val="000000"/>
                </a:solidFill>
              </a:rPr>
              <a:t>               </a:t>
            </a:r>
            <a:r>
              <a:rPr altLang="zh-CN" b="1" dirty="0" sz="2000" lang="en-US">
                <a:solidFill>
                  <a:srgbClr val="C00000"/>
                </a:solidFill>
              </a:rPr>
              <a:t>double </a:t>
            </a:r>
            <a:r>
              <a:rPr altLang="zh-CN" b="1" dirty="0" sz="2000" lang="en-US" err="1">
                <a:solidFill>
                  <a:srgbClr val="C00000"/>
                </a:solidFill>
              </a:rPr>
              <a:t>tdata</a:t>
            </a:r>
            <a:r>
              <a:rPr altLang="zh-CN" b="1" dirty="0" sz="2000" lang="en-US">
                <a:solidFill>
                  <a:srgbClr val="C00000"/>
                </a:solidFill>
              </a:rPr>
              <a:t> = </a:t>
            </a:r>
            <a:r>
              <a:rPr altLang="zh-CN" b="1" dirty="0" sz="2000" lang="en-US" err="1">
                <a:solidFill>
                  <a:srgbClr val="C00000"/>
                </a:solidFill>
              </a:rPr>
              <a:t>omp_get_wtime</a:t>
            </a:r>
            <a:r>
              <a:rPr altLang="zh-CN" b="1" dirty="0" sz="2000" lang="en-US">
                <a:solidFill>
                  <a:srgbClr val="C00000"/>
                </a:solidFill>
              </a:rPr>
              <a:t>();</a:t>
            </a:r>
          </a:p>
          <a:p>
            <a:pPr fontAlgn="auto">
              <a:spcBef>
                <a:spcPts val="0"/>
              </a:spcBef>
              <a:spcAft>
                <a:spcPts val="0"/>
              </a:spcAft>
            </a:pPr>
            <a:r>
              <a:rPr altLang="zh-CN" dirty="0" sz="2000" lang="en-US">
                <a:solidFill>
                  <a:srgbClr val="000000"/>
                </a:solidFill>
              </a:rPr>
              <a:t>	  for (i=0;i&lt; </a:t>
            </a:r>
            <a:r>
              <a:rPr altLang="zh-CN" dirty="0" sz="2000" lang="en-US" err="1">
                <a:solidFill>
                  <a:srgbClr val="000000"/>
                </a:solidFill>
              </a:rPr>
              <a:t>num_steps</a:t>
            </a:r>
            <a:r>
              <a:rPr altLang="zh-CN" dirty="0" sz="2000" lang="en-US">
                <a:solidFill>
                  <a:srgbClr val="000000"/>
                </a:solidFill>
              </a:rPr>
              <a:t>; i++){</a:t>
            </a:r>
          </a:p>
          <a:p>
            <a:pPr fontAlgn="auto">
              <a:spcBef>
                <a:spcPts val="0"/>
              </a:spcBef>
              <a:spcAft>
                <a:spcPts val="0"/>
              </a:spcAft>
            </a:pPr>
            <a:r>
              <a:rPr altLang="zh-CN" dirty="0" sz="2000" lang="en-US">
                <a:solidFill>
                  <a:srgbClr val="000000"/>
                </a:solidFill>
              </a:rPr>
              <a:t>		  x = (i+0.5)*step;</a:t>
            </a:r>
          </a:p>
          <a:p>
            <a:pPr fontAlgn="auto">
              <a:spcBef>
                <a:spcPts val="0"/>
              </a:spcBef>
              <a:spcAft>
                <a:spcPts val="0"/>
              </a:spcAft>
            </a:pPr>
            <a:r>
              <a:rPr altLang="zh-CN" dirty="0" sz="2000" lang="en-US">
                <a:solidFill>
                  <a:srgbClr val="000000"/>
                </a:solidFill>
              </a:rPr>
              <a:t>		  sum = sum + 4.0/(1.0+x*x);</a:t>
            </a:r>
          </a:p>
          <a:p>
            <a:pPr fontAlgn="auto">
              <a:spcBef>
                <a:spcPts val="0"/>
              </a:spcBef>
              <a:spcAft>
                <a:spcPts val="0"/>
              </a:spcAft>
            </a:pPr>
            <a:r>
              <a:rPr altLang="zh-CN" dirty="0" sz="2000" lang="en-US">
                <a:solidFill>
                  <a:srgbClr val="000000"/>
                </a:solidFill>
              </a:rPr>
              <a:t>	  }</a:t>
            </a:r>
          </a:p>
          <a:p>
            <a:pPr fontAlgn="auto">
              <a:spcBef>
                <a:spcPts val="0"/>
              </a:spcBef>
              <a:spcAft>
                <a:spcPts val="0"/>
              </a:spcAft>
            </a:pPr>
            <a:r>
              <a:rPr altLang="zh-CN" dirty="0" sz="2000" lang="en-US">
                <a:solidFill>
                  <a:srgbClr val="000000"/>
                </a:solidFill>
              </a:rPr>
              <a:t>	  pi = step * sum;</a:t>
            </a:r>
          </a:p>
          <a:p>
            <a:pPr fontAlgn="auto">
              <a:spcBef>
                <a:spcPts val="0"/>
              </a:spcBef>
              <a:spcAft>
                <a:spcPts val="0"/>
              </a:spcAft>
            </a:pPr>
            <a:r>
              <a:rPr altLang="zh-CN" dirty="0" sz="2000" lang="en-US">
                <a:solidFill>
                  <a:srgbClr val="000000"/>
                </a:solidFill>
              </a:rPr>
              <a:t>           </a:t>
            </a:r>
            <a:r>
              <a:rPr altLang="zh-CN" b="1" dirty="0" sz="2000" lang="en-US">
                <a:solidFill>
                  <a:srgbClr val="C00000"/>
                </a:solidFill>
              </a:rPr>
              <a:t>    </a:t>
            </a:r>
            <a:r>
              <a:rPr altLang="zh-CN" b="1" dirty="0" sz="2000" lang="en-US" err="1">
                <a:solidFill>
                  <a:srgbClr val="C00000"/>
                </a:solidFill>
              </a:rPr>
              <a:t>tdata</a:t>
            </a:r>
            <a:r>
              <a:rPr altLang="zh-CN" b="1" dirty="0" sz="2000" lang="en-US">
                <a:solidFill>
                  <a:srgbClr val="C00000"/>
                </a:solidFill>
              </a:rPr>
              <a:t> = </a:t>
            </a:r>
            <a:r>
              <a:rPr altLang="zh-CN" b="1" dirty="0" sz="2000" lang="en-US" err="1">
                <a:solidFill>
                  <a:srgbClr val="C00000"/>
                </a:solidFill>
              </a:rPr>
              <a:t>omp_get_wtime</a:t>
            </a:r>
            <a:r>
              <a:rPr altLang="zh-CN" b="1" dirty="0" sz="2000" lang="en-US">
                <a:solidFill>
                  <a:srgbClr val="C00000"/>
                </a:solidFill>
              </a:rPr>
              <a:t>() - </a:t>
            </a:r>
            <a:r>
              <a:rPr altLang="zh-CN" b="1" dirty="0" sz="2000" lang="en-US" err="1">
                <a:solidFill>
                  <a:srgbClr val="C00000"/>
                </a:solidFill>
              </a:rPr>
              <a:t>tdata</a:t>
            </a:r>
            <a:r>
              <a:rPr altLang="zh-CN" b="1" dirty="0" sz="2000" lang="en-US">
                <a:solidFill>
                  <a:srgbClr val="C00000"/>
                </a:solidFill>
              </a:rPr>
              <a:t>;</a:t>
            </a:r>
          </a:p>
          <a:p>
            <a:pPr fontAlgn="auto">
              <a:spcBef>
                <a:spcPts val="0"/>
              </a:spcBef>
              <a:spcAft>
                <a:spcPts val="0"/>
              </a:spcAft>
            </a:pPr>
            <a:r>
              <a:rPr altLang="zh-CN" dirty="0" sz="2000" lang="en-US">
                <a:solidFill>
                  <a:srgbClr val="000000"/>
                </a:solidFill>
              </a:rPr>
              <a:t>               </a:t>
            </a:r>
            <a:r>
              <a:rPr altLang="zh-CN" dirty="0" sz="2000" lang="en-US" err="1">
                <a:solidFill>
                  <a:srgbClr val="000000"/>
                </a:solidFill>
              </a:rPr>
              <a:t>printf</a:t>
            </a:r>
            <a:r>
              <a:rPr altLang="zh-CN" dirty="0" sz="2000" lang="en-US">
                <a:solidFill>
                  <a:srgbClr val="000000"/>
                </a:solidFill>
              </a:rPr>
              <a:t>(“ pi = %f in %f secs\</a:t>
            </a:r>
            <a:r>
              <a:rPr altLang="zh-CN" dirty="0" sz="2000" lang="en-US" err="1">
                <a:solidFill>
                  <a:srgbClr val="000000"/>
                </a:solidFill>
              </a:rPr>
              <a:t>n”,pi</a:t>
            </a:r>
            <a:r>
              <a:rPr altLang="zh-CN" dirty="0" sz="2000" lang="en-US">
                <a:solidFill>
                  <a:srgbClr val="000000"/>
                </a:solidFill>
              </a:rPr>
              <a:t>, </a:t>
            </a:r>
            <a:r>
              <a:rPr altLang="zh-CN" dirty="0" sz="2000" lang="en-US" err="1">
                <a:solidFill>
                  <a:srgbClr val="000000"/>
                </a:solidFill>
              </a:rPr>
              <a:t>tdata</a:t>
            </a:r>
            <a:r>
              <a:rPr altLang="zh-CN" dirty="0" sz="2000" lang="en-US">
                <a:solidFill>
                  <a:srgbClr val="000000"/>
                </a:solidFill>
              </a:rPr>
              <a:t>);</a:t>
            </a:r>
          </a:p>
          <a:p>
            <a:pPr fontAlgn="auto">
              <a:spcBef>
                <a:spcPts val="0"/>
              </a:spcBef>
              <a:spcAft>
                <a:spcPts val="0"/>
              </a:spcAft>
            </a:pPr>
            <a:r>
              <a:rPr altLang="zh-CN" dirty="0" sz="2000" lang="en-US">
                <a:solidFill>
                  <a:srgbClr val="000000"/>
                </a:solidFill>
                <a:effectLst>
                  <a:outerShdw algn="tl" blurRad="38100" dir="2700000" dist="38100">
                    <a:srgbClr val="000000"/>
                  </a:outerShdw>
                </a:effectLst>
              </a:rPr>
              <a:t>}</a:t>
            </a:r>
          </a:p>
        </p:txBody>
      </p:sp>
      <p:sp>
        <p:nvSpPr>
          <p:cNvPr id="1049020" name="TextBox 2"/>
          <p:cNvSpPr txBox="1"/>
          <p:nvPr>
            <p:custDataLst>
              <p:tags r:id="rId3"/>
            </p:custDataLst>
          </p:nvPr>
        </p:nvSpPr>
        <p:spPr>
          <a:xfrm>
            <a:off x="5906770" y="3490595"/>
            <a:ext cx="2830830" cy="1372235"/>
          </a:xfrm>
          <a:prstGeom prst="rect"/>
          <a:solidFill>
            <a:srgbClr val="FFFFE7"/>
          </a:solidFill>
          <a:ln w="41275">
            <a:solidFill>
              <a:srgbClr val="0070C0"/>
            </a:solidFill>
          </a:ln>
        </p:spPr>
        <p:txBody>
          <a:bodyPr rtlCol="0" wrap="square">
            <a:noAutofit/>
          </a:bodyPr>
          <a:p>
            <a:pPr algn="ctr" eaLnBrk="1" fontAlgn="auto" hangingPunct="1">
              <a:spcBef>
                <a:spcPts val="0"/>
              </a:spcBef>
              <a:spcAft>
                <a:spcPts val="0"/>
              </a:spcAft>
            </a:pPr>
            <a:r>
              <a:rPr sz="2000" lang="en-US">
                <a:solidFill>
                  <a:srgbClr val="000000"/>
                </a:solidFill>
                <a:latin typeface="微软雅黑" panose="020B0503020204020204" charset="-122"/>
                <a:ea typeface="微软雅黑" panose="020B0503020204020204" charset="-122"/>
                <a:cs typeface="微软雅黑" panose="020B0503020204020204" charset="-122"/>
              </a:rPr>
              <a:t>get_omp_wtime（）用于查找代码块经过的“</a:t>
            </a:r>
            <a:r>
              <a:rPr altLang="en-US" sz="2000" lang="zh-CN">
                <a:solidFill>
                  <a:srgbClr val="000000"/>
                </a:solidFill>
                <a:latin typeface="微软雅黑" panose="020B0503020204020204" charset="-122"/>
                <a:ea typeface="微软雅黑" panose="020B0503020204020204" charset="-122"/>
                <a:cs typeface="微软雅黑" panose="020B0503020204020204" charset="-122"/>
              </a:rPr>
              <a:t>墙上</a:t>
            </a:r>
            <a:r>
              <a:rPr sz="2000" lang="en-US">
                <a:solidFill>
                  <a:srgbClr val="000000"/>
                </a:solidFill>
                <a:latin typeface="微软雅黑" panose="020B0503020204020204" charset="-122"/>
                <a:ea typeface="微软雅黑" panose="020B0503020204020204" charset="-122"/>
                <a:cs typeface="微软雅黑" panose="020B0503020204020204" charset="-122"/>
              </a:rPr>
              <a:t>时间(wall time)”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15" name=""/>
        <p:cNvGrpSpPr/>
        <p:nvPr/>
      </p:nvGrpSpPr>
      <p:grpSpPr>
        <a:xfrm>
          <a:off x="0" y="0"/>
          <a:ext cx="0" cy="0"/>
          <a:chOff x="0" y="0"/>
          <a:chExt cx="0" cy="0"/>
        </a:xfrm>
      </p:grpSpPr>
      <p:sp>
        <p:nvSpPr>
          <p:cNvPr id="1049024"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并行的</a:t>
            </a:r>
            <a:r>
              <a:rPr altLang="zh-CN" dirty="0" lang="en-US">
                <a:latin typeface="微软雅黑" panose="020B0503020204020204" charset="-122"/>
                <a:ea typeface="微软雅黑" panose="020B0503020204020204" charset="-122"/>
                <a:cs typeface="MS PGothic" panose="020B0600070205080204" pitchFamily="-96" charset="-128"/>
              </a:rPr>
              <a:t>π</a:t>
            </a:r>
            <a:r>
              <a:rPr altLang="en-US" dirty="0" lang="zh-CN">
                <a:latin typeface="微软雅黑" panose="020B0503020204020204" charset="-122"/>
                <a:ea typeface="微软雅黑" panose="020B0503020204020204" charset="-122"/>
                <a:cs typeface="MS PGothic" panose="020B0600070205080204" pitchFamily="-96" charset="-128"/>
              </a:rPr>
              <a:t>程序</a:t>
            </a:r>
          </a:p>
        </p:txBody>
      </p:sp>
      <p:sp>
        <p:nvSpPr>
          <p:cNvPr id="1049025"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026" name="内容占位符 2"/>
          <p:cNvSpPr>
            <a:spLocks noGrp="1"/>
          </p:cNvSpPr>
          <p:nvPr>
            <p:ph idx="1"/>
          </p:nvPr>
        </p:nvSpPr>
        <p:spPr>
          <a:xfrm>
            <a:off x="457200" y="990600"/>
            <a:ext cx="7896225" cy="5343525"/>
          </a:xfrm>
        </p:spPr>
        <p:txBody>
          <a:bodyPr/>
          <a:p>
            <a:r>
              <a:rPr altLang="en-US" dirty="0" lang="zh-CN">
                <a:latin typeface="微软雅黑" panose="020B0503020204020204" charset="-122"/>
                <a:ea typeface="微软雅黑" panose="020B0503020204020204" charset="-122"/>
              </a:rPr>
              <a:t>对比：串行pi程序在1.83秒内运行了1</a:t>
            </a:r>
            <a:r>
              <a:rPr altLang="zh-CN" dirty="0" lang="en-US">
                <a:latin typeface="微软雅黑" panose="020B0503020204020204" charset="-122"/>
                <a:ea typeface="微软雅黑" panose="020B0503020204020204" charset="-122"/>
              </a:rPr>
              <a:t>00</a:t>
            </a:r>
            <a:r>
              <a:rPr altLang="en-US" dirty="0" lang="zh-CN">
                <a:latin typeface="微软雅黑" panose="020B0503020204020204" charset="-122"/>
                <a:ea typeface="微软雅黑" panose="020B0503020204020204" charset="-122"/>
              </a:rPr>
              <a:t>000步</a:t>
            </a:r>
          </a:p>
        </p:txBody>
      </p:sp>
      <p:pic>
        <p:nvPicPr>
          <p:cNvPr id="2097152" name="Picture 5"/>
          <p:cNvPicPr>
            <a:picLocks noChangeAspect="1" noChangeArrowheads="1"/>
          </p:cNvPicPr>
          <p:nvPr>
            <p:custDataLst>
              <p:tags r:id="rId2"/>
            </p:custDataLst>
          </p:nvPr>
        </p:nvPicPr>
        <p:blipFill rotWithShape="1">
          <a:blip xmlns:r="http://schemas.openxmlformats.org/officeDocument/2006/relationships" r:embed="rId3"/>
          <a:srcRect l="2375" t="10212" r="8626" b="3070"/>
          <a:stretch>
            <a:fillRect/>
          </a:stretch>
        </p:blipFill>
        <p:spPr bwMode="auto">
          <a:xfrm>
            <a:off x="609600" y="1562879"/>
            <a:ext cx="6019800" cy="4533122"/>
          </a:xfrm>
          <a:prstGeom prst="rect"/>
          <a:noFill/>
          <a:ln>
            <a:noFill/>
          </a:ln>
          <a:effectLst/>
        </p:spPr>
      </p:pic>
      <p:graphicFrame>
        <p:nvGraphicFramePr>
          <p:cNvPr id="4194307" name="Table 4"/>
          <p:cNvGraphicFramePr>
            <a:graphicFrameLocks noGrp="1"/>
          </p:cNvGraphicFramePr>
          <p:nvPr>
            <p:custDataLst>
              <p:tags r:id="rId4"/>
            </p:custDataLst>
          </p:nvPr>
        </p:nvGraphicFramePr>
        <p:xfrm>
          <a:off x="5892777" y="2684787"/>
          <a:ext cx="2029472" cy="2176512"/>
        </p:xfrm>
        <a:graphic>
          <a:graphicData uri="http://schemas.openxmlformats.org/drawingml/2006/table">
            <a:tbl>
              <a:tblPr firstRow="1" bandRow="1">
                <a:tableStyleId>{5940675A-B579-460E-94D1-54222C63F5DA}</a:tableStyleId>
              </a:tblPr>
              <a:tblGrid>
                <a:gridCol w="998063"/>
                <a:gridCol w="1031409"/>
              </a:tblGrid>
              <a:tr h="396817">
                <a:tc>
                  <a:txBody>
                    <a:bodyPr/>
                    <a:p>
                      <a:pPr algn="ctr"/>
                      <a:r>
                        <a:rPr dirty="0" lang="en-US"/>
                        <a:t>threads</a:t>
                      </a:r>
                    </a:p>
                  </a:txBody>
                  <a:tcPr>
                    <a:solidFill>
                      <a:srgbClr val="FFFFCC"/>
                    </a:solidFill>
                  </a:tcPr>
                </a:tc>
                <a:tc>
                  <a:txBody>
                    <a:bodyPr/>
                    <a:p>
                      <a:pPr algn="ctr"/>
                      <a:r>
                        <a:rPr dirty="0" lang="en-US"/>
                        <a:t>1</a:t>
                      </a:r>
                      <a:r>
                        <a:rPr baseline="30000" dirty="0" lang="en-US"/>
                        <a:t>st</a:t>
                      </a:r>
                      <a:r>
                        <a:rPr baseline="0" dirty="0" lang="en-US"/>
                        <a:t> SPMD*</a:t>
                      </a:r>
                      <a:endParaRPr dirty="0" lang="en-US"/>
                    </a:p>
                  </a:txBody>
                  <a:tcPr>
                    <a:solidFill>
                      <a:srgbClr val="FFFFCC"/>
                    </a:solidFill>
                  </a:tcPr>
                </a:tc>
              </a:tr>
              <a:tr h="384108">
                <a:tc>
                  <a:txBody>
                    <a:bodyPr/>
                    <a:p>
                      <a:pPr algn="ctr"/>
                      <a:r>
                        <a:rPr dirty="0" lang="en-US"/>
                        <a:t>1</a:t>
                      </a:r>
                    </a:p>
                  </a:txBody>
                  <a:tcPr>
                    <a:solidFill>
                      <a:srgbClr val="FFFFCC"/>
                    </a:solidFill>
                  </a:tcPr>
                </a:tc>
                <a:tc>
                  <a:txBody>
                    <a:bodyPr/>
                    <a:p>
                      <a:pPr algn="ctr"/>
                      <a:r>
                        <a:rPr dirty="0" lang="en-US"/>
                        <a:t>1.86</a:t>
                      </a:r>
                    </a:p>
                  </a:txBody>
                  <a:tcPr>
                    <a:solidFill>
                      <a:srgbClr val="FFFFCC"/>
                    </a:solidFill>
                  </a:tcPr>
                </a:tc>
              </a:tr>
              <a:tr h="384108">
                <a:tc>
                  <a:txBody>
                    <a:bodyPr/>
                    <a:p>
                      <a:pPr algn="ctr"/>
                      <a:r>
                        <a:rPr dirty="0" lang="en-US"/>
                        <a:t>2</a:t>
                      </a:r>
                    </a:p>
                  </a:txBody>
                  <a:tcPr>
                    <a:solidFill>
                      <a:srgbClr val="FFFFCC"/>
                    </a:solidFill>
                  </a:tcPr>
                </a:tc>
                <a:tc>
                  <a:txBody>
                    <a:bodyPr/>
                    <a:p>
                      <a:pPr algn="ctr"/>
                      <a:r>
                        <a:rPr dirty="0" lang="en-US"/>
                        <a:t>1.03</a:t>
                      </a:r>
                    </a:p>
                  </a:txBody>
                  <a:tcPr>
                    <a:solidFill>
                      <a:srgbClr val="FFFFCC"/>
                    </a:solidFill>
                  </a:tcPr>
                </a:tc>
              </a:tr>
              <a:tr h="384108">
                <a:tc>
                  <a:txBody>
                    <a:bodyPr/>
                    <a:p>
                      <a:pPr algn="ctr"/>
                      <a:r>
                        <a:rPr dirty="0" lang="en-US"/>
                        <a:t>3</a:t>
                      </a:r>
                    </a:p>
                  </a:txBody>
                  <a:tcPr>
                    <a:solidFill>
                      <a:srgbClr val="FFFFCC"/>
                    </a:solidFill>
                  </a:tcPr>
                </a:tc>
                <a:tc>
                  <a:txBody>
                    <a:bodyPr/>
                    <a:p>
                      <a:pPr algn="ctr"/>
                      <a:r>
                        <a:rPr dirty="0" lang="en-US"/>
                        <a:t>1.08</a:t>
                      </a:r>
                    </a:p>
                  </a:txBody>
                  <a:tcPr>
                    <a:solidFill>
                      <a:srgbClr val="FFFFCC"/>
                    </a:solidFill>
                  </a:tcPr>
                </a:tc>
              </a:tr>
              <a:tr h="384108">
                <a:tc>
                  <a:txBody>
                    <a:bodyPr/>
                    <a:p>
                      <a:pPr algn="ctr"/>
                      <a:r>
                        <a:rPr dirty="0" lang="en-US"/>
                        <a:t>4</a:t>
                      </a:r>
                    </a:p>
                  </a:txBody>
                  <a:tcPr>
                    <a:solidFill>
                      <a:srgbClr val="FFFFCC"/>
                    </a:solidFill>
                  </a:tcPr>
                </a:tc>
                <a:tc>
                  <a:txBody>
                    <a:bodyPr/>
                    <a:p>
                      <a:pPr algn="ctr"/>
                      <a:r>
                        <a:rPr dirty="0" lang="en-US"/>
                        <a:t>0.97</a:t>
                      </a:r>
                    </a:p>
                  </a:txBody>
                  <a:tcPr>
                    <a:solidFill>
                      <a:srgbClr val="FFFFCC"/>
                    </a:solidFill>
                  </a:tcPr>
                </a:tc>
              </a:tr>
            </a:tbl>
          </a:graphicData>
        </a:graphic>
      </p:graphicFrame>
      <p:sp>
        <p:nvSpPr>
          <p:cNvPr id="1049027" name="文本框 3"/>
          <p:cNvSpPr txBox="1"/>
          <p:nvPr/>
        </p:nvSpPr>
        <p:spPr>
          <a:xfrm>
            <a:off x="0" y="6249035"/>
            <a:ext cx="8850630" cy="521970"/>
          </a:xfrm>
          <a:prstGeom prst="rect"/>
          <a:noFill/>
        </p:spPr>
        <p:txBody>
          <a:bodyPr anchor="t" rtlCol="0" wrap="square">
            <a:spAutoFit/>
          </a:bodyPr>
          <a:p>
            <a:r>
              <a:rPr altLang="en-US" dirty="0" sz="1400" lang="zh-CN">
                <a:latin typeface="微软雅黑" panose="020B0503020204020204" charset="-122"/>
                <a:ea typeface="微软雅黑" panose="020B0503020204020204" charset="-122"/>
                <a:cs typeface="微软雅黑" panose="020B0503020204020204" charset="-122"/>
              </a:rPr>
              <a:t>*</a:t>
            </a:r>
            <a:r>
              <a:rPr altLang="zh-CN" dirty="0" sz="1400" lang="en-US">
                <a:latin typeface="微软雅黑" panose="020B0503020204020204" charset="-122"/>
                <a:ea typeface="微软雅黑" panose="020B0503020204020204" charset="-122"/>
                <a:cs typeface="微软雅黑" panose="020B0503020204020204" charset="-122"/>
              </a:rPr>
              <a:t> </a:t>
            </a:r>
            <a:r>
              <a:rPr altLang="en-US" dirty="0" sz="1400" lang="zh-CN">
                <a:latin typeface="微软雅黑" panose="020B0503020204020204" charset="-122"/>
                <a:ea typeface="微软雅黑" panose="020B0503020204020204" charset="-122"/>
                <a:cs typeface="微软雅黑" panose="020B0503020204020204" charset="-122"/>
              </a:rPr>
              <a:t>测试环境：Apple OS X 10.7.3上优化级别（O2）的英特尔编译器（icpc），双核（四硬件线程）英特尔®CoreTM i5处理器，1.7 Ghz，4 GB DDR3内存，1.333 Ghz。</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18" name=""/>
        <p:cNvGrpSpPr/>
        <p:nvPr/>
      </p:nvGrpSpPr>
      <p:grpSpPr>
        <a:xfrm>
          <a:off x="0" y="0"/>
          <a:ext cx="0" cy="0"/>
          <a:chOff x="0" y="0"/>
          <a:chExt cx="0" cy="0"/>
        </a:xfrm>
      </p:grpSpPr>
      <p:sp>
        <p:nvSpPr>
          <p:cNvPr id="1049031"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032" name="文本框 3"/>
          <p:cNvSpPr txBox="1"/>
          <p:nvPr/>
        </p:nvSpPr>
        <p:spPr>
          <a:xfrm>
            <a:off x="990600" y="2590800"/>
            <a:ext cx="7132320" cy="1753235"/>
          </a:xfrm>
          <a:prstGeom prst="rect"/>
          <a:noFill/>
        </p:spPr>
        <p:txBody>
          <a:bodyPr anchor="t" rtlCol="0" wrap="square">
            <a:spAutoFit/>
          </a:bodyPr>
          <a:p>
            <a:pPr algn="ctr"/>
            <a:r>
              <a:rPr dirty="0" sz="5400" kumimoji="1">
                <a:latin typeface="微软雅黑" panose="020B0503020204020204" charset="-122"/>
                <a:ea typeface="微软雅黑" panose="020B0503020204020204" charset="-122"/>
                <a:sym typeface="+mn-ea"/>
              </a:rPr>
              <a:t>共享内存硬件</a:t>
            </a:r>
            <a:r>
              <a:rPr dirty="0" sz="5400" kumimoji="1" lang="zh-CN">
                <a:latin typeface="微软雅黑" panose="020B0503020204020204" charset="-122"/>
                <a:ea typeface="微软雅黑" panose="020B0503020204020204" charset="-122"/>
                <a:sym typeface="+mn-ea"/>
              </a:rPr>
              <a:t>与</a:t>
            </a:r>
            <a:endParaRPr dirty="0" sz="5400" kumimoji="1">
              <a:latin typeface="微软雅黑" panose="020B0503020204020204" charset="-122"/>
              <a:ea typeface="微软雅黑" panose="020B0503020204020204" charset="-122"/>
              <a:sym typeface="+mn-ea"/>
            </a:endParaRPr>
          </a:p>
          <a:p>
            <a:pPr algn="ctr"/>
            <a:r>
              <a:rPr dirty="0" sz="5400" kumimoji="1">
                <a:latin typeface="微软雅黑" panose="020B0503020204020204" charset="-122"/>
                <a:ea typeface="微软雅黑" panose="020B0503020204020204" charset="-122"/>
                <a:sym typeface="+mn-ea"/>
              </a:rPr>
              <a:t>内存一致性</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21" name=""/>
        <p:cNvGrpSpPr/>
        <p:nvPr/>
      </p:nvGrpSpPr>
      <p:grpSpPr>
        <a:xfrm>
          <a:off x="0" y="0"/>
          <a:ext cx="0" cy="0"/>
          <a:chOff x="0" y="0"/>
          <a:chExt cx="0" cy="0"/>
        </a:xfrm>
      </p:grpSpPr>
      <p:sp>
        <p:nvSpPr>
          <p:cNvPr id="1049036" name="Title 1"/>
          <p:cNvSpPr>
            <a:spLocks noGrp="1"/>
          </p:cNvSpPr>
          <p:nvPr>
            <p:ph type="title"/>
          </p:nvPr>
        </p:nvSpPr>
        <p:spPr/>
        <p:txBody>
          <a:bodyPr/>
          <a:p>
            <a:r>
              <a:rPr altLang="zh-CN" dirty="0" lang="en-US">
                <a:latin typeface="微软雅黑" panose="020B0503020204020204" charset="-122"/>
                <a:ea typeface="微软雅黑" panose="020B0503020204020204" charset="-122"/>
                <a:cs typeface="MS PGothic" panose="020B0600070205080204" pitchFamily="-96" charset="-128"/>
              </a:rPr>
              <a:t>基本共享内存</a:t>
            </a:r>
            <a:r>
              <a:rPr altLang="en-US" dirty="0" lang="zh-CN">
                <a:latin typeface="微软雅黑" panose="020B0503020204020204" charset="-122"/>
                <a:ea typeface="微软雅黑" panose="020B0503020204020204" charset="-122"/>
                <a:cs typeface="MS PGothic" panose="020B0600070205080204" pitchFamily="-96" charset="-128"/>
              </a:rPr>
              <a:t>架构</a:t>
            </a:r>
          </a:p>
        </p:txBody>
      </p:sp>
      <p:sp>
        <p:nvSpPr>
          <p:cNvPr id="1049037"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038" name="内容占位符 2"/>
          <p:cNvSpPr>
            <a:spLocks noGrp="1"/>
          </p:cNvSpPr>
          <p:nvPr>
            <p:ph idx="1"/>
          </p:nvPr>
        </p:nvSpPr>
        <p:spPr>
          <a:xfrm>
            <a:off x="457200" y="990600"/>
            <a:ext cx="7896225" cy="5343525"/>
          </a:xfrm>
        </p:spPr>
        <p:txBody>
          <a:bodyPr/>
          <a:p>
            <a:r>
              <a:rPr altLang="en-US" lang="zh-CN">
                <a:latin typeface="微软雅黑" panose="020B0503020204020204" charset="-122"/>
                <a:ea typeface="微软雅黑" panose="020B0503020204020204" charset="-122"/>
              </a:rPr>
              <a:t>所有处理器都连接到一个大型共享内存</a:t>
            </a:r>
          </a:p>
          <a:p>
            <a:pPr lvl="1"/>
            <a:r>
              <a:rPr altLang="en-US" lang="zh-CN">
                <a:latin typeface="微软雅黑" panose="020B0503020204020204" charset="-122"/>
                <a:ea typeface="微软雅黑" panose="020B0503020204020204" charset="-122"/>
              </a:rPr>
              <a:t>缓存在哪里？</a:t>
            </a:r>
          </a:p>
          <a:p>
            <a:pPr lvl="0"/>
            <a:endParaRPr altLang="en-US" lang="zh-CN">
              <a:latin typeface="微软雅黑" panose="020B0503020204020204" charset="-122"/>
              <a:ea typeface="微软雅黑" panose="020B0503020204020204" charset="-122"/>
            </a:endParaRPr>
          </a:p>
          <a:p>
            <a:pPr lvl="0"/>
            <a:endParaRPr altLang="en-US" lang="zh-CN">
              <a:latin typeface="微软雅黑" panose="020B0503020204020204" charset="-122"/>
              <a:ea typeface="微软雅黑" panose="020B0503020204020204" charset="-122"/>
            </a:endParaRPr>
          </a:p>
          <a:p>
            <a:pPr lvl="0"/>
            <a:endParaRPr altLang="en-US" lang="zh-CN">
              <a:latin typeface="微软雅黑" panose="020B0503020204020204" charset="-122"/>
              <a:ea typeface="微软雅黑" panose="020B0503020204020204" charset="-122"/>
            </a:endParaRPr>
          </a:p>
          <a:p>
            <a:pPr lvl="0"/>
            <a:endParaRPr altLang="en-US" lang="zh-CN">
              <a:latin typeface="微软雅黑" panose="020B0503020204020204" charset="-122"/>
              <a:ea typeface="微软雅黑" panose="020B0503020204020204" charset="-122"/>
            </a:endParaRPr>
          </a:p>
          <a:p>
            <a:pPr lvl="0"/>
            <a:endParaRPr altLang="en-US" lang="zh-CN">
              <a:latin typeface="微软雅黑" panose="020B0503020204020204" charset="-122"/>
              <a:ea typeface="微软雅黑" panose="020B0503020204020204" charset="-122"/>
            </a:endParaRPr>
          </a:p>
          <a:p>
            <a:pPr lvl="0"/>
            <a:endParaRPr altLang="en-US" lang="zh-CN">
              <a:latin typeface="微软雅黑" panose="020B0503020204020204" charset="-122"/>
              <a:ea typeface="微软雅黑" panose="020B0503020204020204" charset="-122"/>
            </a:endParaRPr>
          </a:p>
          <a:p>
            <a:pPr lvl="0"/>
            <a:endParaRPr altLang="en-US" lang="zh-CN">
              <a:latin typeface="微软雅黑" panose="020B0503020204020204" charset="-122"/>
              <a:ea typeface="微软雅黑" panose="020B0503020204020204" charset="-122"/>
            </a:endParaRPr>
          </a:p>
          <a:p>
            <a:pPr lvl="0"/>
            <a:endParaRPr altLang="en-US" lang="zh-CN">
              <a:latin typeface="微软雅黑" panose="020B0503020204020204" charset="-122"/>
              <a:ea typeface="微软雅黑" panose="020B0503020204020204" charset="-122"/>
            </a:endParaRPr>
          </a:p>
          <a:p>
            <a:pPr lvl="0"/>
            <a:r>
              <a:rPr altLang="en-US" lang="zh-CN">
                <a:latin typeface="微软雅黑" panose="020B0503020204020204" charset="-122"/>
                <a:ea typeface="微软雅黑" panose="020B0503020204020204" charset="-122"/>
              </a:rPr>
              <a:t>需要进一步去看结构、开销、限制、程序</a:t>
            </a:r>
          </a:p>
        </p:txBody>
      </p:sp>
      <p:sp>
        <p:nvSpPr>
          <p:cNvPr id="1049039" name="Oval 5"/>
          <p:cNvSpPr>
            <a:spLocks noChangeArrowheads="1"/>
          </p:cNvSpPr>
          <p:nvPr>
            <p:custDataLst>
              <p:tags r:id="rId2"/>
            </p:custDataLst>
          </p:nvPr>
        </p:nvSpPr>
        <p:spPr bwMode="auto">
          <a:xfrm>
            <a:off x="2362200" y="2566988"/>
            <a:ext cx="685800" cy="381000"/>
          </a:xfrm>
          <a:prstGeom prst="ellipse"/>
          <a:solidFill>
            <a:srgbClr val="CCECFF"/>
          </a:solidFill>
          <a:ln w="28575">
            <a:solidFill>
              <a:schemeClr val="tx1"/>
            </a:solidFill>
            <a:round/>
            <a:headEnd type="none" w="sm" len="sm"/>
            <a:tailEnd type="none" w="sm" len="sm"/>
          </a:ln>
        </p:spPr>
        <p:txBody>
          <a:bodyPr anchor="ctr" wrap="none"/>
          <a:p>
            <a:r>
              <a:rPr lang="en-US">
                <a:solidFill>
                  <a:srgbClr val="000000"/>
                </a:solidFill>
              </a:rPr>
              <a:t>P1</a:t>
            </a:r>
          </a:p>
        </p:txBody>
      </p:sp>
      <p:sp>
        <p:nvSpPr>
          <p:cNvPr id="1049040" name="AutoShape 6"/>
          <p:cNvSpPr>
            <a:spLocks noChangeArrowheads="1"/>
          </p:cNvSpPr>
          <p:nvPr>
            <p:custDataLst>
              <p:tags r:id="rId3"/>
            </p:custDataLst>
          </p:nvPr>
        </p:nvSpPr>
        <p:spPr bwMode="auto">
          <a:xfrm>
            <a:off x="2476500" y="3459163"/>
            <a:ext cx="3657600" cy="457200"/>
          </a:xfrm>
          <a:prstGeom prst="roundRect">
            <a:avLst>
              <a:gd name="adj" fmla="val 16667"/>
            </a:avLst>
          </a:prstGeom>
          <a:solidFill>
            <a:srgbClr val="FFFFCC"/>
          </a:solidFill>
          <a:ln w="28575">
            <a:solidFill>
              <a:schemeClr val="tx1"/>
            </a:solidFill>
            <a:round/>
            <a:headEnd type="none" w="sm" len="sm"/>
            <a:tailEnd type="none" w="sm" len="sm"/>
          </a:ln>
        </p:spPr>
        <p:txBody>
          <a:bodyPr anchor="ctr" wrap="none"/>
          <a:p>
            <a:endParaRPr lang="en-US">
              <a:solidFill>
                <a:srgbClr val="0001B5"/>
              </a:solidFill>
            </a:endParaRPr>
          </a:p>
        </p:txBody>
      </p:sp>
      <p:sp>
        <p:nvSpPr>
          <p:cNvPr id="1049041" name="Text Box 7"/>
          <p:cNvSpPr txBox="1">
            <a:spLocks noChangeArrowheads="1"/>
          </p:cNvSpPr>
          <p:nvPr>
            <p:custDataLst>
              <p:tags r:id="rId4"/>
            </p:custDataLst>
          </p:nvPr>
        </p:nvSpPr>
        <p:spPr bwMode="auto">
          <a:xfrm>
            <a:off x="3390900" y="3535363"/>
            <a:ext cx="1790700" cy="366712"/>
          </a:xfrm>
          <a:prstGeom prst="rect"/>
          <a:noFill/>
          <a:ln>
            <a:noFill/>
          </a:ln>
        </p:spPr>
        <p:txBody>
          <a:bodyPr>
            <a:spAutoFit/>
          </a:bodyPr>
          <a:lstStyle>
            <a:lvl1pPr>
              <a:defRPr b="1" sz="2000">
                <a:solidFill>
                  <a:schemeClr val="accent1"/>
                </a:solidFill>
                <a:latin typeface="Arial" panose="020B0604020202020204" pitchFamily="34" charset="0"/>
                <a:ea typeface="MS PGothic" panose="020B0600070205080204" pitchFamily="-96" charset="-128"/>
                <a:cs typeface="MS PGothic" panose="020B0600070205080204" pitchFamily="-96" charset="-128"/>
              </a:defRPr>
            </a:lvl1pPr>
            <a:lvl2pPr indent="-285750" marL="742950">
              <a:defRPr b="1" sz="2000">
                <a:solidFill>
                  <a:schemeClr val="accent1"/>
                </a:solidFill>
                <a:latin typeface="Arial" panose="020B0604020202020204" pitchFamily="34" charset="0"/>
                <a:ea typeface="MS PGothic" panose="020B0600070205080204" pitchFamily="-96" charset="-128"/>
              </a:defRPr>
            </a:lvl2pPr>
            <a:lvl3pPr indent="-228600" marL="1143000">
              <a:defRPr b="1" sz="2000">
                <a:solidFill>
                  <a:schemeClr val="accent1"/>
                </a:solidFill>
                <a:latin typeface="Arial" panose="020B0604020202020204" pitchFamily="34" charset="0"/>
                <a:ea typeface="MS PGothic" panose="020B0600070205080204" pitchFamily="-96" charset="-128"/>
              </a:defRPr>
            </a:lvl3pPr>
            <a:lvl4pPr indent="-228600" marL="1600200">
              <a:defRPr b="1" sz="2000">
                <a:solidFill>
                  <a:schemeClr val="accent1"/>
                </a:solidFill>
                <a:latin typeface="Arial" panose="020B0604020202020204" pitchFamily="34" charset="0"/>
                <a:ea typeface="MS PGothic" panose="020B0600070205080204" pitchFamily="-96" charset="-128"/>
              </a:defRPr>
            </a:lvl4pPr>
            <a:lvl5pPr indent="-228600" marL="2057400">
              <a:defRPr b="1" sz="2000">
                <a:solidFill>
                  <a:schemeClr val="accent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9pPr>
          </a:lstStyle>
          <a:p>
            <a:pPr>
              <a:spcBef>
                <a:spcPct val="50000"/>
              </a:spcBef>
            </a:pPr>
            <a:r>
              <a:rPr sz="1800" lang="en-US">
                <a:solidFill>
                  <a:srgbClr val="000000"/>
                </a:solidFill>
              </a:rPr>
              <a:t>interconnect</a:t>
            </a:r>
          </a:p>
        </p:txBody>
      </p:sp>
      <p:sp>
        <p:nvSpPr>
          <p:cNvPr id="1049042" name="Line 8"/>
          <p:cNvSpPr>
            <a:spLocks noChangeShapeType="1"/>
          </p:cNvSpPr>
          <p:nvPr>
            <p:custDataLst>
              <p:tags r:id="rId5"/>
            </p:custDataLst>
          </p:nvPr>
        </p:nvSpPr>
        <p:spPr bwMode="auto">
          <a:xfrm>
            <a:off x="2705100" y="2947988"/>
            <a:ext cx="0" cy="511175"/>
          </a:xfrm>
          <a:prstGeom prst="line"/>
          <a:noFill/>
          <a:ln w="28575">
            <a:solidFill>
              <a:schemeClr val="tx1"/>
            </a:solidFill>
            <a:round/>
            <a:headEnd type="none" w="sm" len="sm"/>
            <a:tailEnd type="none" w="sm" len="sm"/>
          </a:ln>
        </p:spPr>
        <p:txBody>
          <a:bodyPr anchor="ctr" wrap="none"/>
          <a:p>
            <a:endParaRPr lang="en-US">
              <a:solidFill>
                <a:srgbClr val="0001B5"/>
              </a:solidFill>
            </a:endParaRPr>
          </a:p>
        </p:txBody>
      </p:sp>
      <p:sp>
        <p:nvSpPr>
          <p:cNvPr id="1049043" name="Line 9"/>
          <p:cNvSpPr>
            <a:spLocks noChangeShapeType="1"/>
          </p:cNvSpPr>
          <p:nvPr>
            <p:custDataLst>
              <p:tags r:id="rId6"/>
            </p:custDataLst>
          </p:nvPr>
        </p:nvSpPr>
        <p:spPr bwMode="auto">
          <a:xfrm>
            <a:off x="4000500" y="3916363"/>
            <a:ext cx="0" cy="152400"/>
          </a:xfrm>
          <a:prstGeom prst="line"/>
          <a:noFill/>
          <a:ln w="28575">
            <a:solidFill>
              <a:schemeClr val="tx1"/>
            </a:solidFill>
            <a:round/>
            <a:headEnd type="none" w="sm" len="sm"/>
            <a:tailEnd type="none" w="sm" len="sm"/>
          </a:ln>
        </p:spPr>
        <p:txBody>
          <a:bodyPr anchor="ctr" wrap="none"/>
          <a:p>
            <a:endParaRPr lang="en-US">
              <a:solidFill>
                <a:srgbClr val="0001B5"/>
              </a:solidFill>
            </a:endParaRPr>
          </a:p>
        </p:txBody>
      </p:sp>
      <p:sp>
        <p:nvSpPr>
          <p:cNvPr id="1049044" name="Rectangle 10"/>
          <p:cNvSpPr>
            <a:spLocks noChangeArrowheads="1"/>
          </p:cNvSpPr>
          <p:nvPr>
            <p:custDataLst>
              <p:tags r:id="rId7"/>
            </p:custDataLst>
          </p:nvPr>
        </p:nvSpPr>
        <p:spPr bwMode="auto">
          <a:xfrm>
            <a:off x="2476500" y="4068763"/>
            <a:ext cx="3657600" cy="838200"/>
          </a:xfrm>
          <a:prstGeom prst="rect"/>
          <a:solidFill>
            <a:srgbClr val="CCFFCC"/>
          </a:solidFill>
          <a:ln w="28575">
            <a:solidFill>
              <a:schemeClr val="tx1"/>
            </a:solidFill>
            <a:miter lim="800000"/>
            <a:headEnd type="none" w="sm" len="sm"/>
            <a:tailEnd type="none" w="sm" len="sm"/>
          </a:ln>
        </p:spPr>
        <p:txBody>
          <a:bodyPr anchor="ctr" wrap="none"/>
          <a:p>
            <a:endParaRPr lang="en-US">
              <a:solidFill>
                <a:srgbClr val="0001B5"/>
              </a:solidFill>
            </a:endParaRPr>
          </a:p>
        </p:txBody>
      </p:sp>
      <p:sp>
        <p:nvSpPr>
          <p:cNvPr id="1049045" name="Text Box 11"/>
          <p:cNvSpPr txBox="1">
            <a:spLocks noChangeArrowheads="1"/>
          </p:cNvSpPr>
          <p:nvPr>
            <p:custDataLst>
              <p:tags r:id="rId8"/>
            </p:custDataLst>
          </p:nvPr>
        </p:nvSpPr>
        <p:spPr bwMode="auto">
          <a:xfrm>
            <a:off x="3390900" y="4373563"/>
            <a:ext cx="1981200" cy="366712"/>
          </a:xfrm>
          <a:prstGeom prst="rect"/>
          <a:noFill/>
          <a:ln>
            <a:noFill/>
          </a:ln>
        </p:spPr>
        <p:txBody>
          <a:bodyPr>
            <a:spAutoFit/>
          </a:bodyPr>
          <a:lstStyle>
            <a:lvl1pPr>
              <a:defRPr b="1" sz="2000">
                <a:solidFill>
                  <a:schemeClr val="accent1"/>
                </a:solidFill>
                <a:latin typeface="Arial" panose="020B0604020202020204" pitchFamily="34" charset="0"/>
                <a:ea typeface="MS PGothic" panose="020B0600070205080204" pitchFamily="-96" charset="-128"/>
                <a:cs typeface="MS PGothic" panose="020B0600070205080204" pitchFamily="-96" charset="-128"/>
              </a:defRPr>
            </a:lvl1pPr>
            <a:lvl2pPr indent="-285750" marL="742950">
              <a:defRPr b="1" sz="2000">
                <a:solidFill>
                  <a:schemeClr val="accent1"/>
                </a:solidFill>
                <a:latin typeface="Arial" panose="020B0604020202020204" pitchFamily="34" charset="0"/>
                <a:ea typeface="MS PGothic" panose="020B0600070205080204" pitchFamily="-96" charset="-128"/>
              </a:defRPr>
            </a:lvl2pPr>
            <a:lvl3pPr indent="-228600" marL="1143000">
              <a:defRPr b="1" sz="2000">
                <a:solidFill>
                  <a:schemeClr val="accent1"/>
                </a:solidFill>
                <a:latin typeface="Arial" panose="020B0604020202020204" pitchFamily="34" charset="0"/>
                <a:ea typeface="MS PGothic" panose="020B0600070205080204" pitchFamily="-96" charset="-128"/>
              </a:defRPr>
            </a:lvl3pPr>
            <a:lvl4pPr indent="-228600" marL="1600200">
              <a:defRPr b="1" sz="2000">
                <a:solidFill>
                  <a:schemeClr val="accent1"/>
                </a:solidFill>
                <a:latin typeface="Arial" panose="020B0604020202020204" pitchFamily="34" charset="0"/>
                <a:ea typeface="MS PGothic" panose="020B0600070205080204" pitchFamily="-96" charset="-128"/>
              </a:defRPr>
            </a:lvl4pPr>
            <a:lvl5pPr indent="-228600" marL="2057400">
              <a:defRPr b="1" sz="2000">
                <a:solidFill>
                  <a:schemeClr val="accent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9pPr>
          </a:lstStyle>
          <a:p>
            <a:pPr>
              <a:spcBef>
                <a:spcPct val="50000"/>
              </a:spcBef>
            </a:pPr>
            <a:r>
              <a:rPr sz="1800" lang="en-US">
                <a:solidFill>
                  <a:srgbClr val="000000"/>
                </a:solidFill>
              </a:rPr>
              <a:t>memory</a:t>
            </a:r>
          </a:p>
        </p:txBody>
      </p:sp>
      <p:sp>
        <p:nvSpPr>
          <p:cNvPr id="1049046" name="Oval 12"/>
          <p:cNvSpPr>
            <a:spLocks noChangeArrowheads="1"/>
          </p:cNvSpPr>
          <p:nvPr>
            <p:custDataLst>
              <p:tags r:id="rId9"/>
            </p:custDataLst>
          </p:nvPr>
        </p:nvSpPr>
        <p:spPr bwMode="auto">
          <a:xfrm>
            <a:off x="3352800" y="2552700"/>
            <a:ext cx="685800" cy="381000"/>
          </a:xfrm>
          <a:prstGeom prst="ellipse"/>
          <a:solidFill>
            <a:srgbClr val="CCECFF"/>
          </a:solidFill>
          <a:ln w="28575">
            <a:solidFill>
              <a:schemeClr val="tx1"/>
            </a:solidFill>
            <a:round/>
            <a:headEnd type="none" w="sm" len="sm"/>
            <a:tailEnd type="none" w="sm" len="sm"/>
          </a:ln>
        </p:spPr>
        <p:txBody>
          <a:bodyPr anchor="ctr" wrap="none"/>
          <a:p>
            <a:r>
              <a:rPr lang="en-US">
                <a:solidFill>
                  <a:srgbClr val="000000"/>
                </a:solidFill>
              </a:rPr>
              <a:t>P2</a:t>
            </a:r>
          </a:p>
        </p:txBody>
      </p:sp>
      <p:sp>
        <p:nvSpPr>
          <p:cNvPr id="1049047" name="Line 13"/>
          <p:cNvSpPr>
            <a:spLocks noChangeShapeType="1"/>
          </p:cNvSpPr>
          <p:nvPr>
            <p:custDataLst>
              <p:tags r:id="rId10"/>
            </p:custDataLst>
          </p:nvPr>
        </p:nvSpPr>
        <p:spPr bwMode="auto">
          <a:xfrm>
            <a:off x="3695700" y="2933700"/>
            <a:ext cx="0" cy="511175"/>
          </a:xfrm>
          <a:prstGeom prst="line"/>
          <a:noFill/>
          <a:ln w="28575">
            <a:solidFill>
              <a:schemeClr val="tx1"/>
            </a:solidFill>
            <a:round/>
            <a:headEnd type="none" w="sm" len="sm"/>
            <a:tailEnd type="none" w="sm" len="sm"/>
          </a:ln>
        </p:spPr>
        <p:txBody>
          <a:bodyPr anchor="ctr" wrap="none"/>
          <a:p>
            <a:endParaRPr lang="en-US">
              <a:solidFill>
                <a:srgbClr val="0001B5"/>
              </a:solidFill>
            </a:endParaRPr>
          </a:p>
        </p:txBody>
      </p:sp>
      <p:sp>
        <p:nvSpPr>
          <p:cNvPr id="1049048" name="Oval 14"/>
          <p:cNvSpPr>
            <a:spLocks noChangeArrowheads="1"/>
          </p:cNvSpPr>
          <p:nvPr>
            <p:custDataLst>
              <p:tags r:id="rId11"/>
            </p:custDataLst>
          </p:nvPr>
        </p:nvSpPr>
        <p:spPr bwMode="auto">
          <a:xfrm>
            <a:off x="4838700" y="2566988"/>
            <a:ext cx="685800" cy="381000"/>
          </a:xfrm>
          <a:prstGeom prst="ellipse"/>
          <a:solidFill>
            <a:srgbClr val="CCECFF"/>
          </a:solidFill>
          <a:ln w="28575">
            <a:solidFill>
              <a:schemeClr val="tx1"/>
            </a:solidFill>
            <a:round/>
            <a:headEnd type="none" w="sm" len="sm"/>
            <a:tailEnd type="none" w="sm" len="sm"/>
          </a:ln>
        </p:spPr>
        <p:txBody>
          <a:bodyPr anchor="ctr" wrap="none"/>
          <a:p>
            <a:r>
              <a:rPr lang="en-US">
                <a:solidFill>
                  <a:srgbClr val="000000"/>
                </a:solidFill>
              </a:rPr>
              <a:t>Pn</a:t>
            </a:r>
          </a:p>
        </p:txBody>
      </p:sp>
      <p:sp>
        <p:nvSpPr>
          <p:cNvPr id="1049049" name="Line 15"/>
          <p:cNvSpPr>
            <a:spLocks noChangeShapeType="1"/>
          </p:cNvSpPr>
          <p:nvPr>
            <p:custDataLst>
              <p:tags r:id="rId12"/>
            </p:custDataLst>
          </p:nvPr>
        </p:nvSpPr>
        <p:spPr bwMode="auto">
          <a:xfrm>
            <a:off x="5181600" y="2947988"/>
            <a:ext cx="0" cy="511175"/>
          </a:xfrm>
          <a:prstGeom prst="line"/>
          <a:noFill/>
          <a:ln w="28575">
            <a:solidFill>
              <a:schemeClr val="tx1"/>
            </a:solidFill>
            <a:round/>
            <a:headEnd type="none" w="sm" len="sm"/>
            <a:tailEnd type="none" w="sm" len="sm"/>
          </a:ln>
        </p:spPr>
        <p:txBody>
          <a:bodyPr anchor="ctr" wrap="none"/>
          <a:p>
            <a:endParaRPr lang="en-US">
              <a:solidFill>
                <a:srgbClr val="0001B5"/>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24" name=""/>
        <p:cNvGrpSpPr/>
        <p:nvPr/>
      </p:nvGrpSpPr>
      <p:grpSpPr>
        <a:xfrm>
          <a:off x="0" y="0"/>
          <a:ext cx="0" cy="0"/>
          <a:chOff x="0" y="0"/>
          <a:chExt cx="0" cy="0"/>
        </a:xfrm>
      </p:grpSpPr>
      <p:sp>
        <p:nvSpPr>
          <p:cNvPr id="1049053"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共享内存中的</a:t>
            </a:r>
            <a:r>
              <a:rPr altLang="zh-CN" dirty="0" lang="en-US">
                <a:latin typeface="微软雅黑" panose="020B0503020204020204" charset="-122"/>
                <a:ea typeface="微软雅黑" panose="020B0503020204020204" charset="-122"/>
                <a:cs typeface="MS PGothic" panose="020B0600070205080204" pitchFamily="-96" charset="-128"/>
              </a:rPr>
              <a:t>Caching</a:t>
            </a:r>
          </a:p>
        </p:txBody>
      </p:sp>
      <p:sp>
        <p:nvSpPr>
          <p:cNvPr id="1049054"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055" name="内容占位符 2"/>
          <p:cNvSpPr>
            <a:spLocks noGrp="1"/>
          </p:cNvSpPr>
          <p:nvPr>
            <p:ph idx="1"/>
          </p:nvPr>
        </p:nvSpPr>
        <p:spPr>
          <a:xfrm>
            <a:off x="457200" y="2972435"/>
            <a:ext cx="7896225" cy="5343525"/>
          </a:xfrm>
        </p:spPr>
        <p:txBody>
          <a:bodyPr/>
          <a:p>
            <a:r>
              <a:rPr altLang="en-US" sz="2000" lang="zh-CN">
                <a:latin typeface="微软雅黑" panose="020B0503020204020204" charset="-122"/>
                <a:ea typeface="微软雅黑" panose="020B0503020204020204" charset="-122"/>
              </a:rPr>
              <a:t>实现共享内存的高性能需要使用缓存</a:t>
            </a:r>
          </a:p>
          <a:p>
            <a:pPr lvl="1"/>
            <a:r>
              <a:rPr altLang="en-US" sz="1800" lang="zh-CN">
                <a:latin typeface="微软雅黑" panose="020B0503020204020204" charset="-122"/>
                <a:ea typeface="微软雅黑" panose="020B0503020204020204" charset="-122"/>
              </a:rPr>
              <a:t>每个处理器都有自己的缓存（或多个缓存）</a:t>
            </a:r>
          </a:p>
          <a:p>
            <a:pPr lvl="1"/>
            <a:r>
              <a:rPr altLang="en-US" sz="1800" lang="zh-CN">
                <a:latin typeface="微软雅黑" panose="020B0503020204020204" charset="-122"/>
                <a:ea typeface="微软雅黑" panose="020B0503020204020204" charset="-122"/>
              </a:rPr>
              <a:t>将数据从内存放入缓存</a:t>
            </a:r>
          </a:p>
          <a:p>
            <a:pPr lvl="1"/>
            <a:r>
              <a:rPr altLang="en-US" sz="1800" lang="zh-CN">
                <a:latin typeface="微软雅黑" panose="020B0503020204020204" charset="-122"/>
                <a:ea typeface="微软雅黑" panose="020B0503020204020204" charset="-122"/>
              </a:rPr>
              <a:t>写回缓存：不要通过总线将所有写操作发送到内存</a:t>
            </a:r>
          </a:p>
          <a:p>
            <a:r>
              <a:rPr altLang="en-US" sz="2000" lang="zh-CN">
                <a:latin typeface="微软雅黑" panose="020B0503020204020204" charset="-122"/>
                <a:ea typeface="微软雅黑" panose="020B0503020204020204" charset="-122"/>
              </a:rPr>
              <a:t>缓存减少了平均延迟</a:t>
            </a:r>
          </a:p>
          <a:p>
            <a:pPr lvl="1"/>
            <a:r>
              <a:rPr altLang="en-US" sz="1800" lang="zh-CN">
                <a:latin typeface="微软雅黑" panose="020B0503020204020204" charset="-122"/>
                <a:ea typeface="微软雅黑" panose="020B0503020204020204" charset="-122"/>
              </a:rPr>
              <a:t>缓存有自动复制机制，且相较于主存更接近处理器</a:t>
            </a:r>
          </a:p>
          <a:p>
            <a:pPr lvl="1"/>
            <a:r>
              <a:rPr altLang="en-US" sz="1800" lang="zh-CN">
                <a:latin typeface="微软雅黑" panose="020B0503020204020204" charset="-122"/>
                <a:ea typeface="微软雅黑" panose="020B0503020204020204" charset="-122"/>
                <a:sym typeface="+mn-ea"/>
              </a:rPr>
              <a:t>延迟</a:t>
            </a:r>
            <a:r>
              <a:rPr altLang="en-US" sz="1800" lang="zh-CN">
                <a:latin typeface="微软雅黑" panose="020B0503020204020204" charset="-122"/>
                <a:ea typeface="微软雅黑" panose="020B0503020204020204" charset="-122"/>
              </a:rPr>
              <a:t>对多处理器来说比单处理器更重要</a:t>
            </a:r>
          </a:p>
          <a:p>
            <a:r>
              <a:rPr altLang="en-US" sz="2000" lang="zh-CN">
                <a:latin typeface="微软雅黑" panose="020B0503020204020204" charset="-122"/>
                <a:ea typeface="微软雅黑" panose="020B0503020204020204" charset="-122"/>
              </a:rPr>
              <a:t>单处理器的</a:t>
            </a:r>
            <a:r>
              <a:rPr altLang="en-US" sz="2000" lang="zh-CN">
                <a:latin typeface="微软雅黑" panose="020B0503020204020204" charset="-122"/>
                <a:ea typeface="微软雅黑" panose="020B0503020204020204" charset="-122"/>
                <a:sym typeface="+mn-ea"/>
              </a:rPr>
              <a:t>访问数据</a:t>
            </a:r>
            <a:r>
              <a:rPr altLang="en-US" sz="2000" lang="zh-CN">
                <a:latin typeface="微软雅黑" panose="020B0503020204020204" charset="-122"/>
                <a:ea typeface="微软雅黑" panose="020B0503020204020204" charset="-122"/>
              </a:rPr>
              <a:t>机制</a:t>
            </a:r>
          </a:p>
          <a:p>
            <a:pPr lvl="1"/>
            <a:r>
              <a:rPr altLang="en-US" sz="1800" lang="zh-CN">
                <a:latin typeface="微软雅黑" panose="020B0503020204020204" charset="-122"/>
                <a:ea typeface="微软雅黑" panose="020B0503020204020204" charset="-122"/>
              </a:rPr>
              <a:t>读取和写回使用非常低开销的通信原语</a:t>
            </a:r>
          </a:p>
          <a:p>
            <a:r>
              <a:rPr altLang="en-US" sz="2000" lang="zh-CN">
                <a:solidFill>
                  <a:srgbClr val="FF0000"/>
                </a:solidFill>
                <a:latin typeface="微软雅黑" panose="020B0503020204020204" charset="-122"/>
                <a:ea typeface="微软雅黑" panose="020B0503020204020204" charset="-122"/>
              </a:rPr>
              <a:t>问题：缓存一致性！</a:t>
            </a:r>
          </a:p>
        </p:txBody>
      </p:sp>
      <p:grpSp>
        <p:nvGrpSpPr>
          <p:cNvPr id="225" name="Group 4"/>
          <p:cNvGrpSpPr/>
          <p:nvPr/>
        </p:nvGrpSpPr>
        <p:grpSpPr bwMode="auto">
          <a:xfrm>
            <a:off x="2514600" y="990600"/>
            <a:ext cx="3732213" cy="1892300"/>
            <a:chOff x="1584" y="816"/>
            <a:chExt cx="2351" cy="1192"/>
          </a:xfrm>
        </p:grpSpPr>
        <p:sp>
          <p:nvSpPr>
            <p:cNvPr id="1049056" name="Line 5"/>
            <p:cNvSpPr>
              <a:spLocks noChangeShapeType="1"/>
            </p:cNvSpPr>
            <p:nvPr>
              <p:custDataLst>
                <p:tags r:id="rId2"/>
              </p:custDataLst>
            </p:nvPr>
          </p:nvSpPr>
          <p:spPr bwMode="auto">
            <a:xfrm>
              <a:off x="1624" y="1611"/>
              <a:ext cx="2311" cy="1"/>
            </a:xfrm>
            <a:prstGeom prst="line"/>
            <a:noFill/>
            <a:ln w="76200">
              <a:solidFill>
                <a:srgbClr val="114FFB"/>
              </a:solidFill>
              <a:round/>
              <a:headEnd type="triangle" w="med" len="med"/>
              <a:tailEnd type="triangle" w="med" len="med"/>
            </a:ln>
          </p:spPr>
          <p:txBody>
            <a:bodyPr/>
            <a:p>
              <a:endParaRPr lang="en-US">
                <a:solidFill>
                  <a:srgbClr val="0001B5"/>
                </a:solidFill>
              </a:endParaRPr>
            </a:p>
          </p:txBody>
        </p:sp>
        <p:sp>
          <p:nvSpPr>
            <p:cNvPr id="1049057" name="Line 6"/>
            <p:cNvSpPr>
              <a:spLocks noChangeShapeType="1"/>
            </p:cNvSpPr>
            <p:nvPr>
              <p:custDataLst>
                <p:tags r:id="rId3"/>
              </p:custDataLst>
            </p:nvPr>
          </p:nvSpPr>
          <p:spPr bwMode="auto">
            <a:xfrm>
              <a:off x="2109" y="1611"/>
              <a:ext cx="1" cy="159"/>
            </a:xfrm>
            <a:prstGeom prst="line"/>
            <a:noFill/>
            <a:ln w="25400">
              <a:solidFill>
                <a:srgbClr val="000000"/>
              </a:solidFill>
              <a:round/>
            </a:ln>
          </p:spPr>
          <p:txBody>
            <a:bodyPr/>
            <a:p>
              <a:endParaRPr lang="en-US">
                <a:solidFill>
                  <a:srgbClr val="0001B5"/>
                </a:solidFill>
              </a:endParaRPr>
            </a:p>
          </p:txBody>
        </p:sp>
        <p:sp>
          <p:nvSpPr>
            <p:cNvPr id="1049058" name="Freeform 7"/>
            <p:cNvSpPr/>
            <p:nvPr>
              <p:custDataLst>
                <p:tags r:id="rId4"/>
              </p:custDataLst>
            </p:nvPr>
          </p:nvSpPr>
          <p:spPr bwMode="auto">
            <a:xfrm>
              <a:off x="1706" y="1770"/>
              <a:ext cx="798" cy="238"/>
            </a:xfrm>
            <a:custGeom>
              <a:avLst/>
              <a:gdLst>
                <a:gd name="T0" fmla="*/ 0 w 798"/>
                <a:gd name="T1" fmla="*/ 0 h 238"/>
                <a:gd name="T2" fmla="*/ 798 w 798"/>
                <a:gd name="T3" fmla="*/ 0 h 238"/>
                <a:gd name="T4" fmla="*/ 798 w 798"/>
                <a:gd name="T5" fmla="*/ 238 h 238"/>
                <a:gd name="T6" fmla="*/ 3 w 798"/>
                <a:gd name="T7" fmla="*/ 238 h 238"/>
                <a:gd name="T8" fmla="*/ 3 w 798"/>
                <a:gd name="T9" fmla="*/ 0 h 238"/>
                <a:gd name="T10" fmla="*/ 0 w 798"/>
                <a:gd name="T11" fmla="*/ 0 h 238"/>
                <a:gd name="T12" fmla="*/ 0 60000 65536"/>
                <a:gd name="T13" fmla="*/ 0 60000 65536"/>
                <a:gd name="T14" fmla="*/ 0 60000 65536"/>
                <a:gd name="T15" fmla="*/ 0 60000 65536"/>
                <a:gd name="T16" fmla="*/ 0 60000 65536"/>
                <a:gd name="T17" fmla="*/ 0 60000 65536"/>
                <a:gd name="T18" fmla="*/ 0 w 798"/>
                <a:gd name="T19" fmla="*/ 0 h 238"/>
                <a:gd name="T20" fmla="*/ 798 w 798"/>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798" h="238">
                  <a:moveTo>
                    <a:pt x="0" y="0"/>
                  </a:moveTo>
                  <a:lnTo>
                    <a:pt x="798" y="0"/>
                  </a:lnTo>
                  <a:lnTo>
                    <a:pt x="798" y="238"/>
                  </a:lnTo>
                  <a:lnTo>
                    <a:pt x="3" y="238"/>
                  </a:lnTo>
                  <a:lnTo>
                    <a:pt x="3" y="0"/>
                  </a:lnTo>
                  <a:lnTo>
                    <a:pt x="0" y="0"/>
                  </a:lnTo>
                  <a:close/>
                </a:path>
              </a:pathLst>
            </a:custGeom>
            <a:solidFill>
              <a:srgbClr val="FFFFFF"/>
            </a:solidFill>
            <a:ln>
              <a:noFill/>
            </a:ln>
          </p:spPr>
          <p:txBody>
            <a:bodyPr/>
            <a:p>
              <a:endParaRPr lang="en-US">
                <a:solidFill>
                  <a:srgbClr val="0001B5"/>
                </a:solidFill>
              </a:endParaRPr>
            </a:p>
          </p:txBody>
        </p:sp>
        <p:sp>
          <p:nvSpPr>
            <p:cNvPr id="1049059" name="Freeform 8" descr="Dark upward diagonal"/>
            <p:cNvSpPr/>
            <p:nvPr>
              <p:custDataLst>
                <p:tags r:id="rId5"/>
              </p:custDataLst>
            </p:nvPr>
          </p:nvSpPr>
          <p:spPr bwMode="auto">
            <a:xfrm>
              <a:off x="1706" y="1770"/>
              <a:ext cx="798" cy="238"/>
            </a:xfrm>
            <a:custGeom>
              <a:avLst/>
              <a:gdLst>
                <a:gd name="T0" fmla="*/ 0 w 798"/>
                <a:gd name="T1" fmla="*/ 0 h 238"/>
                <a:gd name="T2" fmla="*/ 798 w 798"/>
                <a:gd name="T3" fmla="*/ 0 h 238"/>
                <a:gd name="T4" fmla="*/ 798 w 798"/>
                <a:gd name="T5" fmla="*/ 238 h 238"/>
                <a:gd name="T6" fmla="*/ 3 w 798"/>
                <a:gd name="T7" fmla="*/ 238 h 238"/>
                <a:gd name="T8" fmla="*/ 3 w 798"/>
                <a:gd name="T9" fmla="*/ 0 h 238"/>
                <a:gd name="T10" fmla="*/ 0 60000 65536"/>
                <a:gd name="T11" fmla="*/ 0 60000 65536"/>
                <a:gd name="T12" fmla="*/ 0 60000 65536"/>
                <a:gd name="T13" fmla="*/ 0 60000 65536"/>
                <a:gd name="T14" fmla="*/ 0 60000 65536"/>
                <a:gd name="T15" fmla="*/ 0 w 798"/>
                <a:gd name="T16" fmla="*/ 0 h 238"/>
                <a:gd name="T17" fmla="*/ 798 w 798"/>
                <a:gd name="T18" fmla="*/ 238 h 238"/>
              </a:gdLst>
              <a:ahLst/>
              <a:cxnLst>
                <a:cxn ang="T10">
                  <a:pos x="T0" y="T1"/>
                </a:cxn>
                <a:cxn ang="T11">
                  <a:pos x="T2" y="T3"/>
                </a:cxn>
                <a:cxn ang="T12">
                  <a:pos x="T4" y="T5"/>
                </a:cxn>
                <a:cxn ang="T13">
                  <a:pos x="T6" y="T7"/>
                </a:cxn>
                <a:cxn ang="T14">
                  <a:pos x="T8" y="T9"/>
                </a:cxn>
              </a:cxnLst>
              <a:rect l="T15" t="T16" r="T17" b="T18"/>
              <a:pathLst>
                <a:path w="798" h="238">
                  <a:moveTo>
                    <a:pt x="0" y="0"/>
                  </a:moveTo>
                  <a:lnTo>
                    <a:pt x="798" y="0"/>
                  </a:lnTo>
                  <a:lnTo>
                    <a:pt x="798" y="238"/>
                  </a:lnTo>
                  <a:lnTo>
                    <a:pt x="3" y="238"/>
                  </a:lnTo>
                  <a:lnTo>
                    <a:pt x="3" y="0"/>
                  </a:lnTo>
                </a:path>
              </a:pathLst>
            </a:custGeom>
            <a:pattFill prst="dkUpDiag">
              <a:fgClr>
                <a:schemeClr val="accent1"/>
              </a:fgClr>
              <a:bgClr>
                <a:schemeClr val="bg1"/>
              </a:bgClr>
            </a:pattFill>
            <a:ln w="7938">
              <a:solidFill>
                <a:srgbClr val="000000"/>
              </a:solidFill>
              <a:round/>
            </a:ln>
          </p:spPr>
          <p:txBody>
            <a:bodyPr/>
            <a:p>
              <a:endParaRPr lang="en-US">
                <a:solidFill>
                  <a:srgbClr val="0001B5"/>
                </a:solidFill>
              </a:endParaRPr>
            </a:p>
          </p:txBody>
        </p:sp>
        <p:sp>
          <p:nvSpPr>
            <p:cNvPr id="1049060" name="Rectangle 9"/>
            <p:cNvSpPr>
              <a:spLocks noChangeArrowheads="1"/>
            </p:cNvSpPr>
            <p:nvPr>
              <p:custDataLst>
                <p:tags r:id="rId6"/>
              </p:custDataLst>
            </p:nvPr>
          </p:nvSpPr>
          <p:spPr bwMode="auto">
            <a:xfrm>
              <a:off x="3302" y="1815"/>
              <a:ext cx="600" cy="144"/>
            </a:xfrm>
            <a:prstGeom prst="rect"/>
            <a:noFill/>
            <a:ln>
              <a:noFill/>
            </a:ln>
          </p:spPr>
          <p:txBody>
            <a:bodyPr bIns="0" lIns="0" rIns="0" tIns="0" wrap="none">
              <a:spAutoFit/>
            </a:bodyPr>
            <a:p>
              <a:r>
                <a:rPr sz="1500" lang="en-US">
                  <a:solidFill>
                    <a:srgbClr val="000000"/>
                  </a:solidFill>
                </a:rPr>
                <a:t>I/O devices</a:t>
              </a:r>
              <a:endParaRPr lang="en-US">
                <a:solidFill>
                  <a:srgbClr val="0001B5"/>
                </a:solidFill>
              </a:endParaRPr>
            </a:p>
          </p:txBody>
        </p:sp>
        <p:sp>
          <p:nvSpPr>
            <p:cNvPr id="1049061" name="Rectangle 10"/>
            <p:cNvSpPr>
              <a:spLocks noChangeArrowheads="1"/>
            </p:cNvSpPr>
            <p:nvPr>
              <p:custDataLst>
                <p:tags r:id="rId7"/>
              </p:custDataLst>
            </p:nvPr>
          </p:nvSpPr>
          <p:spPr bwMode="auto">
            <a:xfrm>
              <a:off x="2006" y="1823"/>
              <a:ext cx="267" cy="144"/>
            </a:xfrm>
            <a:prstGeom prst="rect"/>
            <a:noFill/>
            <a:ln>
              <a:noFill/>
            </a:ln>
          </p:spPr>
          <p:txBody>
            <a:bodyPr bIns="0" lIns="0" rIns="0" tIns="0" wrap="none">
              <a:spAutoFit/>
            </a:bodyPr>
            <a:p>
              <a:r>
                <a:rPr sz="1500" lang="en-US">
                  <a:solidFill>
                    <a:srgbClr val="000000"/>
                  </a:solidFill>
                </a:rPr>
                <a:t>Mem</a:t>
              </a:r>
              <a:endParaRPr lang="en-US">
                <a:solidFill>
                  <a:srgbClr val="0001B5"/>
                </a:solidFill>
              </a:endParaRPr>
            </a:p>
          </p:txBody>
        </p:sp>
        <p:sp>
          <p:nvSpPr>
            <p:cNvPr id="1049062" name="Line 11"/>
            <p:cNvSpPr>
              <a:spLocks noChangeShapeType="1"/>
            </p:cNvSpPr>
            <p:nvPr>
              <p:custDataLst>
                <p:tags r:id="rId8"/>
              </p:custDataLst>
            </p:nvPr>
          </p:nvSpPr>
          <p:spPr bwMode="auto">
            <a:xfrm>
              <a:off x="1823" y="1465"/>
              <a:ext cx="3" cy="140"/>
            </a:xfrm>
            <a:prstGeom prst="line"/>
            <a:noFill/>
            <a:ln w="25400">
              <a:solidFill>
                <a:srgbClr val="000000"/>
              </a:solidFill>
              <a:round/>
            </a:ln>
          </p:spPr>
          <p:txBody>
            <a:bodyPr/>
            <a:p>
              <a:endParaRPr lang="en-US">
                <a:solidFill>
                  <a:srgbClr val="0001B5"/>
                </a:solidFill>
              </a:endParaRPr>
            </a:p>
          </p:txBody>
        </p:sp>
        <p:sp>
          <p:nvSpPr>
            <p:cNvPr id="1049063" name="Line 12"/>
            <p:cNvSpPr>
              <a:spLocks noChangeShapeType="1"/>
            </p:cNvSpPr>
            <p:nvPr>
              <p:custDataLst>
                <p:tags r:id="rId9"/>
              </p:custDataLst>
            </p:nvPr>
          </p:nvSpPr>
          <p:spPr bwMode="auto">
            <a:xfrm>
              <a:off x="1826" y="1147"/>
              <a:ext cx="1" cy="79"/>
            </a:xfrm>
            <a:prstGeom prst="line"/>
            <a:noFill/>
            <a:ln w="25400">
              <a:solidFill>
                <a:srgbClr val="000000"/>
              </a:solidFill>
              <a:round/>
            </a:ln>
          </p:spPr>
          <p:txBody>
            <a:bodyPr/>
            <a:p>
              <a:endParaRPr lang="en-US">
                <a:solidFill>
                  <a:srgbClr val="0001B5"/>
                </a:solidFill>
              </a:endParaRPr>
            </a:p>
          </p:txBody>
        </p:sp>
        <p:sp>
          <p:nvSpPr>
            <p:cNvPr id="1049064" name="Freeform 13"/>
            <p:cNvSpPr/>
            <p:nvPr>
              <p:custDataLst>
                <p:tags r:id="rId10"/>
              </p:custDataLst>
            </p:nvPr>
          </p:nvSpPr>
          <p:spPr bwMode="auto">
            <a:xfrm>
              <a:off x="1666" y="829"/>
              <a:ext cx="319" cy="318"/>
            </a:xfrm>
            <a:custGeom>
              <a:avLst/>
              <a:gdLst>
                <a:gd name="T0" fmla="*/ 316 w 319"/>
                <a:gd name="T1" fmla="*/ 159 h 318"/>
                <a:gd name="T2" fmla="*/ 316 w 319"/>
                <a:gd name="T3" fmla="*/ 185 h 318"/>
                <a:gd name="T4" fmla="*/ 311 w 319"/>
                <a:gd name="T5" fmla="*/ 209 h 318"/>
                <a:gd name="T6" fmla="*/ 300 w 319"/>
                <a:gd name="T7" fmla="*/ 230 h 318"/>
                <a:gd name="T8" fmla="*/ 287 w 319"/>
                <a:gd name="T9" fmla="*/ 252 h 318"/>
                <a:gd name="T10" fmla="*/ 271 w 319"/>
                <a:gd name="T11" fmla="*/ 270 h 318"/>
                <a:gd name="T12" fmla="*/ 252 w 319"/>
                <a:gd name="T13" fmla="*/ 286 h 318"/>
                <a:gd name="T14" fmla="*/ 231 w 319"/>
                <a:gd name="T15" fmla="*/ 299 h 318"/>
                <a:gd name="T16" fmla="*/ 210 w 319"/>
                <a:gd name="T17" fmla="*/ 310 h 318"/>
                <a:gd name="T18" fmla="*/ 183 w 319"/>
                <a:gd name="T19" fmla="*/ 315 h 318"/>
                <a:gd name="T20" fmla="*/ 160 w 319"/>
                <a:gd name="T21" fmla="*/ 318 h 318"/>
                <a:gd name="T22" fmla="*/ 133 w 319"/>
                <a:gd name="T23" fmla="*/ 315 h 318"/>
                <a:gd name="T24" fmla="*/ 109 w 319"/>
                <a:gd name="T25" fmla="*/ 310 h 318"/>
                <a:gd name="T26" fmla="*/ 85 w 319"/>
                <a:gd name="T27" fmla="*/ 299 h 318"/>
                <a:gd name="T28" fmla="*/ 64 w 319"/>
                <a:gd name="T29" fmla="*/ 286 h 318"/>
                <a:gd name="T30" fmla="*/ 46 w 319"/>
                <a:gd name="T31" fmla="*/ 270 h 318"/>
                <a:gd name="T32" fmla="*/ 30 w 319"/>
                <a:gd name="T33" fmla="*/ 252 h 318"/>
                <a:gd name="T34" fmla="*/ 16 w 319"/>
                <a:gd name="T35" fmla="*/ 230 h 318"/>
                <a:gd name="T36" fmla="*/ 8 w 319"/>
                <a:gd name="T37" fmla="*/ 209 h 318"/>
                <a:gd name="T38" fmla="*/ 0 w 319"/>
                <a:gd name="T39" fmla="*/ 185 h 318"/>
                <a:gd name="T40" fmla="*/ 0 w 319"/>
                <a:gd name="T41" fmla="*/ 159 h 318"/>
                <a:gd name="T42" fmla="*/ 0 w 319"/>
                <a:gd name="T43" fmla="*/ 132 h 318"/>
                <a:gd name="T44" fmla="*/ 8 w 319"/>
                <a:gd name="T45" fmla="*/ 108 h 318"/>
                <a:gd name="T46" fmla="*/ 16 w 319"/>
                <a:gd name="T47" fmla="*/ 85 h 318"/>
                <a:gd name="T48" fmla="*/ 30 w 319"/>
                <a:gd name="T49" fmla="*/ 63 h 318"/>
                <a:gd name="T50" fmla="*/ 46 w 319"/>
                <a:gd name="T51" fmla="*/ 45 h 318"/>
                <a:gd name="T52" fmla="*/ 64 w 319"/>
                <a:gd name="T53" fmla="*/ 29 h 318"/>
                <a:gd name="T54" fmla="*/ 85 w 319"/>
                <a:gd name="T55" fmla="*/ 18 h 318"/>
                <a:gd name="T56" fmla="*/ 109 w 319"/>
                <a:gd name="T57" fmla="*/ 8 h 318"/>
                <a:gd name="T58" fmla="*/ 133 w 319"/>
                <a:gd name="T59" fmla="*/ 2 h 318"/>
                <a:gd name="T60" fmla="*/ 160 w 319"/>
                <a:gd name="T61" fmla="*/ 0 h 318"/>
                <a:gd name="T62" fmla="*/ 183 w 319"/>
                <a:gd name="T63" fmla="*/ 2 h 318"/>
                <a:gd name="T64" fmla="*/ 210 w 319"/>
                <a:gd name="T65" fmla="*/ 8 h 318"/>
                <a:gd name="T66" fmla="*/ 231 w 319"/>
                <a:gd name="T67" fmla="*/ 18 h 318"/>
                <a:gd name="T68" fmla="*/ 252 w 319"/>
                <a:gd name="T69" fmla="*/ 29 h 318"/>
                <a:gd name="T70" fmla="*/ 271 w 319"/>
                <a:gd name="T71" fmla="*/ 45 h 318"/>
                <a:gd name="T72" fmla="*/ 287 w 319"/>
                <a:gd name="T73" fmla="*/ 63 h 318"/>
                <a:gd name="T74" fmla="*/ 300 w 319"/>
                <a:gd name="T75" fmla="*/ 85 h 318"/>
                <a:gd name="T76" fmla="*/ 311 w 319"/>
                <a:gd name="T77" fmla="*/ 108 h 318"/>
                <a:gd name="T78" fmla="*/ 316 w 319"/>
                <a:gd name="T79" fmla="*/ 132 h 318"/>
                <a:gd name="T80" fmla="*/ 319 w 319"/>
                <a:gd name="T81" fmla="*/ 159 h 318"/>
                <a:gd name="T82" fmla="*/ 316 w 319"/>
                <a:gd name="T83" fmla="*/ 159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9"/>
                <a:gd name="T127" fmla="*/ 0 h 318"/>
                <a:gd name="T128" fmla="*/ 319 w 319"/>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9" h="318">
                  <a:moveTo>
                    <a:pt x="316" y="159"/>
                  </a:moveTo>
                  <a:lnTo>
                    <a:pt x="316" y="185"/>
                  </a:lnTo>
                  <a:lnTo>
                    <a:pt x="311" y="209"/>
                  </a:lnTo>
                  <a:lnTo>
                    <a:pt x="300" y="230"/>
                  </a:lnTo>
                  <a:lnTo>
                    <a:pt x="287" y="252"/>
                  </a:lnTo>
                  <a:lnTo>
                    <a:pt x="271" y="270"/>
                  </a:lnTo>
                  <a:lnTo>
                    <a:pt x="252" y="286"/>
                  </a:lnTo>
                  <a:lnTo>
                    <a:pt x="231" y="299"/>
                  </a:lnTo>
                  <a:lnTo>
                    <a:pt x="210" y="310"/>
                  </a:lnTo>
                  <a:lnTo>
                    <a:pt x="183" y="315"/>
                  </a:lnTo>
                  <a:lnTo>
                    <a:pt x="160" y="318"/>
                  </a:lnTo>
                  <a:lnTo>
                    <a:pt x="133" y="315"/>
                  </a:lnTo>
                  <a:lnTo>
                    <a:pt x="109" y="310"/>
                  </a:lnTo>
                  <a:lnTo>
                    <a:pt x="85" y="299"/>
                  </a:lnTo>
                  <a:lnTo>
                    <a:pt x="64" y="286"/>
                  </a:lnTo>
                  <a:lnTo>
                    <a:pt x="46" y="270"/>
                  </a:lnTo>
                  <a:lnTo>
                    <a:pt x="30" y="252"/>
                  </a:lnTo>
                  <a:lnTo>
                    <a:pt x="16" y="230"/>
                  </a:lnTo>
                  <a:lnTo>
                    <a:pt x="8" y="209"/>
                  </a:lnTo>
                  <a:lnTo>
                    <a:pt x="0" y="185"/>
                  </a:lnTo>
                  <a:lnTo>
                    <a:pt x="0" y="159"/>
                  </a:lnTo>
                  <a:lnTo>
                    <a:pt x="0" y="132"/>
                  </a:lnTo>
                  <a:lnTo>
                    <a:pt x="8" y="108"/>
                  </a:lnTo>
                  <a:lnTo>
                    <a:pt x="16" y="85"/>
                  </a:lnTo>
                  <a:lnTo>
                    <a:pt x="30" y="63"/>
                  </a:lnTo>
                  <a:lnTo>
                    <a:pt x="46" y="45"/>
                  </a:lnTo>
                  <a:lnTo>
                    <a:pt x="64" y="29"/>
                  </a:lnTo>
                  <a:lnTo>
                    <a:pt x="85" y="18"/>
                  </a:lnTo>
                  <a:lnTo>
                    <a:pt x="109" y="8"/>
                  </a:lnTo>
                  <a:lnTo>
                    <a:pt x="133" y="2"/>
                  </a:lnTo>
                  <a:lnTo>
                    <a:pt x="160" y="0"/>
                  </a:lnTo>
                  <a:lnTo>
                    <a:pt x="183" y="2"/>
                  </a:lnTo>
                  <a:lnTo>
                    <a:pt x="210" y="8"/>
                  </a:lnTo>
                  <a:lnTo>
                    <a:pt x="231" y="18"/>
                  </a:lnTo>
                  <a:lnTo>
                    <a:pt x="252" y="29"/>
                  </a:lnTo>
                  <a:lnTo>
                    <a:pt x="271" y="45"/>
                  </a:lnTo>
                  <a:lnTo>
                    <a:pt x="287" y="63"/>
                  </a:lnTo>
                  <a:lnTo>
                    <a:pt x="300" y="85"/>
                  </a:lnTo>
                  <a:lnTo>
                    <a:pt x="311" y="108"/>
                  </a:lnTo>
                  <a:lnTo>
                    <a:pt x="316" y="132"/>
                  </a:lnTo>
                  <a:lnTo>
                    <a:pt x="319" y="159"/>
                  </a:lnTo>
                  <a:lnTo>
                    <a:pt x="316" y="159"/>
                  </a:lnTo>
                  <a:close/>
                </a:path>
              </a:pathLst>
            </a:custGeom>
            <a:solidFill>
              <a:srgbClr val="FFFFFF"/>
            </a:solidFill>
            <a:ln>
              <a:noFill/>
            </a:ln>
          </p:spPr>
          <p:txBody>
            <a:bodyPr/>
            <a:p>
              <a:endParaRPr lang="en-US">
                <a:solidFill>
                  <a:srgbClr val="0001B5"/>
                </a:solidFill>
              </a:endParaRPr>
            </a:p>
          </p:txBody>
        </p:sp>
        <p:sp>
          <p:nvSpPr>
            <p:cNvPr id="1049065" name="Freeform 14"/>
            <p:cNvSpPr/>
            <p:nvPr>
              <p:custDataLst>
                <p:tags r:id="rId11"/>
              </p:custDataLst>
            </p:nvPr>
          </p:nvSpPr>
          <p:spPr bwMode="auto">
            <a:xfrm>
              <a:off x="1666" y="829"/>
              <a:ext cx="319" cy="318"/>
            </a:xfrm>
            <a:custGeom>
              <a:avLst/>
              <a:gdLst>
                <a:gd name="T0" fmla="*/ 316 w 319"/>
                <a:gd name="T1" fmla="*/ 159 h 318"/>
                <a:gd name="T2" fmla="*/ 316 w 319"/>
                <a:gd name="T3" fmla="*/ 132 h 318"/>
                <a:gd name="T4" fmla="*/ 311 w 319"/>
                <a:gd name="T5" fmla="*/ 108 h 318"/>
                <a:gd name="T6" fmla="*/ 300 w 319"/>
                <a:gd name="T7" fmla="*/ 85 h 318"/>
                <a:gd name="T8" fmla="*/ 287 w 319"/>
                <a:gd name="T9" fmla="*/ 63 h 318"/>
                <a:gd name="T10" fmla="*/ 271 w 319"/>
                <a:gd name="T11" fmla="*/ 45 h 318"/>
                <a:gd name="T12" fmla="*/ 252 w 319"/>
                <a:gd name="T13" fmla="*/ 29 h 318"/>
                <a:gd name="T14" fmla="*/ 231 w 319"/>
                <a:gd name="T15" fmla="*/ 18 h 318"/>
                <a:gd name="T16" fmla="*/ 210 w 319"/>
                <a:gd name="T17" fmla="*/ 8 h 318"/>
                <a:gd name="T18" fmla="*/ 183 w 319"/>
                <a:gd name="T19" fmla="*/ 2 h 318"/>
                <a:gd name="T20" fmla="*/ 160 w 319"/>
                <a:gd name="T21" fmla="*/ 0 h 318"/>
                <a:gd name="T22" fmla="*/ 133 w 319"/>
                <a:gd name="T23" fmla="*/ 2 h 318"/>
                <a:gd name="T24" fmla="*/ 109 w 319"/>
                <a:gd name="T25" fmla="*/ 8 h 318"/>
                <a:gd name="T26" fmla="*/ 85 w 319"/>
                <a:gd name="T27" fmla="*/ 18 h 318"/>
                <a:gd name="T28" fmla="*/ 64 w 319"/>
                <a:gd name="T29" fmla="*/ 29 h 318"/>
                <a:gd name="T30" fmla="*/ 46 w 319"/>
                <a:gd name="T31" fmla="*/ 45 h 318"/>
                <a:gd name="T32" fmla="*/ 30 w 319"/>
                <a:gd name="T33" fmla="*/ 63 h 318"/>
                <a:gd name="T34" fmla="*/ 16 w 319"/>
                <a:gd name="T35" fmla="*/ 85 h 318"/>
                <a:gd name="T36" fmla="*/ 8 w 319"/>
                <a:gd name="T37" fmla="*/ 108 h 318"/>
                <a:gd name="T38" fmla="*/ 0 w 319"/>
                <a:gd name="T39" fmla="*/ 132 h 318"/>
                <a:gd name="T40" fmla="*/ 0 w 319"/>
                <a:gd name="T41" fmla="*/ 159 h 318"/>
                <a:gd name="T42" fmla="*/ 0 w 319"/>
                <a:gd name="T43" fmla="*/ 185 h 318"/>
                <a:gd name="T44" fmla="*/ 8 w 319"/>
                <a:gd name="T45" fmla="*/ 209 h 318"/>
                <a:gd name="T46" fmla="*/ 16 w 319"/>
                <a:gd name="T47" fmla="*/ 230 h 318"/>
                <a:gd name="T48" fmla="*/ 30 w 319"/>
                <a:gd name="T49" fmla="*/ 252 h 318"/>
                <a:gd name="T50" fmla="*/ 46 w 319"/>
                <a:gd name="T51" fmla="*/ 270 h 318"/>
                <a:gd name="T52" fmla="*/ 64 w 319"/>
                <a:gd name="T53" fmla="*/ 286 h 318"/>
                <a:gd name="T54" fmla="*/ 85 w 319"/>
                <a:gd name="T55" fmla="*/ 299 h 318"/>
                <a:gd name="T56" fmla="*/ 109 w 319"/>
                <a:gd name="T57" fmla="*/ 310 h 318"/>
                <a:gd name="T58" fmla="*/ 133 w 319"/>
                <a:gd name="T59" fmla="*/ 315 h 318"/>
                <a:gd name="T60" fmla="*/ 160 w 319"/>
                <a:gd name="T61" fmla="*/ 318 h 318"/>
                <a:gd name="T62" fmla="*/ 183 w 319"/>
                <a:gd name="T63" fmla="*/ 315 h 318"/>
                <a:gd name="T64" fmla="*/ 210 w 319"/>
                <a:gd name="T65" fmla="*/ 310 h 318"/>
                <a:gd name="T66" fmla="*/ 231 w 319"/>
                <a:gd name="T67" fmla="*/ 299 h 318"/>
                <a:gd name="T68" fmla="*/ 252 w 319"/>
                <a:gd name="T69" fmla="*/ 286 h 318"/>
                <a:gd name="T70" fmla="*/ 271 w 319"/>
                <a:gd name="T71" fmla="*/ 270 h 318"/>
                <a:gd name="T72" fmla="*/ 287 w 319"/>
                <a:gd name="T73" fmla="*/ 252 h 318"/>
                <a:gd name="T74" fmla="*/ 300 w 319"/>
                <a:gd name="T75" fmla="*/ 230 h 318"/>
                <a:gd name="T76" fmla="*/ 311 w 319"/>
                <a:gd name="T77" fmla="*/ 209 h 318"/>
                <a:gd name="T78" fmla="*/ 316 w 319"/>
                <a:gd name="T79" fmla="*/ 185 h 318"/>
                <a:gd name="T80" fmla="*/ 319 w 319"/>
                <a:gd name="T81" fmla="*/ 159 h 318"/>
                <a:gd name="T82" fmla="*/ 319 w 319"/>
                <a:gd name="T83" fmla="*/ 159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9"/>
                <a:gd name="T127" fmla="*/ 0 h 318"/>
                <a:gd name="T128" fmla="*/ 319 w 319"/>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9" h="318">
                  <a:moveTo>
                    <a:pt x="316" y="159"/>
                  </a:moveTo>
                  <a:lnTo>
                    <a:pt x="316" y="132"/>
                  </a:lnTo>
                  <a:lnTo>
                    <a:pt x="311" y="108"/>
                  </a:lnTo>
                  <a:lnTo>
                    <a:pt x="300" y="85"/>
                  </a:lnTo>
                  <a:lnTo>
                    <a:pt x="287" y="63"/>
                  </a:lnTo>
                  <a:lnTo>
                    <a:pt x="271" y="45"/>
                  </a:lnTo>
                  <a:lnTo>
                    <a:pt x="252" y="29"/>
                  </a:lnTo>
                  <a:lnTo>
                    <a:pt x="231" y="18"/>
                  </a:lnTo>
                  <a:lnTo>
                    <a:pt x="210" y="8"/>
                  </a:lnTo>
                  <a:lnTo>
                    <a:pt x="183" y="2"/>
                  </a:lnTo>
                  <a:lnTo>
                    <a:pt x="160" y="0"/>
                  </a:lnTo>
                  <a:lnTo>
                    <a:pt x="133" y="2"/>
                  </a:lnTo>
                  <a:lnTo>
                    <a:pt x="109" y="8"/>
                  </a:lnTo>
                  <a:lnTo>
                    <a:pt x="85" y="18"/>
                  </a:lnTo>
                  <a:lnTo>
                    <a:pt x="64" y="29"/>
                  </a:lnTo>
                  <a:lnTo>
                    <a:pt x="46" y="45"/>
                  </a:lnTo>
                  <a:lnTo>
                    <a:pt x="30" y="63"/>
                  </a:lnTo>
                  <a:lnTo>
                    <a:pt x="16" y="85"/>
                  </a:lnTo>
                  <a:lnTo>
                    <a:pt x="8" y="108"/>
                  </a:lnTo>
                  <a:lnTo>
                    <a:pt x="0" y="132"/>
                  </a:lnTo>
                  <a:lnTo>
                    <a:pt x="0" y="159"/>
                  </a:lnTo>
                  <a:lnTo>
                    <a:pt x="0" y="185"/>
                  </a:lnTo>
                  <a:lnTo>
                    <a:pt x="8" y="209"/>
                  </a:lnTo>
                  <a:lnTo>
                    <a:pt x="16" y="230"/>
                  </a:lnTo>
                  <a:lnTo>
                    <a:pt x="30" y="252"/>
                  </a:lnTo>
                  <a:lnTo>
                    <a:pt x="46" y="270"/>
                  </a:lnTo>
                  <a:lnTo>
                    <a:pt x="64" y="286"/>
                  </a:lnTo>
                  <a:lnTo>
                    <a:pt x="85" y="299"/>
                  </a:lnTo>
                  <a:lnTo>
                    <a:pt x="109" y="310"/>
                  </a:lnTo>
                  <a:lnTo>
                    <a:pt x="133" y="315"/>
                  </a:lnTo>
                  <a:lnTo>
                    <a:pt x="160" y="318"/>
                  </a:lnTo>
                  <a:lnTo>
                    <a:pt x="183" y="315"/>
                  </a:lnTo>
                  <a:lnTo>
                    <a:pt x="210" y="310"/>
                  </a:lnTo>
                  <a:lnTo>
                    <a:pt x="231" y="299"/>
                  </a:lnTo>
                  <a:lnTo>
                    <a:pt x="252" y="286"/>
                  </a:lnTo>
                  <a:lnTo>
                    <a:pt x="271" y="270"/>
                  </a:lnTo>
                  <a:lnTo>
                    <a:pt x="287" y="252"/>
                  </a:lnTo>
                  <a:lnTo>
                    <a:pt x="300" y="230"/>
                  </a:lnTo>
                  <a:lnTo>
                    <a:pt x="311" y="209"/>
                  </a:lnTo>
                  <a:lnTo>
                    <a:pt x="316" y="185"/>
                  </a:lnTo>
                  <a:lnTo>
                    <a:pt x="319" y="159"/>
                  </a:lnTo>
                </a:path>
              </a:pathLst>
            </a:custGeom>
            <a:solidFill>
              <a:srgbClr val="67DCF7"/>
            </a:solidFill>
            <a:ln w="25400">
              <a:solidFill>
                <a:srgbClr val="000000"/>
              </a:solidFill>
              <a:round/>
            </a:ln>
          </p:spPr>
          <p:txBody>
            <a:bodyPr/>
            <a:p>
              <a:endParaRPr lang="en-US">
                <a:solidFill>
                  <a:srgbClr val="0001B5"/>
                </a:solidFill>
              </a:endParaRPr>
            </a:p>
          </p:txBody>
        </p:sp>
        <p:sp>
          <p:nvSpPr>
            <p:cNvPr id="1049066" name="Freeform 15"/>
            <p:cNvSpPr/>
            <p:nvPr>
              <p:custDataLst>
                <p:tags r:id="rId12"/>
              </p:custDataLst>
            </p:nvPr>
          </p:nvSpPr>
          <p:spPr bwMode="auto">
            <a:xfrm>
              <a:off x="1584" y="1226"/>
              <a:ext cx="480" cy="239"/>
            </a:xfrm>
            <a:custGeom>
              <a:avLst/>
              <a:gdLst>
                <a:gd name="T0" fmla="*/ 0 w 480"/>
                <a:gd name="T1" fmla="*/ 0 h 239"/>
                <a:gd name="T2" fmla="*/ 480 w 480"/>
                <a:gd name="T3" fmla="*/ 0 h 239"/>
                <a:gd name="T4" fmla="*/ 480 w 480"/>
                <a:gd name="T5" fmla="*/ 239 h 239"/>
                <a:gd name="T6" fmla="*/ 3 w 480"/>
                <a:gd name="T7" fmla="*/ 239 h 239"/>
                <a:gd name="T8" fmla="*/ 3 w 480"/>
                <a:gd name="T9" fmla="*/ 0 h 239"/>
                <a:gd name="T10" fmla="*/ 0 w 480"/>
                <a:gd name="T11" fmla="*/ 0 h 239"/>
                <a:gd name="T12" fmla="*/ 0 60000 65536"/>
                <a:gd name="T13" fmla="*/ 0 60000 65536"/>
                <a:gd name="T14" fmla="*/ 0 60000 65536"/>
                <a:gd name="T15" fmla="*/ 0 60000 65536"/>
                <a:gd name="T16" fmla="*/ 0 60000 65536"/>
                <a:gd name="T17" fmla="*/ 0 60000 65536"/>
                <a:gd name="T18" fmla="*/ 0 w 480"/>
                <a:gd name="T19" fmla="*/ 0 h 239"/>
                <a:gd name="T20" fmla="*/ 480 w 480"/>
                <a:gd name="T21" fmla="*/ 239 h 239"/>
              </a:gdLst>
              <a:ahLst/>
              <a:cxnLst>
                <a:cxn ang="T12">
                  <a:pos x="T0" y="T1"/>
                </a:cxn>
                <a:cxn ang="T13">
                  <a:pos x="T2" y="T3"/>
                </a:cxn>
                <a:cxn ang="T14">
                  <a:pos x="T4" y="T5"/>
                </a:cxn>
                <a:cxn ang="T15">
                  <a:pos x="T6" y="T7"/>
                </a:cxn>
                <a:cxn ang="T16">
                  <a:pos x="T8" y="T9"/>
                </a:cxn>
                <a:cxn ang="T17">
                  <a:pos x="T10" y="T11"/>
                </a:cxn>
              </a:cxnLst>
              <a:rect l="T18" t="T19" r="T20" b="T21"/>
              <a:pathLst>
                <a:path w="480" h="239">
                  <a:moveTo>
                    <a:pt x="0" y="0"/>
                  </a:moveTo>
                  <a:lnTo>
                    <a:pt x="480" y="0"/>
                  </a:lnTo>
                  <a:lnTo>
                    <a:pt x="480" y="239"/>
                  </a:lnTo>
                  <a:lnTo>
                    <a:pt x="3" y="239"/>
                  </a:lnTo>
                  <a:lnTo>
                    <a:pt x="3" y="0"/>
                  </a:lnTo>
                  <a:lnTo>
                    <a:pt x="0" y="0"/>
                  </a:lnTo>
                  <a:close/>
                </a:path>
              </a:pathLst>
            </a:custGeom>
            <a:solidFill>
              <a:srgbClr val="FFFFFF"/>
            </a:solidFill>
            <a:ln>
              <a:noFill/>
            </a:ln>
          </p:spPr>
          <p:txBody>
            <a:bodyPr/>
            <a:p>
              <a:endParaRPr lang="en-US">
                <a:solidFill>
                  <a:srgbClr val="0001B5"/>
                </a:solidFill>
              </a:endParaRPr>
            </a:p>
          </p:txBody>
        </p:sp>
        <p:sp>
          <p:nvSpPr>
            <p:cNvPr id="1049067" name="Freeform 16"/>
            <p:cNvSpPr/>
            <p:nvPr>
              <p:custDataLst>
                <p:tags r:id="rId13"/>
              </p:custDataLst>
            </p:nvPr>
          </p:nvSpPr>
          <p:spPr bwMode="auto">
            <a:xfrm>
              <a:off x="1584" y="1226"/>
              <a:ext cx="480" cy="239"/>
            </a:xfrm>
            <a:custGeom>
              <a:avLst/>
              <a:gdLst>
                <a:gd name="T0" fmla="*/ 0 w 480"/>
                <a:gd name="T1" fmla="*/ 0 h 239"/>
                <a:gd name="T2" fmla="*/ 480 w 480"/>
                <a:gd name="T3" fmla="*/ 0 h 239"/>
                <a:gd name="T4" fmla="*/ 480 w 480"/>
                <a:gd name="T5" fmla="*/ 239 h 239"/>
                <a:gd name="T6" fmla="*/ 3 w 480"/>
                <a:gd name="T7" fmla="*/ 239 h 239"/>
                <a:gd name="T8" fmla="*/ 3 w 480"/>
                <a:gd name="T9" fmla="*/ 0 h 239"/>
                <a:gd name="T10" fmla="*/ 0 60000 65536"/>
                <a:gd name="T11" fmla="*/ 0 60000 65536"/>
                <a:gd name="T12" fmla="*/ 0 60000 65536"/>
                <a:gd name="T13" fmla="*/ 0 60000 65536"/>
                <a:gd name="T14" fmla="*/ 0 60000 65536"/>
                <a:gd name="T15" fmla="*/ 0 w 480"/>
                <a:gd name="T16" fmla="*/ 0 h 239"/>
                <a:gd name="T17" fmla="*/ 480 w 480"/>
                <a:gd name="T18" fmla="*/ 239 h 239"/>
              </a:gdLst>
              <a:ahLst/>
              <a:cxnLst>
                <a:cxn ang="T10">
                  <a:pos x="T0" y="T1"/>
                </a:cxn>
                <a:cxn ang="T11">
                  <a:pos x="T2" y="T3"/>
                </a:cxn>
                <a:cxn ang="T12">
                  <a:pos x="T4" y="T5"/>
                </a:cxn>
                <a:cxn ang="T13">
                  <a:pos x="T6" y="T7"/>
                </a:cxn>
                <a:cxn ang="T14">
                  <a:pos x="T8" y="T9"/>
                </a:cxn>
              </a:cxnLst>
              <a:rect l="T15" t="T16" r="T17" b="T18"/>
              <a:pathLst>
                <a:path w="480" h="239">
                  <a:moveTo>
                    <a:pt x="0" y="0"/>
                  </a:moveTo>
                  <a:lnTo>
                    <a:pt x="480" y="0"/>
                  </a:lnTo>
                  <a:lnTo>
                    <a:pt x="480" y="239"/>
                  </a:lnTo>
                  <a:lnTo>
                    <a:pt x="3" y="239"/>
                  </a:lnTo>
                  <a:lnTo>
                    <a:pt x="3" y="0"/>
                  </a:lnTo>
                </a:path>
              </a:pathLst>
            </a:custGeom>
            <a:solidFill>
              <a:schemeClr val="accent2"/>
            </a:solidFill>
            <a:ln w="7938">
              <a:solidFill>
                <a:srgbClr val="000000"/>
              </a:solidFill>
              <a:round/>
            </a:ln>
          </p:spPr>
          <p:txBody>
            <a:bodyPr/>
            <a:p>
              <a:endParaRPr lang="en-US">
                <a:solidFill>
                  <a:srgbClr val="0001B5"/>
                </a:solidFill>
              </a:endParaRPr>
            </a:p>
          </p:txBody>
        </p:sp>
        <p:sp>
          <p:nvSpPr>
            <p:cNvPr id="1049068" name="Rectangle 17"/>
            <p:cNvSpPr>
              <a:spLocks noChangeArrowheads="1"/>
            </p:cNvSpPr>
            <p:nvPr>
              <p:custDataLst>
                <p:tags r:id="rId14"/>
              </p:custDataLst>
            </p:nvPr>
          </p:nvSpPr>
          <p:spPr bwMode="auto">
            <a:xfrm>
              <a:off x="1780" y="935"/>
              <a:ext cx="80" cy="144"/>
            </a:xfrm>
            <a:prstGeom prst="rect"/>
            <a:noFill/>
            <a:ln>
              <a:noFill/>
            </a:ln>
          </p:spPr>
          <p:txBody>
            <a:bodyPr bIns="0" lIns="0" rIns="0" tIns="0" wrap="none">
              <a:spAutoFit/>
            </a:bodyPr>
            <a:p>
              <a:r>
                <a:rPr sz="1500" lang="en-US">
                  <a:solidFill>
                    <a:srgbClr val="000000"/>
                  </a:solidFill>
                </a:rPr>
                <a:t>P</a:t>
              </a:r>
              <a:endParaRPr lang="en-US">
                <a:solidFill>
                  <a:srgbClr val="0001B5"/>
                </a:solidFill>
              </a:endParaRPr>
            </a:p>
          </p:txBody>
        </p:sp>
        <p:sp>
          <p:nvSpPr>
            <p:cNvPr id="1049069" name="Rectangle 18"/>
            <p:cNvSpPr>
              <a:spLocks noChangeArrowheads="1"/>
            </p:cNvSpPr>
            <p:nvPr>
              <p:custDataLst>
                <p:tags r:id="rId15"/>
              </p:custDataLst>
            </p:nvPr>
          </p:nvSpPr>
          <p:spPr bwMode="auto">
            <a:xfrm>
              <a:off x="1823" y="969"/>
              <a:ext cx="53" cy="115"/>
            </a:xfrm>
            <a:prstGeom prst="rect"/>
            <a:noFill/>
            <a:ln>
              <a:noFill/>
            </a:ln>
          </p:spPr>
          <p:txBody>
            <a:bodyPr bIns="0" lIns="0" rIns="0" tIns="0" wrap="none">
              <a:spAutoFit/>
            </a:bodyPr>
            <a:p>
              <a:r>
                <a:rPr sz="1200" lang="en-US">
                  <a:solidFill>
                    <a:srgbClr val="000000"/>
                  </a:solidFill>
                </a:rPr>
                <a:t>1</a:t>
              </a:r>
              <a:endParaRPr lang="en-US">
                <a:solidFill>
                  <a:srgbClr val="0001B5"/>
                </a:solidFill>
              </a:endParaRPr>
            </a:p>
          </p:txBody>
        </p:sp>
        <p:sp>
          <p:nvSpPr>
            <p:cNvPr id="1049070" name="Rectangle 19"/>
            <p:cNvSpPr>
              <a:spLocks noChangeArrowheads="1"/>
            </p:cNvSpPr>
            <p:nvPr>
              <p:custDataLst>
                <p:tags r:id="rId16"/>
              </p:custDataLst>
            </p:nvPr>
          </p:nvSpPr>
          <p:spPr bwMode="auto">
            <a:xfrm>
              <a:off x="1799" y="1290"/>
              <a:ext cx="67" cy="144"/>
            </a:xfrm>
            <a:prstGeom prst="rect"/>
            <a:noFill/>
            <a:ln>
              <a:noFill/>
            </a:ln>
          </p:spPr>
          <p:txBody>
            <a:bodyPr bIns="0" lIns="0" rIns="0" tIns="0" wrap="none">
              <a:spAutoFit/>
            </a:bodyPr>
            <a:p>
              <a:r>
                <a:rPr sz="1500" lang="en-US">
                  <a:solidFill>
                    <a:srgbClr val="000000"/>
                  </a:solidFill>
                </a:rPr>
                <a:t>$</a:t>
              </a:r>
              <a:endParaRPr lang="en-US">
                <a:solidFill>
                  <a:srgbClr val="0001B5"/>
                </a:solidFill>
              </a:endParaRPr>
            </a:p>
          </p:txBody>
        </p:sp>
        <p:sp>
          <p:nvSpPr>
            <p:cNvPr id="1049071" name="Line 20"/>
            <p:cNvSpPr>
              <a:spLocks noChangeShapeType="1"/>
            </p:cNvSpPr>
            <p:nvPr>
              <p:custDataLst>
                <p:tags r:id="rId17"/>
              </p:custDataLst>
            </p:nvPr>
          </p:nvSpPr>
          <p:spPr bwMode="auto">
            <a:xfrm>
              <a:off x="3456" y="1611"/>
              <a:ext cx="2" cy="159"/>
            </a:xfrm>
            <a:prstGeom prst="line"/>
            <a:noFill/>
            <a:ln w="25400">
              <a:solidFill>
                <a:srgbClr val="000000"/>
              </a:solidFill>
              <a:round/>
            </a:ln>
          </p:spPr>
          <p:txBody>
            <a:bodyPr/>
            <a:p>
              <a:endParaRPr lang="en-US">
                <a:solidFill>
                  <a:srgbClr val="0001B5"/>
                </a:solidFill>
              </a:endParaRPr>
            </a:p>
          </p:txBody>
        </p:sp>
        <p:sp>
          <p:nvSpPr>
            <p:cNvPr id="1049072" name="Line 21"/>
            <p:cNvSpPr>
              <a:spLocks noChangeShapeType="1"/>
            </p:cNvSpPr>
            <p:nvPr>
              <p:custDataLst>
                <p:tags r:id="rId18"/>
              </p:custDataLst>
            </p:nvPr>
          </p:nvSpPr>
          <p:spPr bwMode="auto">
            <a:xfrm>
              <a:off x="3697" y="1452"/>
              <a:ext cx="1" cy="159"/>
            </a:xfrm>
            <a:prstGeom prst="line"/>
            <a:noFill/>
            <a:ln w="25400">
              <a:solidFill>
                <a:srgbClr val="000000"/>
              </a:solidFill>
              <a:round/>
            </a:ln>
          </p:spPr>
          <p:txBody>
            <a:bodyPr/>
            <a:p>
              <a:endParaRPr lang="en-US">
                <a:solidFill>
                  <a:srgbClr val="0001B5"/>
                </a:solidFill>
              </a:endParaRPr>
            </a:p>
          </p:txBody>
        </p:sp>
        <p:sp>
          <p:nvSpPr>
            <p:cNvPr id="1049073" name="Line 22"/>
            <p:cNvSpPr>
              <a:spLocks noChangeShapeType="1"/>
            </p:cNvSpPr>
            <p:nvPr>
              <p:custDataLst>
                <p:tags r:id="rId19"/>
              </p:custDataLst>
            </p:nvPr>
          </p:nvSpPr>
          <p:spPr bwMode="auto">
            <a:xfrm>
              <a:off x="3697" y="1134"/>
              <a:ext cx="1" cy="79"/>
            </a:xfrm>
            <a:prstGeom prst="line"/>
            <a:noFill/>
            <a:ln w="25400">
              <a:solidFill>
                <a:srgbClr val="000000"/>
              </a:solidFill>
              <a:round/>
            </a:ln>
          </p:spPr>
          <p:txBody>
            <a:bodyPr/>
            <a:p>
              <a:endParaRPr lang="en-US">
                <a:solidFill>
                  <a:srgbClr val="0001B5"/>
                </a:solidFill>
              </a:endParaRPr>
            </a:p>
          </p:txBody>
        </p:sp>
        <p:sp>
          <p:nvSpPr>
            <p:cNvPr id="1049074" name="Freeform 23"/>
            <p:cNvSpPr/>
            <p:nvPr>
              <p:custDataLst>
                <p:tags r:id="rId20"/>
              </p:custDataLst>
            </p:nvPr>
          </p:nvSpPr>
          <p:spPr bwMode="auto">
            <a:xfrm>
              <a:off x="3538" y="816"/>
              <a:ext cx="318" cy="318"/>
            </a:xfrm>
            <a:custGeom>
              <a:avLst/>
              <a:gdLst>
                <a:gd name="T0" fmla="*/ 315 w 318"/>
                <a:gd name="T1" fmla="*/ 159 h 318"/>
                <a:gd name="T2" fmla="*/ 315 w 318"/>
                <a:gd name="T3" fmla="*/ 185 h 318"/>
                <a:gd name="T4" fmla="*/ 310 w 318"/>
                <a:gd name="T5" fmla="*/ 209 h 318"/>
                <a:gd name="T6" fmla="*/ 299 w 318"/>
                <a:gd name="T7" fmla="*/ 233 h 318"/>
                <a:gd name="T8" fmla="*/ 286 w 318"/>
                <a:gd name="T9" fmla="*/ 254 h 318"/>
                <a:gd name="T10" fmla="*/ 270 w 318"/>
                <a:gd name="T11" fmla="*/ 273 h 318"/>
                <a:gd name="T12" fmla="*/ 252 w 318"/>
                <a:gd name="T13" fmla="*/ 288 h 318"/>
                <a:gd name="T14" fmla="*/ 230 w 318"/>
                <a:gd name="T15" fmla="*/ 302 h 318"/>
                <a:gd name="T16" fmla="*/ 209 w 318"/>
                <a:gd name="T17" fmla="*/ 310 h 318"/>
                <a:gd name="T18" fmla="*/ 183 w 318"/>
                <a:gd name="T19" fmla="*/ 318 h 318"/>
                <a:gd name="T20" fmla="*/ 159 w 318"/>
                <a:gd name="T21" fmla="*/ 318 h 318"/>
                <a:gd name="T22" fmla="*/ 132 w 318"/>
                <a:gd name="T23" fmla="*/ 318 h 318"/>
                <a:gd name="T24" fmla="*/ 109 w 318"/>
                <a:gd name="T25" fmla="*/ 310 h 318"/>
                <a:gd name="T26" fmla="*/ 85 w 318"/>
                <a:gd name="T27" fmla="*/ 302 h 318"/>
                <a:gd name="T28" fmla="*/ 64 w 318"/>
                <a:gd name="T29" fmla="*/ 288 h 318"/>
                <a:gd name="T30" fmla="*/ 45 w 318"/>
                <a:gd name="T31" fmla="*/ 273 h 318"/>
                <a:gd name="T32" fmla="*/ 29 w 318"/>
                <a:gd name="T33" fmla="*/ 254 h 318"/>
                <a:gd name="T34" fmla="*/ 16 w 318"/>
                <a:gd name="T35" fmla="*/ 233 h 318"/>
                <a:gd name="T36" fmla="*/ 8 w 318"/>
                <a:gd name="T37" fmla="*/ 209 h 318"/>
                <a:gd name="T38" fmla="*/ 0 w 318"/>
                <a:gd name="T39" fmla="*/ 185 h 318"/>
                <a:gd name="T40" fmla="*/ 0 w 318"/>
                <a:gd name="T41" fmla="*/ 159 h 318"/>
                <a:gd name="T42" fmla="*/ 0 w 318"/>
                <a:gd name="T43" fmla="*/ 135 h 318"/>
                <a:gd name="T44" fmla="*/ 8 w 318"/>
                <a:gd name="T45" fmla="*/ 108 h 318"/>
                <a:gd name="T46" fmla="*/ 16 w 318"/>
                <a:gd name="T47" fmla="*/ 87 h 318"/>
                <a:gd name="T48" fmla="*/ 29 w 318"/>
                <a:gd name="T49" fmla="*/ 66 h 318"/>
                <a:gd name="T50" fmla="*/ 45 w 318"/>
                <a:gd name="T51" fmla="*/ 47 h 318"/>
                <a:gd name="T52" fmla="*/ 64 w 318"/>
                <a:gd name="T53" fmla="*/ 31 h 318"/>
                <a:gd name="T54" fmla="*/ 85 w 318"/>
                <a:gd name="T55" fmla="*/ 18 h 318"/>
                <a:gd name="T56" fmla="*/ 109 w 318"/>
                <a:gd name="T57" fmla="*/ 7 h 318"/>
                <a:gd name="T58" fmla="*/ 132 w 318"/>
                <a:gd name="T59" fmla="*/ 2 h 318"/>
                <a:gd name="T60" fmla="*/ 159 w 318"/>
                <a:gd name="T61" fmla="*/ 0 h 318"/>
                <a:gd name="T62" fmla="*/ 183 w 318"/>
                <a:gd name="T63" fmla="*/ 2 h 318"/>
                <a:gd name="T64" fmla="*/ 209 w 318"/>
                <a:gd name="T65" fmla="*/ 7 h 318"/>
                <a:gd name="T66" fmla="*/ 230 w 318"/>
                <a:gd name="T67" fmla="*/ 18 h 318"/>
                <a:gd name="T68" fmla="*/ 252 w 318"/>
                <a:gd name="T69" fmla="*/ 31 h 318"/>
                <a:gd name="T70" fmla="*/ 270 w 318"/>
                <a:gd name="T71" fmla="*/ 47 h 318"/>
                <a:gd name="T72" fmla="*/ 286 w 318"/>
                <a:gd name="T73" fmla="*/ 66 h 318"/>
                <a:gd name="T74" fmla="*/ 299 w 318"/>
                <a:gd name="T75" fmla="*/ 87 h 318"/>
                <a:gd name="T76" fmla="*/ 310 w 318"/>
                <a:gd name="T77" fmla="*/ 108 h 318"/>
                <a:gd name="T78" fmla="*/ 315 w 318"/>
                <a:gd name="T79" fmla="*/ 135 h 318"/>
                <a:gd name="T80" fmla="*/ 318 w 318"/>
                <a:gd name="T81" fmla="*/ 159 h 318"/>
                <a:gd name="T82" fmla="*/ 315 w 318"/>
                <a:gd name="T83" fmla="*/ 159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5" y="159"/>
                  </a:moveTo>
                  <a:lnTo>
                    <a:pt x="315" y="185"/>
                  </a:lnTo>
                  <a:lnTo>
                    <a:pt x="310" y="209"/>
                  </a:lnTo>
                  <a:lnTo>
                    <a:pt x="299" y="233"/>
                  </a:lnTo>
                  <a:lnTo>
                    <a:pt x="286" y="254"/>
                  </a:lnTo>
                  <a:lnTo>
                    <a:pt x="270" y="273"/>
                  </a:lnTo>
                  <a:lnTo>
                    <a:pt x="252" y="288"/>
                  </a:lnTo>
                  <a:lnTo>
                    <a:pt x="230" y="302"/>
                  </a:lnTo>
                  <a:lnTo>
                    <a:pt x="209" y="310"/>
                  </a:lnTo>
                  <a:lnTo>
                    <a:pt x="183" y="318"/>
                  </a:lnTo>
                  <a:lnTo>
                    <a:pt x="159" y="318"/>
                  </a:lnTo>
                  <a:lnTo>
                    <a:pt x="132" y="318"/>
                  </a:lnTo>
                  <a:lnTo>
                    <a:pt x="109" y="310"/>
                  </a:lnTo>
                  <a:lnTo>
                    <a:pt x="85" y="302"/>
                  </a:lnTo>
                  <a:lnTo>
                    <a:pt x="64" y="288"/>
                  </a:lnTo>
                  <a:lnTo>
                    <a:pt x="45" y="273"/>
                  </a:lnTo>
                  <a:lnTo>
                    <a:pt x="29" y="254"/>
                  </a:lnTo>
                  <a:lnTo>
                    <a:pt x="16" y="233"/>
                  </a:lnTo>
                  <a:lnTo>
                    <a:pt x="8" y="209"/>
                  </a:lnTo>
                  <a:lnTo>
                    <a:pt x="0" y="185"/>
                  </a:lnTo>
                  <a:lnTo>
                    <a:pt x="0" y="159"/>
                  </a:lnTo>
                  <a:lnTo>
                    <a:pt x="0" y="135"/>
                  </a:lnTo>
                  <a:lnTo>
                    <a:pt x="8" y="108"/>
                  </a:lnTo>
                  <a:lnTo>
                    <a:pt x="16" y="87"/>
                  </a:lnTo>
                  <a:lnTo>
                    <a:pt x="29" y="66"/>
                  </a:lnTo>
                  <a:lnTo>
                    <a:pt x="45" y="47"/>
                  </a:lnTo>
                  <a:lnTo>
                    <a:pt x="64" y="31"/>
                  </a:lnTo>
                  <a:lnTo>
                    <a:pt x="85" y="18"/>
                  </a:lnTo>
                  <a:lnTo>
                    <a:pt x="109" y="7"/>
                  </a:lnTo>
                  <a:lnTo>
                    <a:pt x="132" y="2"/>
                  </a:lnTo>
                  <a:lnTo>
                    <a:pt x="159" y="0"/>
                  </a:lnTo>
                  <a:lnTo>
                    <a:pt x="183" y="2"/>
                  </a:lnTo>
                  <a:lnTo>
                    <a:pt x="209" y="7"/>
                  </a:lnTo>
                  <a:lnTo>
                    <a:pt x="230" y="18"/>
                  </a:lnTo>
                  <a:lnTo>
                    <a:pt x="252" y="31"/>
                  </a:lnTo>
                  <a:lnTo>
                    <a:pt x="270" y="47"/>
                  </a:lnTo>
                  <a:lnTo>
                    <a:pt x="286" y="66"/>
                  </a:lnTo>
                  <a:lnTo>
                    <a:pt x="299" y="87"/>
                  </a:lnTo>
                  <a:lnTo>
                    <a:pt x="310" y="108"/>
                  </a:lnTo>
                  <a:lnTo>
                    <a:pt x="315" y="135"/>
                  </a:lnTo>
                  <a:lnTo>
                    <a:pt x="318" y="159"/>
                  </a:lnTo>
                  <a:lnTo>
                    <a:pt x="315" y="159"/>
                  </a:lnTo>
                  <a:close/>
                </a:path>
              </a:pathLst>
            </a:custGeom>
            <a:solidFill>
              <a:srgbClr val="FFFFFF"/>
            </a:solidFill>
            <a:ln>
              <a:noFill/>
            </a:ln>
          </p:spPr>
          <p:txBody>
            <a:bodyPr/>
            <a:p>
              <a:endParaRPr lang="en-US">
                <a:solidFill>
                  <a:srgbClr val="0001B5"/>
                </a:solidFill>
              </a:endParaRPr>
            </a:p>
          </p:txBody>
        </p:sp>
        <p:sp>
          <p:nvSpPr>
            <p:cNvPr id="1049075" name="Freeform 24"/>
            <p:cNvSpPr/>
            <p:nvPr>
              <p:custDataLst>
                <p:tags r:id="rId21"/>
              </p:custDataLst>
            </p:nvPr>
          </p:nvSpPr>
          <p:spPr bwMode="auto">
            <a:xfrm>
              <a:off x="3538" y="816"/>
              <a:ext cx="318" cy="318"/>
            </a:xfrm>
            <a:custGeom>
              <a:avLst/>
              <a:gdLst>
                <a:gd name="T0" fmla="*/ 315 w 318"/>
                <a:gd name="T1" fmla="*/ 159 h 318"/>
                <a:gd name="T2" fmla="*/ 315 w 318"/>
                <a:gd name="T3" fmla="*/ 135 h 318"/>
                <a:gd name="T4" fmla="*/ 310 w 318"/>
                <a:gd name="T5" fmla="*/ 108 h 318"/>
                <a:gd name="T6" fmla="*/ 299 w 318"/>
                <a:gd name="T7" fmla="*/ 87 h 318"/>
                <a:gd name="T8" fmla="*/ 286 w 318"/>
                <a:gd name="T9" fmla="*/ 66 h 318"/>
                <a:gd name="T10" fmla="*/ 270 w 318"/>
                <a:gd name="T11" fmla="*/ 47 h 318"/>
                <a:gd name="T12" fmla="*/ 252 w 318"/>
                <a:gd name="T13" fmla="*/ 31 h 318"/>
                <a:gd name="T14" fmla="*/ 230 w 318"/>
                <a:gd name="T15" fmla="*/ 18 h 318"/>
                <a:gd name="T16" fmla="*/ 209 w 318"/>
                <a:gd name="T17" fmla="*/ 7 h 318"/>
                <a:gd name="T18" fmla="*/ 183 w 318"/>
                <a:gd name="T19" fmla="*/ 2 h 318"/>
                <a:gd name="T20" fmla="*/ 159 w 318"/>
                <a:gd name="T21" fmla="*/ 0 h 318"/>
                <a:gd name="T22" fmla="*/ 132 w 318"/>
                <a:gd name="T23" fmla="*/ 2 h 318"/>
                <a:gd name="T24" fmla="*/ 109 w 318"/>
                <a:gd name="T25" fmla="*/ 7 h 318"/>
                <a:gd name="T26" fmla="*/ 85 w 318"/>
                <a:gd name="T27" fmla="*/ 18 h 318"/>
                <a:gd name="T28" fmla="*/ 64 w 318"/>
                <a:gd name="T29" fmla="*/ 31 h 318"/>
                <a:gd name="T30" fmla="*/ 45 w 318"/>
                <a:gd name="T31" fmla="*/ 47 h 318"/>
                <a:gd name="T32" fmla="*/ 29 w 318"/>
                <a:gd name="T33" fmla="*/ 66 h 318"/>
                <a:gd name="T34" fmla="*/ 16 w 318"/>
                <a:gd name="T35" fmla="*/ 87 h 318"/>
                <a:gd name="T36" fmla="*/ 8 w 318"/>
                <a:gd name="T37" fmla="*/ 108 h 318"/>
                <a:gd name="T38" fmla="*/ 0 w 318"/>
                <a:gd name="T39" fmla="*/ 135 h 318"/>
                <a:gd name="T40" fmla="*/ 0 w 318"/>
                <a:gd name="T41" fmla="*/ 159 h 318"/>
                <a:gd name="T42" fmla="*/ 0 w 318"/>
                <a:gd name="T43" fmla="*/ 185 h 318"/>
                <a:gd name="T44" fmla="*/ 8 w 318"/>
                <a:gd name="T45" fmla="*/ 209 h 318"/>
                <a:gd name="T46" fmla="*/ 16 w 318"/>
                <a:gd name="T47" fmla="*/ 233 h 318"/>
                <a:gd name="T48" fmla="*/ 29 w 318"/>
                <a:gd name="T49" fmla="*/ 254 h 318"/>
                <a:gd name="T50" fmla="*/ 45 w 318"/>
                <a:gd name="T51" fmla="*/ 273 h 318"/>
                <a:gd name="T52" fmla="*/ 64 w 318"/>
                <a:gd name="T53" fmla="*/ 288 h 318"/>
                <a:gd name="T54" fmla="*/ 85 w 318"/>
                <a:gd name="T55" fmla="*/ 302 h 318"/>
                <a:gd name="T56" fmla="*/ 109 w 318"/>
                <a:gd name="T57" fmla="*/ 310 h 318"/>
                <a:gd name="T58" fmla="*/ 132 w 318"/>
                <a:gd name="T59" fmla="*/ 318 h 318"/>
                <a:gd name="T60" fmla="*/ 159 w 318"/>
                <a:gd name="T61" fmla="*/ 318 h 318"/>
                <a:gd name="T62" fmla="*/ 183 w 318"/>
                <a:gd name="T63" fmla="*/ 318 h 318"/>
                <a:gd name="T64" fmla="*/ 209 w 318"/>
                <a:gd name="T65" fmla="*/ 310 h 318"/>
                <a:gd name="T66" fmla="*/ 230 w 318"/>
                <a:gd name="T67" fmla="*/ 302 h 318"/>
                <a:gd name="T68" fmla="*/ 252 w 318"/>
                <a:gd name="T69" fmla="*/ 288 h 318"/>
                <a:gd name="T70" fmla="*/ 270 w 318"/>
                <a:gd name="T71" fmla="*/ 273 h 318"/>
                <a:gd name="T72" fmla="*/ 286 w 318"/>
                <a:gd name="T73" fmla="*/ 254 h 318"/>
                <a:gd name="T74" fmla="*/ 299 w 318"/>
                <a:gd name="T75" fmla="*/ 233 h 318"/>
                <a:gd name="T76" fmla="*/ 310 w 318"/>
                <a:gd name="T77" fmla="*/ 209 h 318"/>
                <a:gd name="T78" fmla="*/ 315 w 318"/>
                <a:gd name="T79" fmla="*/ 185 h 318"/>
                <a:gd name="T80" fmla="*/ 318 w 318"/>
                <a:gd name="T81" fmla="*/ 159 h 318"/>
                <a:gd name="T82" fmla="*/ 318 w 318"/>
                <a:gd name="T83" fmla="*/ 159 h 3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8"/>
                <a:gd name="T127" fmla="*/ 0 h 318"/>
                <a:gd name="T128" fmla="*/ 318 w 318"/>
                <a:gd name="T129" fmla="*/ 318 h 3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8" h="318">
                  <a:moveTo>
                    <a:pt x="315" y="159"/>
                  </a:moveTo>
                  <a:lnTo>
                    <a:pt x="315" y="135"/>
                  </a:lnTo>
                  <a:lnTo>
                    <a:pt x="310" y="108"/>
                  </a:lnTo>
                  <a:lnTo>
                    <a:pt x="299" y="87"/>
                  </a:lnTo>
                  <a:lnTo>
                    <a:pt x="286" y="66"/>
                  </a:lnTo>
                  <a:lnTo>
                    <a:pt x="270" y="47"/>
                  </a:lnTo>
                  <a:lnTo>
                    <a:pt x="252" y="31"/>
                  </a:lnTo>
                  <a:lnTo>
                    <a:pt x="230" y="18"/>
                  </a:lnTo>
                  <a:lnTo>
                    <a:pt x="209" y="7"/>
                  </a:lnTo>
                  <a:lnTo>
                    <a:pt x="183" y="2"/>
                  </a:lnTo>
                  <a:lnTo>
                    <a:pt x="159" y="0"/>
                  </a:lnTo>
                  <a:lnTo>
                    <a:pt x="132" y="2"/>
                  </a:lnTo>
                  <a:lnTo>
                    <a:pt x="109" y="7"/>
                  </a:lnTo>
                  <a:lnTo>
                    <a:pt x="85" y="18"/>
                  </a:lnTo>
                  <a:lnTo>
                    <a:pt x="64" y="31"/>
                  </a:lnTo>
                  <a:lnTo>
                    <a:pt x="45" y="47"/>
                  </a:lnTo>
                  <a:lnTo>
                    <a:pt x="29" y="66"/>
                  </a:lnTo>
                  <a:lnTo>
                    <a:pt x="16" y="87"/>
                  </a:lnTo>
                  <a:lnTo>
                    <a:pt x="8" y="108"/>
                  </a:lnTo>
                  <a:lnTo>
                    <a:pt x="0" y="135"/>
                  </a:lnTo>
                  <a:lnTo>
                    <a:pt x="0" y="159"/>
                  </a:lnTo>
                  <a:lnTo>
                    <a:pt x="0" y="185"/>
                  </a:lnTo>
                  <a:lnTo>
                    <a:pt x="8" y="209"/>
                  </a:lnTo>
                  <a:lnTo>
                    <a:pt x="16" y="233"/>
                  </a:lnTo>
                  <a:lnTo>
                    <a:pt x="29" y="254"/>
                  </a:lnTo>
                  <a:lnTo>
                    <a:pt x="45" y="273"/>
                  </a:lnTo>
                  <a:lnTo>
                    <a:pt x="64" y="288"/>
                  </a:lnTo>
                  <a:lnTo>
                    <a:pt x="85" y="302"/>
                  </a:lnTo>
                  <a:lnTo>
                    <a:pt x="109" y="310"/>
                  </a:lnTo>
                  <a:lnTo>
                    <a:pt x="132" y="318"/>
                  </a:lnTo>
                  <a:lnTo>
                    <a:pt x="159" y="318"/>
                  </a:lnTo>
                  <a:lnTo>
                    <a:pt x="183" y="318"/>
                  </a:lnTo>
                  <a:lnTo>
                    <a:pt x="209" y="310"/>
                  </a:lnTo>
                  <a:lnTo>
                    <a:pt x="230" y="302"/>
                  </a:lnTo>
                  <a:lnTo>
                    <a:pt x="252" y="288"/>
                  </a:lnTo>
                  <a:lnTo>
                    <a:pt x="270" y="273"/>
                  </a:lnTo>
                  <a:lnTo>
                    <a:pt x="286" y="254"/>
                  </a:lnTo>
                  <a:lnTo>
                    <a:pt x="299" y="233"/>
                  </a:lnTo>
                  <a:lnTo>
                    <a:pt x="310" y="209"/>
                  </a:lnTo>
                  <a:lnTo>
                    <a:pt x="315" y="185"/>
                  </a:lnTo>
                  <a:lnTo>
                    <a:pt x="318" y="159"/>
                  </a:lnTo>
                </a:path>
              </a:pathLst>
            </a:custGeom>
            <a:solidFill>
              <a:srgbClr val="67DCF7"/>
            </a:solidFill>
            <a:ln w="25400">
              <a:solidFill>
                <a:srgbClr val="000000"/>
              </a:solidFill>
              <a:round/>
            </a:ln>
          </p:spPr>
          <p:txBody>
            <a:bodyPr/>
            <a:p>
              <a:endParaRPr lang="en-US">
                <a:solidFill>
                  <a:srgbClr val="0001B5"/>
                </a:solidFill>
              </a:endParaRPr>
            </a:p>
          </p:txBody>
        </p:sp>
        <p:sp>
          <p:nvSpPr>
            <p:cNvPr id="1049076" name="Freeform 25"/>
            <p:cNvSpPr/>
            <p:nvPr>
              <p:custDataLst>
                <p:tags r:id="rId22"/>
              </p:custDataLst>
            </p:nvPr>
          </p:nvSpPr>
          <p:spPr bwMode="auto">
            <a:xfrm>
              <a:off x="3456" y="1213"/>
              <a:ext cx="479" cy="239"/>
            </a:xfrm>
            <a:custGeom>
              <a:avLst/>
              <a:gdLst>
                <a:gd name="T0" fmla="*/ 0 w 479"/>
                <a:gd name="T1" fmla="*/ 0 h 239"/>
                <a:gd name="T2" fmla="*/ 479 w 479"/>
                <a:gd name="T3" fmla="*/ 0 h 239"/>
                <a:gd name="T4" fmla="*/ 479 w 479"/>
                <a:gd name="T5" fmla="*/ 239 h 239"/>
                <a:gd name="T6" fmla="*/ 2 w 479"/>
                <a:gd name="T7" fmla="*/ 239 h 239"/>
                <a:gd name="T8" fmla="*/ 2 w 479"/>
                <a:gd name="T9" fmla="*/ 0 h 239"/>
                <a:gd name="T10" fmla="*/ 0 w 479"/>
                <a:gd name="T11" fmla="*/ 0 h 239"/>
                <a:gd name="T12" fmla="*/ 0 60000 65536"/>
                <a:gd name="T13" fmla="*/ 0 60000 65536"/>
                <a:gd name="T14" fmla="*/ 0 60000 65536"/>
                <a:gd name="T15" fmla="*/ 0 60000 65536"/>
                <a:gd name="T16" fmla="*/ 0 60000 65536"/>
                <a:gd name="T17" fmla="*/ 0 60000 65536"/>
                <a:gd name="T18" fmla="*/ 0 w 479"/>
                <a:gd name="T19" fmla="*/ 0 h 239"/>
                <a:gd name="T20" fmla="*/ 479 w 479"/>
                <a:gd name="T21" fmla="*/ 239 h 239"/>
              </a:gdLst>
              <a:ahLst/>
              <a:cxnLst>
                <a:cxn ang="T12">
                  <a:pos x="T0" y="T1"/>
                </a:cxn>
                <a:cxn ang="T13">
                  <a:pos x="T2" y="T3"/>
                </a:cxn>
                <a:cxn ang="T14">
                  <a:pos x="T4" y="T5"/>
                </a:cxn>
                <a:cxn ang="T15">
                  <a:pos x="T6" y="T7"/>
                </a:cxn>
                <a:cxn ang="T16">
                  <a:pos x="T8" y="T9"/>
                </a:cxn>
                <a:cxn ang="T17">
                  <a:pos x="T10" y="T11"/>
                </a:cxn>
              </a:cxnLst>
              <a:rect l="T18" t="T19" r="T20" b="T21"/>
              <a:pathLst>
                <a:path w="479" h="239">
                  <a:moveTo>
                    <a:pt x="0" y="0"/>
                  </a:moveTo>
                  <a:lnTo>
                    <a:pt x="479" y="0"/>
                  </a:lnTo>
                  <a:lnTo>
                    <a:pt x="479" y="239"/>
                  </a:lnTo>
                  <a:lnTo>
                    <a:pt x="2" y="239"/>
                  </a:lnTo>
                  <a:lnTo>
                    <a:pt x="2" y="0"/>
                  </a:lnTo>
                  <a:lnTo>
                    <a:pt x="0" y="0"/>
                  </a:lnTo>
                  <a:close/>
                </a:path>
              </a:pathLst>
            </a:custGeom>
            <a:solidFill>
              <a:schemeClr val="accent2"/>
            </a:solidFill>
            <a:ln>
              <a:noFill/>
            </a:ln>
          </p:spPr>
          <p:txBody>
            <a:bodyPr/>
            <a:p>
              <a:endParaRPr lang="en-US">
                <a:solidFill>
                  <a:srgbClr val="0001B5"/>
                </a:solidFill>
              </a:endParaRPr>
            </a:p>
          </p:txBody>
        </p:sp>
        <p:sp>
          <p:nvSpPr>
            <p:cNvPr id="1049077" name="Freeform 26"/>
            <p:cNvSpPr/>
            <p:nvPr>
              <p:custDataLst>
                <p:tags r:id="rId23"/>
              </p:custDataLst>
            </p:nvPr>
          </p:nvSpPr>
          <p:spPr bwMode="auto">
            <a:xfrm>
              <a:off x="3456" y="1213"/>
              <a:ext cx="479" cy="239"/>
            </a:xfrm>
            <a:custGeom>
              <a:avLst/>
              <a:gdLst>
                <a:gd name="T0" fmla="*/ 0 w 479"/>
                <a:gd name="T1" fmla="*/ 0 h 239"/>
                <a:gd name="T2" fmla="*/ 479 w 479"/>
                <a:gd name="T3" fmla="*/ 0 h 239"/>
                <a:gd name="T4" fmla="*/ 479 w 479"/>
                <a:gd name="T5" fmla="*/ 239 h 239"/>
                <a:gd name="T6" fmla="*/ 2 w 479"/>
                <a:gd name="T7" fmla="*/ 239 h 239"/>
                <a:gd name="T8" fmla="*/ 2 w 479"/>
                <a:gd name="T9" fmla="*/ 0 h 239"/>
                <a:gd name="T10" fmla="*/ 0 60000 65536"/>
                <a:gd name="T11" fmla="*/ 0 60000 65536"/>
                <a:gd name="T12" fmla="*/ 0 60000 65536"/>
                <a:gd name="T13" fmla="*/ 0 60000 65536"/>
                <a:gd name="T14" fmla="*/ 0 60000 65536"/>
                <a:gd name="T15" fmla="*/ 0 w 479"/>
                <a:gd name="T16" fmla="*/ 0 h 239"/>
                <a:gd name="T17" fmla="*/ 479 w 479"/>
                <a:gd name="T18" fmla="*/ 239 h 239"/>
              </a:gdLst>
              <a:ahLst/>
              <a:cxnLst>
                <a:cxn ang="T10">
                  <a:pos x="T0" y="T1"/>
                </a:cxn>
                <a:cxn ang="T11">
                  <a:pos x="T2" y="T3"/>
                </a:cxn>
                <a:cxn ang="T12">
                  <a:pos x="T4" y="T5"/>
                </a:cxn>
                <a:cxn ang="T13">
                  <a:pos x="T6" y="T7"/>
                </a:cxn>
                <a:cxn ang="T14">
                  <a:pos x="T8" y="T9"/>
                </a:cxn>
              </a:cxnLst>
              <a:rect l="T15" t="T16" r="T17" b="T18"/>
              <a:pathLst>
                <a:path w="479" h="239">
                  <a:moveTo>
                    <a:pt x="0" y="0"/>
                  </a:moveTo>
                  <a:lnTo>
                    <a:pt x="479" y="0"/>
                  </a:lnTo>
                  <a:lnTo>
                    <a:pt x="479" y="239"/>
                  </a:lnTo>
                  <a:lnTo>
                    <a:pt x="2" y="239"/>
                  </a:lnTo>
                  <a:lnTo>
                    <a:pt x="2" y="0"/>
                  </a:lnTo>
                </a:path>
              </a:pathLst>
            </a:custGeom>
            <a:noFill/>
            <a:ln w="7938">
              <a:solidFill>
                <a:srgbClr val="000000"/>
              </a:solidFill>
              <a:round/>
            </a:ln>
          </p:spPr>
          <p:txBody>
            <a:bodyPr/>
            <a:p>
              <a:endParaRPr lang="en-US">
                <a:solidFill>
                  <a:srgbClr val="0001B5"/>
                </a:solidFill>
              </a:endParaRPr>
            </a:p>
          </p:txBody>
        </p:sp>
        <p:sp>
          <p:nvSpPr>
            <p:cNvPr id="1049078" name="Rectangle 27"/>
            <p:cNvSpPr>
              <a:spLocks noChangeArrowheads="1"/>
            </p:cNvSpPr>
            <p:nvPr>
              <p:custDataLst>
                <p:tags r:id="rId24"/>
              </p:custDataLst>
            </p:nvPr>
          </p:nvSpPr>
          <p:spPr bwMode="auto">
            <a:xfrm>
              <a:off x="3670" y="1277"/>
              <a:ext cx="67" cy="144"/>
            </a:xfrm>
            <a:prstGeom prst="rect"/>
            <a:noFill/>
            <a:ln>
              <a:noFill/>
            </a:ln>
          </p:spPr>
          <p:txBody>
            <a:bodyPr bIns="0" lIns="0" rIns="0" tIns="0" wrap="none">
              <a:spAutoFit/>
            </a:bodyPr>
            <a:p>
              <a:r>
                <a:rPr sz="1500" lang="en-US">
                  <a:solidFill>
                    <a:srgbClr val="000000"/>
                  </a:solidFill>
                </a:rPr>
                <a:t>$</a:t>
              </a:r>
              <a:endParaRPr lang="en-US">
                <a:solidFill>
                  <a:srgbClr val="0001B5"/>
                </a:solidFill>
              </a:endParaRPr>
            </a:p>
          </p:txBody>
        </p:sp>
        <p:sp>
          <p:nvSpPr>
            <p:cNvPr id="1049079" name="Rectangle 28"/>
            <p:cNvSpPr>
              <a:spLocks noChangeArrowheads="1"/>
            </p:cNvSpPr>
            <p:nvPr>
              <p:custDataLst>
                <p:tags r:id="rId25"/>
              </p:custDataLst>
            </p:nvPr>
          </p:nvSpPr>
          <p:spPr bwMode="auto">
            <a:xfrm>
              <a:off x="3660" y="916"/>
              <a:ext cx="80" cy="144"/>
            </a:xfrm>
            <a:prstGeom prst="rect"/>
            <a:noFill/>
            <a:ln>
              <a:noFill/>
            </a:ln>
          </p:spPr>
          <p:txBody>
            <a:bodyPr bIns="0" lIns="0" rIns="0" tIns="0" wrap="none">
              <a:spAutoFit/>
            </a:bodyPr>
            <a:p>
              <a:r>
                <a:rPr sz="1500" lang="en-US">
                  <a:solidFill>
                    <a:srgbClr val="000000"/>
                  </a:solidFill>
                </a:rPr>
                <a:t>P</a:t>
              </a:r>
              <a:endParaRPr lang="en-US">
                <a:solidFill>
                  <a:srgbClr val="0001B5"/>
                </a:solidFill>
              </a:endParaRPr>
            </a:p>
          </p:txBody>
        </p:sp>
        <p:sp>
          <p:nvSpPr>
            <p:cNvPr id="1049080" name="Rectangle 29"/>
            <p:cNvSpPr>
              <a:spLocks noChangeArrowheads="1"/>
            </p:cNvSpPr>
            <p:nvPr>
              <p:custDataLst>
                <p:tags r:id="rId26"/>
              </p:custDataLst>
            </p:nvPr>
          </p:nvSpPr>
          <p:spPr bwMode="auto">
            <a:xfrm>
              <a:off x="3705" y="951"/>
              <a:ext cx="53" cy="115"/>
            </a:xfrm>
            <a:prstGeom prst="rect"/>
            <a:noFill/>
            <a:ln>
              <a:noFill/>
            </a:ln>
          </p:spPr>
          <p:txBody>
            <a:bodyPr bIns="0" lIns="0" rIns="0" tIns="0" wrap="none">
              <a:spAutoFit/>
            </a:bodyPr>
            <a:p>
              <a:r>
                <a:rPr sz="1200" lang="en-US">
                  <a:solidFill>
                    <a:srgbClr val="000000"/>
                  </a:solidFill>
                </a:rPr>
                <a:t>n</a:t>
              </a:r>
              <a:endParaRPr lang="en-US">
                <a:solidFill>
                  <a:srgbClr val="0001B5"/>
                </a:solidFill>
              </a:endParaRPr>
            </a:p>
          </p:txBody>
        </p:sp>
        <p:sp>
          <p:nvSpPr>
            <p:cNvPr id="1049081" name="Rectangle 30"/>
            <p:cNvSpPr>
              <a:spLocks noChangeArrowheads="1"/>
            </p:cNvSpPr>
            <p:nvPr>
              <p:custDataLst>
                <p:tags r:id="rId27"/>
              </p:custDataLst>
            </p:nvPr>
          </p:nvSpPr>
          <p:spPr bwMode="auto">
            <a:xfrm>
              <a:off x="2665" y="1423"/>
              <a:ext cx="207" cy="144"/>
            </a:xfrm>
            <a:prstGeom prst="rect"/>
            <a:noFill/>
            <a:ln>
              <a:noFill/>
            </a:ln>
          </p:spPr>
          <p:txBody>
            <a:bodyPr bIns="0" lIns="0" rIns="0" tIns="0" wrap="none">
              <a:spAutoFit/>
            </a:bodyPr>
            <a:p>
              <a:r>
                <a:rPr sz="1500" lang="en-US">
                  <a:solidFill>
                    <a:srgbClr val="000000"/>
                  </a:solidFill>
                </a:rPr>
                <a:t>Bus</a:t>
              </a:r>
              <a:endParaRPr lang="en-US">
                <a:solidFill>
                  <a:srgbClr val="0001B5"/>
                </a:solidFill>
              </a:endParaRPr>
            </a:p>
          </p:txBody>
        </p:sp>
        <p:sp>
          <p:nvSpPr>
            <p:cNvPr id="1049082" name="Freeform 31"/>
            <p:cNvSpPr/>
            <p:nvPr>
              <p:custDataLst>
                <p:tags r:id="rId28"/>
              </p:custDataLst>
            </p:nvPr>
          </p:nvSpPr>
          <p:spPr bwMode="auto">
            <a:xfrm>
              <a:off x="2517" y="1295"/>
              <a:ext cx="45" cy="45"/>
            </a:xfrm>
            <a:custGeom>
              <a:avLst/>
              <a:gdLst>
                <a:gd name="T0" fmla="*/ 45 w 45"/>
                <a:gd name="T1" fmla="*/ 21 h 45"/>
                <a:gd name="T2" fmla="*/ 45 w 45"/>
                <a:gd name="T3" fmla="*/ 27 h 45"/>
                <a:gd name="T4" fmla="*/ 45 w 45"/>
                <a:gd name="T5" fmla="*/ 29 h 45"/>
                <a:gd name="T6" fmla="*/ 43 w 45"/>
                <a:gd name="T7" fmla="*/ 32 h 45"/>
                <a:gd name="T8" fmla="*/ 40 w 45"/>
                <a:gd name="T9" fmla="*/ 35 h 45"/>
                <a:gd name="T10" fmla="*/ 40 w 45"/>
                <a:gd name="T11" fmla="*/ 37 h 45"/>
                <a:gd name="T12" fmla="*/ 37 w 45"/>
                <a:gd name="T13" fmla="*/ 40 h 45"/>
                <a:gd name="T14" fmla="*/ 35 w 45"/>
                <a:gd name="T15" fmla="*/ 43 h 45"/>
                <a:gd name="T16" fmla="*/ 30 w 45"/>
                <a:gd name="T17" fmla="*/ 43 h 45"/>
                <a:gd name="T18" fmla="*/ 27 w 45"/>
                <a:gd name="T19" fmla="*/ 45 h 45"/>
                <a:gd name="T20" fmla="*/ 24 w 45"/>
                <a:gd name="T21" fmla="*/ 45 h 45"/>
                <a:gd name="T22" fmla="*/ 19 w 45"/>
                <a:gd name="T23" fmla="*/ 45 h 45"/>
                <a:gd name="T24" fmla="*/ 16 w 45"/>
                <a:gd name="T25" fmla="*/ 43 h 45"/>
                <a:gd name="T26" fmla="*/ 14 w 45"/>
                <a:gd name="T27" fmla="*/ 43 h 45"/>
                <a:gd name="T28" fmla="*/ 11 w 45"/>
                <a:gd name="T29" fmla="*/ 40 h 45"/>
                <a:gd name="T30" fmla="*/ 8 w 45"/>
                <a:gd name="T31" fmla="*/ 37 h 45"/>
                <a:gd name="T32" fmla="*/ 6 w 45"/>
                <a:gd name="T33" fmla="*/ 35 h 45"/>
                <a:gd name="T34" fmla="*/ 3 w 45"/>
                <a:gd name="T35" fmla="*/ 32 h 45"/>
                <a:gd name="T36" fmla="*/ 3 w 45"/>
                <a:gd name="T37" fmla="*/ 29 h 45"/>
                <a:gd name="T38" fmla="*/ 0 w 45"/>
                <a:gd name="T39" fmla="*/ 27 h 45"/>
                <a:gd name="T40" fmla="*/ 0 w 45"/>
                <a:gd name="T41" fmla="*/ 21 h 45"/>
                <a:gd name="T42" fmla="*/ 0 w 45"/>
                <a:gd name="T43" fmla="*/ 19 h 45"/>
                <a:gd name="T44" fmla="*/ 3 w 45"/>
                <a:gd name="T45" fmla="*/ 16 h 45"/>
                <a:gd name="T46" fmla="*/ 3 w 45"/>
                <a:gd name="T47" fmla="*/ 14 h 45"/>
                <a:gd name="T48" fmla="*/ 6 w 45"/>
                <a:gd name="T49" fmla="*/ 8 h 45"/>
                <a:gd name="T50" fmla="*/ 8 w 45"/>
                <a:gd name="T51" fmla="*/ 6 h 45"/>
                <a:gd name="T52" fmla="*/ 11 w 45"/>
                <a:gd name="T53" fmla="*/ 6 h 45"/>
                <a:gd name="T54" fmla="*/ 14 w 45"/>
                <a:gd name="T55" fmla="*/ 3 h 45"/>
                <a:gd name="T56" fmla="*/ 16 w 45"/>
                <a:gd name="T57" fmla="*/ 0 h 45"/>
                <a:gd name="T58" fmla="*/ 19 w 45"/>
                <a:gd name="T59" fmla="*/ 0 h 45"/>
                <a:gd name="T60" fmla="*/ 24 w 45"/>
                <a:gd name="T61" fmla="*/ 0 h 45"/>
                <a:gd name="T62" fmla="*/ 27 w 45"/>
                <a:gd name="T63" fmla="*/ 0 h 45"/>
                <a:gd name="T64" fmla="*/ 30 w 45"/>
                <a:gd name="T65" fmla="*/ 0 h 45"/>
                <a:gd name="T66" fmla="*/ 35 w 45"/>
                <a:gd name="T67" fmla="*/ 3 h 45"/>
                <a:gd name="T68" fmla="*/ 37 w 45"/>
                <a:gd name="T69" fmla="*/ 6 h 45"/>
                <a:gd name="T70" fmla="*/ 40 w 45"/>
                <a:gd name="T71" fmla="*/ 6 h 45"/>
                <a:gd name="T72" fmla="*/ 40 w 45"/>
                <a:gd name="T73" fmla="*/ 8 h 45"/>
                <a:gd name="T74" fmla="*/ 43 w 45"/>
                <a:gd name="T75" fmla="*/ 14 h 45"/>
                <a:gd name="T76" fmla="*/ 45 w 45"/>
                <a:gd name="T77" fmla="*/ 16 h 45"/>
                <a:gd name="T78" fmla="*/ 45 w 45"/>
                <a:gd name="T79" fmla="*/ 19 h 45"/>
                <a:gd name="T80" fmla="*/ 45 w 45"/>
                <a:gd name="T81" fmla="*/ 21 h 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
                <a:gd name="T124" fmla="*/ 0 h 45"/>
                <a:gd name="T125" fmla="*/ 45 w 45"/>
                <a:gd name="T126" fmla="*/ 45 h 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 h="45">
                  <a:moveTo>
                    <a:pt x="45" y="21"/>
                  </a:moveTo>
                  <a:lnTo>
                    <a:pt x="45" y="27"/>
                  </a:lnTo>
                  <a:lnTo>
                    <a:pt x="45" y="29"/>
                  </a:lnTo>
                  <a:lnTo>
                    <a:pt x="43" y="32"/>
                  </a:lnTo>
                  <a:lnTo>
                    <a:pt x="40" y="35"/>
                  </a:lnTo>
                  <a:lnTo>
                    <a:pt x="40" y="37"/>
                  </a:lnTo>
                  <a:lnTo>
                    <a:pt x="37" y="40"/>
                  </a:lnTo>
                  <a:lnTo>
                    <a:pt x="35" y="43"/>
                  </a:lnTo>
                  <a:lnTo>
                    <a:pt x="30" y="43"/>
                  </a:lnTo>
                  <a:lnTo>
                    <a:pt x="27" y="45"/>
                  </a:lnTo>
                  <a:lnTo>
                    <a:pt x="24" y="45"/>
                  </a:lnTo>
                  <a:lnTo>
                    <a:pt x="19" y="45"/>
                  </a:lnTo>
                  <a:lnTo>
                    <a:pt x="16" y="43"/>
                  </a:lnTo>
                  <a:lnTo>
                    <a:pt x="14" y="43"/>
                  </a:lnTo>
                  <a:lnTo>
                    <a:pt x="11" y="40"/>
                  </a:lnTo>
                  <a:lnTo>
                    <a:pt x="8" y="37"/>
                  </a:lnTo>
                  <a:lnTo>
                    <a:pt x="6" y="35"/>
                  </a:lnTo>
                  <a:lnTo>
                    <a:pt x="3" y="32"/>
                  </a:lnTo>
                  <a:lnTo>
                    <a:pt x="3" y="29"/>
                  </a:lnTo>
                  <a:lnTo>
                    <a:pt x="0" y="27"/>
                  </a:lnTo>
                  <a:lnTo>
                    <a:pt x="0" y="21"/>
                  </a:lnTo>
                  <a:lnTo>
                    <a:pt x="0" y="19"/>
                  </a:lnTo>
                  <a:lnTo>
                    <a:pt x="3" y="16"/>
                  </a:lnTo>
                  <a:lnTo>
                    <a:pt x="3" y="14"/>
                  </a:lnTo>
                  <a:lnTo>
                    <a:pt x="6" y="8"/>
                  </a:lnTo>
                  <a:lnTo>
                    <a:pt x="8" y="6"/>
                  </a:lnTo>
                  <a:lnTo>
                    <a:pt x="11" y="6"/>
                  </a:lnTo>
                  <a:lnTo>
                    <a:pt x="14" y="3"/>
                  </a:lnTo>
                  <a:lnTo>
                    <a:pt x="16" y="0"/>
                  </a:lnTo>
                  <a:lnTo>
                    <a:pt x="19" y="0"/>
                  </a:lnTo>
                  <a:lnTo>
                    <a:pt x="24" y="0"/>
                  </a:lnTo>
                  <a:lnTo>
                    <a:pt x="27" y="0"/>
                  </a:lnTo>
                  <a:lnTo>
                    <a:pt x="30" y="0"/>
                  </a:lnTo>
                  <a:lnTo>
                    <a:pt x="35" y="3"/>
                  </a:lnTo>
                  <a:lnTo>
                    <a:pt x="37" y="6"/>
                  </a:lnTo>
                  <a:lnTo>
                    <a:pt x="40" y="6"/>
                  </a:lnTo>
                  <a:lnTo>
                    <a:pt x="40" y="8"/>
                  </a:lnTo>
                  <a:lnTo>
                    <a:pt x="43" y="14"/>
                  </a:lnTo>
                  <a:lnTo>
                    <a:pt x="45" y="16"/>
                  </a:lnTo>
                  <a:lnTo>
                    <a:pt x="45" y="19"/>
                  </a:lnTo>
                  <a:lnTo>
                    <a:pt x="45" y="21"/>
                  </a:lnTo>
                  <a:close/>
                </a:path>
              </a:pathLst>
            </a:custGeom>
            <a:solidFill>
              <a:srgbClr val="000000"/>
            </a:solidFill>
            <a:ln>
              <a:noFill/>
            </a:ln>
          </p:spPr>
          <p:txBody>
            <a:bodyPr/>
            <a:p>
              <a:endParaRPr lang="en-US">
                <a:solidFill>
                  <a:srgbClr val="0001B5"/>
                </a:solidFill>
              </a:endParaRPr>
            </a:p>
          </p:txBody>
        </p:sp>
        <p:sp>
          <p:nvSpPr>
            <p:cNvPr id="1049083" name="Freeform 32"/>
            <p:cNvSpPr/>
            <p:nvPr>
              <p:custDataLst>
                <p:tags r:id="rId29"/>
              </p:custDataLst>
            </p:nvPr>
          </p:nvSpPr>
          <p:spPr bwMode="auto">
            <a:xfrm>
              <a:off x="2517" y="1295"/>
              <a:ext cx="45" cy="45"/>
            </a:xfrm>
            <a:custGeom>
              <a:avLst/>
              <a:gdLst>
                <a:gd name="T0" fmla="*/ 45 w 45"/>
                <a:gd name="T1" fmla="*/ 21 h 45"/>
                <a:gd name="T2" fmla="*/ 45 w 45"/>
                <a:gd name="T3" fmla="*/ 19 h 45"/>
                <a:gd name="T4" fmla="*/ 45 w 45"/>
                <a:gd name="T5" fmla="*/ 16 h 45"/>
                <a:gd name="T6" fmla="*/ 43 w 45"/>
                <a:gd name="T7" fmla="*/ 14 h 45"/>
                <a:gd name="T8" fmla="*/ 40 w 45"/>
                <a:gd name="T9" fmla="*/ 8 h 45"/>
                <a:gd name="T10" fmla="*/ 40 w 45"/>
                <a:gd name="T11" fmla="*/ 6 h 45"/>
                <a:gd name="T12" fmla="*/ 37 w 45"/>
                <a:gd name="T13" fmla="*/ 6 h 45"/>
                <a:gd name="T14" fmla="*/ 35 w 45"/>
                <a:gd name="T15" fmla="*/ 3 h 45"/>
                <a:gd name="T16" fmla="*/ 30 w 45"/>
                <a:gd name="T17" fmla="*/ 0 h 45"/>
                <a:gd name="T18" fmla="*/ 27 w 45"/>
                <a:gd name="T19" fmla="*/ 0 h 45"/>
                <a:gd name="T20" fmla="*/ 24 w 45"/>
                <a:gd name="T21" fmla="*/ 0 h 45"/>
                <a:gd name="T22" fmla="*/ 19 w 45"/>
                <a:gd name="T23" fmla="*/ 0 h 45"/>
                <a:gd name="T24" fmla="*/ 16 w 45"/>
                <a:gd name="T25" fmla="*/ 0 h 45"/>
                <a:gd name="T26" fmla="*/ 14 w 45"/>
                <a:gd name="T27" fmla="*/ 3 h 45"/>
                <a:gd name="T28" fmla="*/ 11 w 45"/>
                <a:gd name="T29" fmla="*/ 6 h 45"/>
                <a:gd name="T30" fmla="*/ 8 w 45"/>
                <a:gd name="T31" fmla="*/ 6 h 45"/>
                <a:gd name="T32" fmla="*/ 6 w 45"/>
                <a:gd name="T33" fmla="*/ 8 h 45"/>
                <a:gd name="T34" fmla="*/ 3 w 45"/>
                <a:gd name="T35" fmla="*/ 14 h 45"/>
                <a:gd name="T36" fmla="*/ 3 w 45"/>
                <a:gd name="T37" fmla="*/ 16 h 45"/>
                <a:gd name="T38" fmla="*/ 0 w 45"/>
                <a:gd name="T39" fmla="*/ 19 h 45"/>
                <a:gd name="T40" fmla="*/ 0 w 45"/>
                <a:gd name="T41" fmla="*/ 21 h 45"/>
                <a:gd name="T42" fmla="*/ 0 w 45"/>
                <a:gd name="T43" fmla="*/ 27 h 45"/>
                <a:gd name="T44" fmla="*/ 3 w 45"/>
                <a:gd name="T45" fmla="*/ 29 h 45"/>
                <a:gd name="T46" fmla="*/ 3 w 45"/>
                <a:gd name="T47" fmla="*/ 32 h 45"/>
                <a:gd name="T48" fmla="*/ 6 w 45"/>
                <a:gd name="T49" fmla="*/ 35 h 45"/>
                <a:gd name="T50" fmla="*/ 8 w 45"/>
                <a:gd name="T51" fmla="*/ 37 h 45"/>
                <a:gd name="T52" fmla="*/ 11 w 45"/>
                <a:gd name="T53" fmla="*/ 40 h 45"/>
                <a:gd name="T54" fmla="*/ 14 w 45"/>
                <a:gd name="T55" fmla="*/ 43 h 45"/>
                <a:gd name="T56" fmla="*/ 16 w 45"/>
                <a:gd name="T57" fmla="*/ 43 h 45"/>
                <a:gd name="T58" fmla="*/ 19 w 45"/>
                <a:gd name="T59" fmla="*/ 45 h 45"/>
                <a:gd name="T60" fmla="*/ 24 w 45"/>
                <a:gd name="T61" fmla="*/ 45 h 45"/>
                <a:gd name="T62" fmla="*/ 27 w 45"/>
                <a:gd name="T63" fmla="*/ 45 h 45"/>
                <a:gd name="T64" fmla="*/ 30 w 45"/>
                <a:gd name="T65" fmla="*/ 43 h 45"/>
                <a:gd name="T66" fmla="*/ 35 w 45"/>
                <a:gd name="T67" fmla="*/ 43 h 45"/>
                <a:gd name="T68" fmla="*/ 37 w 45"/>
                <a:gd name="T69" fmla="*/ 40 h 45"/>
                <a:gd name="T70" fmla="*/ 40 w 45"/>
                <a:gd name="T71" fmla="*/ 37 h 45"/>
                <a:gd name="T72" fmla="*/ 40 w 45"/>
                <a:gd name="T73" fmla="*/ 35 h 45"/>
                <a:gd name="T74" fmla="*/ 43 w 45"/>
                <a:gd name="T75" fmla="*/ 32 h 45"/>
                <a:gd name="T76" fmla="*/ 45 w 45"/>
                <a:gd name="T77" fmla="*/ 29 h 45"/>
                <a:gd name="T78" fmla="*/ 45 w 45"/>
                <a:gd name="T79" fmla="*/ 27 h 45"/>
                <a:gd name="T80" fmla="*/ 45 w 45"/>
                <a:gd name="T81" fmla="*/ 21 h 45"/>
                <a:gd name="T82" fmla="*/ 45 w 45"/>
                <a:gd name="T83" fmla="*/ 21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5" y="21"/>
                  </a:moveTo>
                  <a:lnTo>
                    <a:pt x="45" y="19"/>
                  </a:lnTo>
                  <a:lnTo>
                    <a:pt x="45" y="16"/>
                  </a:lnTo>
                  <a:lnTo>
                    <a:pt x="43" y="14"/>
                  </a:lnTo>
                  <a:lnTo>
                    <a:pt x="40" y="8"/>
                  </a:lnTo>
                  <a:lnTo>
                    <a:pt x="40" y="6"/>
                  </a:lnTo>
                  <a:lnTo>
                    <a:pt x="37" y="6"/>
                  </a:lnTo>
                  <a:lnTo>
                    <a:pt x="35" y="3"/>
                  </a:lnTo>
                  <a:lnTo>
                    <a:pt x="30" y="0"/>
                  </a:lnTo>
                  <a:lnTo>
                    <a:pt x="27" y="0"/>
                  </a:lnTo>
                  <a:lnTo>
                    <a:pt x="24" y="0"/>
                  </a:lnTo>
                  <a:lnTo>
                    <a:pt x="19" y="0"/>
                  </a:lnTo>
                  <a:lnTo>
                    <a:pt x="16" y="0"/>
                  </a:lnTo>
                  <a:lnTo>
                    <a:pt x="14" y="3"/>
                  </a:lnTo>
                  <a:lnTo>
                    <a:pt x="11" y="6"/>
                  </a:lnTo>
                  <a:lnTo>
                    <a:pt x="8" y="6"/>
                  </a:lnTo>
                  <a:lnTo>
                    <a:pt x="6" y="8"/>
                  </a:lnTo>
                  <a:lnTo>
                    <a:pt x="3" y="14"/>
                  </a:lnTo>
                  <a:lnTo>
                    <a:pt x="3" y="16"/>
                  </a:lnTo>
                  <a:lnTo>
                    <a:pt x="0" y="19"/>
                  </a:lnTo>
                  <a:lnTo>
                    <a:pt x="0" y="21"/>
                  </a:lnTo>
                  <a:lnTo>
                    <a:pt x="0" y="27"/>
                  </a:lnTo>
                  <a:lnTo>
                    <a:pt x="3" y="29"/>
                  </a:lnTo>
                  <a:lnTo>
                    <a:pt x="3" y="32"/>
                  </a:lnTo>
                  <a:lnTo>
                    <a:pt x="6" y="35"/>
                  </a:lnTo>
                  <a:lnTo>
                    <a:pt x="8" y="37"/>
                  </a:lnTo>
                  <a:lnTo>
                    <a:pt x="11" y="40"/>
                  </a:lnTo>
                  <a:lnTo>
                    <a:pt x="14" y="43"/>
                  </a:lnTo>
                  <a:lnTo>
                    <a:pt x="16" y="43"/>
                  </a:lnTo>
                  <a:lnTo>
                    <a:pt x="19" y="45"/>
                  </a:lnTo>
                  <a:lnTo>
                    <a:pt x="24" y="45"/>
                  </a:lnTo>
                  <a:lnTo>
                    <a:pt x="27" y="45"/>
                  </a:lnTo>
                  <a:lnTo>
                    <a:pt x="30" y="43"/>
                  </a:lnTo>
                  <a:lnTo>
                    <a:pt x="35" y="43"/>
                  </a:lnTo>
                  <a:lnTo>
                    <a:pt x="37" y="40"/>
                  </a:lnTo>
                  <a:lnTo>
                    <a:pt x="40" y="37"/>
                  </a:lnTo>
                  <a:lnTo>
                    <a:pt x="40" y="35"/>
                  </a:lnTo>
                  <a:lnTo>
                    <a:pt x="43" y="32"/>
                  </a:lnTo>
                  <a:lnTo>
                    <a:pt x="45" y="29"/>
                  </a:lnTo>
                  <a:lnTo>
                    <a:pt x="45" y="27"/>
                  </a:lnTo>
                  <a:lnTo>
                    <a:pt x="45" y="21"/>
                  </a:lnTo>
                </a:path>
              </a:pathLst>
            </a:custGeom>
            <a:noFill/>
            <a:ln w="33338">
              <a:solidFill>
                <a:srgbClr val="000000"/>
              </a:solidFill>
              <a:round/>
            </a:ln>
          </p:spPr>
          <p:txBody>
            <a:bodyPr/>
            <a:p>
              <a:endParaRPr lang="en-US">
                <a:solidFill>
                  <a:srgbClr val="0001B5"/>
                </a:solidFill>
              </a:endParaRPr>
            </a:p>
          </p:txBody>
        </p:sp>
        <p:sp>
          <p:nvSpPr>
            <p:cNvPr id="1049084" name="Freeform 33"/>
            <p:cNvSpPr/>
            <p:nvPr>
              <p:custDataLst>
                <p:tags r:id="rId30"/>
              </p:custDataLst>
            </p:nvPr>
          </p:nvSpPr>
          <p:spPr bwMode="auto">
            <a:xfrm>
              <a:off x="2700" y="1295"/>
              <a:ext cx="45" cy="45"/>
            </a:xfrm>
            <a:custGeom>
              <a:avLst/>
              <a:gdLst>
                <a:gd name="T0" fmla="*/ 45 w 45"/>
                <a:gd name="T1" fmla="*/ 21 h 45"/>
                <a:gd name="T2" fmla="*/ 45 w 45"/>
                <a:gd name="T3" fmla="*/ 27 h 45"/>
                <a:gd name="T4" fmla="*/ 45 w 45"/>
                <a:gd name="T5" fmla="*/ 29 h 45"/>
                <a:gd name="T6" fmla="*/ 43 w 45"/>
                <a:gd name="T7" fmla="*/ 32 h 45"/>
                <a:gd name="T8" fmla="*/ 40 w 45"/>
                <a:gd name="T9" fmla="*/ 35 h 45"/>
                <a:gd name="T10" fmla="*/ 40 w 45"/>
                <a:gd name="T11" fmla="*/ 37 h 45"/>
                <a:gd name="T12" fmla="*/ 37 w 45"/>
                <a:gd name="T13" fmla="*/ 40 h 45"/>
                <a:gd name="T14" fmla="*/ 35 w 45"/>
                <a:gd name="T15" fmla="*/ 43 h 45"/>
                <a:gd name="T16" fmla="*/ 29 w 45"/>
                <a:gd name="T17" fmla="*/ 43 h 45"/>
                <a:gd name="T18" fmla="*/ 27 w 45"/>
                <a:gd name="T19" fmla="*/ 45 h 45"/>
                <a:gd name="T20" fmla="*/ 24 w 45"/>
                <a:gd name="T21" fmla="*/ 45 h 45"/>
                <a:gd name="T22" fmla="*/ 19 w 45"/>
                <a:gd name="T23" fmla="*/ 45 h 45"/>
                <a:gd name="T24" fmla="*/ 16 w 45"/>
                <a:gd name="T25" fmla="*/ 43 h 45"/>
                <a:gd name="T26" fmla="*/ 14 w 45"/>
                <a:gd name="T27" fmla="*/ 43 h 45"/>
                <a:gd name="T28" fmla="*/ 11 w 45"/>
                <a:gd name="T29" fmla="*/ 40 h 45"/>
                <a:gd name="T30" fmla="*/ 8 w 45"/>
                <a:gd name="T31" fmla="*/ 37 h 45"/>
                <a:gd name="T32" fmla="*/ 6 w 45"/>
                <a:gd name="T33" fmla="*/ 35 h 45"/>
                <a:gd name="T34" fmla="*/ 3 w 45"/>
                <a:gd name="T35" fmla="*/ 32 h 45"/>
                <a:gd name="T36" fmla="*/ 3 w 45"/>
                <a:gd name="T37" fmla="*/ 29 h 45"/>
                <a:gd name="T38" fmla="*/ 0 w 45"/>
                <a:gd name="T39" fmla="*/ 27 h 45"/>
                <a:gd name="T40" fmla="*/ 0 w 45"/>
                <a:gd name="T41" fmla="*/ 21 h 45"/>
                <a:gd name="T42" fmla="*/ 0 w 45"/>
                <a:gd name="T43" fmla="*/ 19 h 45"/>
                <a:gd name="T44" fmla="*/ 3 w 45"/>
                <a:gd name="T45" fmla="*/ 16 h 45"/>
                <a:gd name="T46" fmla="*/ 3 w 45"/>
                <a:gd name="T47" fmla="*/ 14 h 45"/>
                <a:gd name="T48" fmla="*/ 6 w 45"/>
                <a:gd name="T49" fmla="*/ 8 h 45"/>
                <a:gd name="T50" fmla="*/ 8 w 45"/>
                <a:gd name="T51" fmla="*/ 6 h 45"/>
                <a:gd name="T52" fmla="*/ 11 w 45"/>
                <a:gd name="T53" fmla="*/ 6 h 45"/>
                <a:gd name="T54" fmla="*/ 14 w 45"/>
                <a:gd name="T55" fmla="*/ 3 h 45"/>
                <a:gd name="T56" fmla="*/ 16 w 45"/>
                <a:gd name="T57" fmla="*/ 0 h 45"/>
                <a:gd name="T58" fmla="*/ 19 w 45"/>
                <a:gd name="T59" fmla="*/ 0 h 45"/>
                <a:gd name="T60" fmla="*/ 24 w 45"/>
                <a:gd name="T61" fmla="*/ 0 h 45"/>
                <a:gd name="T62" fmla="*/ 27 w 45"/>
                <a:gd name="T63" fmla="*/ 0 h 45"/>
                <a:gd name="T64" fmla="*/ 29 w 45"/>
                <a:gd name="T65" fmla="*/ 0 h 45"/>
                <a:gd name="T66" fmla="*/ 35 w 45"/>
                <a:gd name="T67" fmla="*/ 3 h 45"/>
                <a:gd name="T68" fmla="*/ 37 w 45"/>
                <a:gd name="T69" fmla="*/ 6 h 45"/>
                <a:gd name="T70" fmla="*/ 40 w 45"/>
                <a:gd name="T71" fmla="*/ 6 h 45"/>
                <a:gd name="T72" fmla="*/ 40 w 45"/>
                <a:gd name="T73" fmla="*/ 8 h 45"/>
                <a:gd name="T74" fmla="*/ 43 w 45"/>
                <a:gd name="T75" fmla="*/ 14 h 45"/>
                <a:gd name="T76" fmla="*/ 45 w 45"/>
                <a:gd name="T77" fmla="*/ 16 h 45"/>
                <a:gd name="T78" fmla="*/ 45 w 45"/>
                <a:gd name="T79" fmla="*/ 19 h 45"/>
                <a:gd name="T80" fmla="*/ 45 w 45"/>
                <a:gd name="T81" fmla="*/ 21 h 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
                <a:gd name="T124" fmla="*/ 0 h 45"/>
                <a:gd name="T125" fmla="*/ 45 w 45"/>
                <a:gd name="T126" fmla="*/ 45 h 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 h="45">
                  <a:moveTo>
                    <a:pt x="45" y="21"/>
                  </a:moveTo>
                  <a:lnTo>
                    <a:pt x="45" y="27"/>
                  </a:lnTo>
                  <a:lnTo>
                    <a:pt x="45" y="29"/>
                  </a:lnTo>
                  <a:lnTo>
                    <a:pt x="43" y="32"/>
                  </a:lnTo>
                  <a:lnTo>
                    <a:pt x="40" y="35"/>
                  </a:lnTo>
                  <a:lnTo>
                    <a:pt x="40" y="37"/>
                  </a:lnTo>
                  <a:lnTo>
                    <a:pt x="37" y="40"/>
                  </a:lnTo>
                  <a:lnTo>
                    <a:pt x="35" y="43"/>
                  </a:lnTo>
                  <a:lnTo>
                    <a:pt x="29" y="43"/>
                  </a:lnTo>
                  <a:lnTo>
                    <a:pt x="27" y="45"/>
                  </a:lnTo>
                  <a:lnTo>
                    <a:pt x="24" y="45"/>
                  </a:lnTo>
                  <a:lnTo>
                    <a:pt x="19" y="45"/>
                  </a:lnTo>
                  <a:lnTo>
                    <a:pt x="16" y="43"/>
                  </a:lnTo>
                  <a:lnTo>
                    <a:pt x="14" y="43"/>
                  </a:lnTo>
                  <a:lnTo>
                    <a:pt x="11" y="40"/>
                  </a:lnTo>
                  <a:lnTo>
                    <a:pt x="8" y="37"/>
                  </a:lnTo>
                  <a:lnTo>
                    <a:pt x="6" y="35"/>
                  </a:lnTo>
                  <a:lnTo>
                    <a:pt x="3" y="32"/>
                  </a:lnTo>
                  <a:lnTo>
                    <a:pt x="3" y="29"/>
                  </a:lnTo>
                  <a:lnTo>
                    <a:pt x="0" y="27"/>
                  </a:lnTo>
                  <a:lnTo>
                    <a:pt x="0" y="21"/>
                  </a:lnTo>
                  <a:lnTo>
                    <a:pt x="0" y="19"/>
                  </a:lnTo>
                  <a:lnTo>
                    <a:pt x="3" y="16"/>
                  </a:lnTo>
                  <a:lnTo>
                    <a:pt x="3" y="14"/>
                  </a:lnTo>
                  <a:lnTo>
                    <a:pt x="6" y="8"/>
                  </a:lnTo>
                  <a:lnTo>
                    <a:pt x="8" y="6"/>
                  </a:lnTo>
                  <a:lnTo>
                    <a:pt x="11" y="6"/>
                  </a:lnTo>
                  <a:lnTo>
                    <a:pt x="14" y="3"/>
                  </a:lnTo>
                  <a:lnTo>
                    <a:pt x="16" y="0"/>
                  </a:lnTo>
                  <a:lnTo>
                    <a:pt x="19" y="0"/>
                  </a:lnTo>
                  <a:lnTo>
                    <a:pt x="24" y="0"/>
                  </a:lnTo>
                  <a:lnTo>
                    <a:pt x="27" y="0"/>
                  </a:lnTo>
                  <a:lnTo>
                    <a:pt x="29" y="0"/>
                  </a:lnTo>
                  <a:lnTo>
                    <a:pt x="35" y="3"/>
                  </a:lnTo>
                  <a:lnTo>
                    <a:pt x="37" y="6"/>
                  </a:lnTo>
                  <a:lnTo>
                    <a:pt x="40" y="6"/>
                  </a:lnTo>
                  <a:lnTo>
                    <a:pt x="40" y="8"/>
                  </a:lnTo>
                  <a:lnTo>
                    <a:pt x="43" y="14"/>
                  </a:lnTo>
                  <a:lnTo>
                    <a:pt x="45" y="16"/>
                  </a:lnTo>
                  <a:lnTo>
                    <a:pt x="45" y="19"/>
                  </a:lnTo>
                  <a:lnTo>
                    <a:pt x="45" y="21"/>
                  </a:lnTo>
                  <a:close/>
                </a:path>
              </a:pathLst>
            </a:custGeom>
            <a:solidFill>
              <a:srgbClr val="000000"/>
            </a:solidFill>
            <a:ln>
              <a:noFill/>
            </a:ln>
          </p:spPr>
          <p:txBody>
            <a:bodyPr/>
            <a:p>
              <a:endParaRPr lang="en-US">
                <a:solidFill>
                  <a:srgbClr val="0001B5"/>
                </a:solidFill>
              </a:endParaRPr>
            </a:p>
          </p:txBody>
        </p:sp>
        <p:sp>
          <p:nvSpPr>
            <p:cNvPr id="1049085" name="Freeform 34"/>
            <p:cNvSpPr/>
            <p:nvPr>
              <p:custDataLst>
                <p:tags r:id="rId31"/>
              </p:custDataLst>
            </p:nvPr>
          </p:nvSpPr>
          <p:spPr bwMode="auto">
            <a:xfrm>
              <a:off x="2700" y="1295"/>
              <a:ext cx="45" cy="45"/>
            </a:xfrm>
            <a:custGeom>
              <a:avLst/>
              <a:gdLst>
                <a:gd name="T0" fmla="*/ 45 w 45"/>
                <a:gd name="T1" fmla="*/ 21 h 45"/>
                <a:gd name="T2" fmla="*/ 45 w 45"/>
                <a:gd name="T3" fmla="*/ 19 h 45"/>
                <a:gd name="T4" fmla="*/ 45 w 45"/>
                <a:gd name="T5" fmla="*/ 16 h 45"/>
                <a:gd name="T6" fmla="*/ 43 w 45"/>
                <a:gd name="T7" fmla="*/ 14 h 45"/>
                <a:gd name="T8" fmla="*/ 40 w 45"/>
                <a:gd name="T9" fmla="*/ 8 h 45"/>
                <a:gd name="T10" fmla="*/ 40 w 45"/>
                <a:gd name="T11" fmla="*/ 6 h 45"/>
                <a:gd name="T12" fmla="*/ 37 w 45"/>
                <a:gd name="T13" fmla="*/ 6 h 45"/>
                <a:gd name="T14" fmla="*/ 35 w 45"/>
                <a:gd name="T15" fmla="*/ 3 h 45"/>
                <a:gd name="T16" fmla="*/ 29 w 45"/>
                <a:gd name="T17" fmla="*/ 0 h 45"/>
                <a:gd name="T18" fmla="*/ 27 w 45"/>
                <a:gd name="T19" fmla="*/ 0 h 45"/>
                <a:gd name="T20" fmla="*/ 24 w 45"/>
                <a:gd name="T21" fmla="*/ 0 h 45"/>
                <a:gd name="T22" fmla="*/ 19 w 45"/>
                <a:gd name="T23" fmla="*/ 0 h 45"/>
                <a:gd name="T24" fmla="*/ 16 w 45"/>
                <a:gd name="T25" fmla="*/ 0 h 45"/>
                <a:gd name="T26" fmla="*/ 14 w 45"/>
                <a:gd name="T27" fmla="*/ 3 h 45"/>
                <a:gd name="T28" fmla="*/ 11 w 45"/>
                <a:gd name="T29" fmla="*/ 6 h 45"/>
                <a:gd name="T30" fmla="*/ 8 w 45"/>
                <a:gd name="T31" fmla="*/ 6 h 45"/>
                <a:gd name="T32" fmla="*/ 6 w 45"/>
                <a:gd name="T33" fmla="*/ 8 h 45"/>
                <a:gd name="T34" fmla="*/ 3 w 45"/>
                <a:gd name="T35" fmla="*/ 14 h 45"/>
                <a:gd name="T36" fmla="*/ 3 w 45"/>
                <a:gd name="T37" fmla="*/ 16 h 45"/>
                <a:gd name="T38" fmla="*/ 0 w 45"/>
                <a:gd name="T39" fmla="*/ 19 h 45"/>
                <a:gd name="T40" fmla="*/ 0 w 45"/>
                <a:gd name="T41" fmla="*/ 21 h 45"/>
                <a:gd name="T42" fmla="*/ 0 w 45"/>
                <a:gd name="T43" fmla="*/ 27 h 45"/>
                <a:gd name="T44" fmla="*/ 3 w 45"/>
                <a:gd name="T45" fmla="*/ 29 h 45"/>
                <a:gd name="T46" fmla="*/ 3 w 45"/>
                <a:gd name="T47" fmla="*/ 32 h 45"/>
                <a:gd name="T48" fmla="*/ 6 w 45"/>
                <a:gd name="T49" fmla="*/ 35 h 45"/>
                <a:gd name="T50" fmla="*/ 8 w 45"/>
                <a:gd name="T51" fmla="*/ 37 h 45"/>
                <a:gd name="T52" fmla="*/ 11 w 45"/>
                <a:gd name="T53" fmla="*/ 40 h 45"/>
                <a:gd name="T54" fmla="*/ 14 w 45"/>
                <a:gd name="T55" fmla="*/ 43 h 45"/>
                <a:gd name="T56" fmla="*/ 16 w 45"/>
                <a:gd name="T57" fmla="*/ 43 h 45"/>
                <a:gd name="T58" fmla="*/ 19 w 45"/>
                <a:gd name="T59" fmla="*/ 45 h 45"/>
                <a:gd name="T60" fmla="*/ 24 w 45"/>
                <a:gd name="T61" fmla="*/ 45 h 45"/>
                <a:gd name="T62" fmla="*/ 27 w 45"/>
                <a:gd name="T63" fmla="*/ 45 h 45"/>
                <a:gd name="T64" fmla="*/ 29 w 45"/>
                <a:gd name="T65" fmla="*/ 43 h 45"/>
                <a:gd name="T66" fmla="*/ 35 w 45"/>
                <a:gd name="T67" fmla="*/ 43 h 45"/>
                <a:gd name="T68" fmla="*/ 37 w 45"/>
                <a:gd name="T69" fmla="*/ 40 h 45"/>
                <a:gd name="T70" fmla="*/ 40 w 45"/>
                <a:gd name="T71" fmla="*/ 37 h 45"/>
                <a:gd name="T72" fmla="*/ 40 w 45"/>
                <a:gd name="T73" fmla="*/ 35 h 45"/>
                <a:gd name="T74" fmla="*/ 43 w 45"/>
                <a:gd name="T75" fmla="*/ 32 h 45"/>
                <a:gd name="T76" fmla="*/ 45 w 45"/>
                <a:gd name="T77" fmla="*/ 29 h 45"/>
                <a:gd name="T78" fmla="*/ 45 w 45"/>
                <a:gd name="T79" fmla="*/ 27 h 45"/>
                <a:gd name="T80" fmla="*/ 45 w 45"/>
                <a:gd name="T81" fmla="*/ 21 h 45"/>
                <a:gd name="T82" fmla="*/ 45 w 45"/>
                <a:gd name="T83" fmla="*/ 21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5" y="21"/>
                  </a:moveTo>
                  <a:lnTo>
                    <a:pt x="45" y="19"/>
                  </a:lnTo>
                  <a:lnTo>
                    <a:pt x="45" y="16"/>
                  </a:lnTo>
                  <a:lnTo>
                    <a:pt x="43" y="14"/>
                  </a:lnTo>
                  <a:lnTo>
                    <a:pt x="40" y="8"/>
                  </a:lnTo>
                  <a:lnTo>
                    <a:pt x="40" y="6"/>
                  </a:lnTo>
                  <a:lnTo>
                    <a:pt x="37" y="6"/>
                  </a:lnTo>
                  <a:lnTo>
                    <a:pt x="35" y="3"/>
                  </a:lnTo>
                  <a:lnTo>
                    <a:pt x="29" y="0"/>
                  </a:lnTo>
                  <a:lnTo>
                    <a:pt x="27" y="0"/>
                  </a:lnTo>
                  <a:lnTo>
                    <a:pt x="24" y="0"/>
                  </a:lnTo>
                  <a:lnTo>
                    <a:pt x="19" y="0"/>
                  </a:lnTo>
                  <a:lnTo>
                    <a:pt x="16" y="0"/>
                  </a:lnTo>
                  <a:lnTo>
                    <a:pt x="14" y="3"/>
                  </a:lnTo>
                  <a:lnTo>
                    <a:pt x="11" y="6"/>
                  </a:lnTo>
                  <a:lnTo>
                    <a:pt x="8" y="6"/>
                  </a:lnTo>
                  <a:lnTo>
                    <a:pt x="6" y="8"/>
                  </a:lnTo>
                  <a:lnTo>
                    <a:pt x="3" y="14"/>
                  </a:lnTo>
                  <a:lnTo>
                    <a:pt x="3" y="16"/>
                  </a:lnTo>
                  <a:lnTo>
                    <a:pt x="0" y="19"/>
                  </a:lnTo>
                  <a:lnTo>
                    <a:pt x="0" y="21"/>
                  </a:lnTo>
                  <a:lnTo>
                    <a:pt x="0" y="27"/>
                  </a:lnTo>
                  <a:lnTo>
                    <a:pt x="3" y="29"/>
                  </a:lnTo>
                  <a:lnTo>
                    <a:pt x="3" y="32"/>
                  </a:lnTo>
                  <a:lnTo>
                    <a:pt x="6" y="35"/>
                  </a:lnTo>
                  <a:lnTo>
                    <a:pt x="8" y="37"/>
                  </a:lnTo>
                  <a:lnTo>
                    <a:pt x="11" y="40"/>
                  </a:lnTo>
                  <a:lnTo>
                    <a:pt x="14" y="43"/>
                  </a:lnTo>
                  <a:lnTo>
                    <a:pt x="16" y="43"/>
                  </a:lnTo>
                  <a:lnTo>
                    <a:pt x="19" y="45"/>
                  </a:lnTo>
                  <a:lnTo>
                    <a:pt x="24" y="45"/>
                  </a:lnTo>
                  <a:lnTo>
                    <a:pt x="27" y="45"/>
                  </a:lnTo>
                  <a:lnTo>
                    <a:pt x="29" y="43"/>
                  </a:lnTo>
                  <a:lnTo>
                    <a:pt x="35" y="43"/>
                  </a:lnTo>
                  <a:lnTo>
                    <a:pt x="37" y="40"/>
                  </a:lnTo>
                  <a:lnTo>
                    <a:pt x="40" y="37"/>
                  </a:lnTo>
                  <a:lnTo>
                    <a:pt x="40" y="35"/>
                  </a:lnTo>
                  <a:lnTo>
                    <a:pt x="43" y="32"/>
                  </a:lnTo>
                  <a:lnTo>
                    <a:pt x="45" y="29"/>
                  </a:lnTo>
                  <a:lnTo>
                    <a:pt x="45" y="27"/>
                  </a:lnTo>
                  <a:lnTo>
                    <a:pt x="45" y="21"/>
                  </a:lnTo>
                </a:path>
              </a:pathLst>
            </a:custGeom>
            <a:noFill/>
            <a:ln w="33338">
              <a:solidFill>
                <a:srgbClr val="000000"/>
              </a:solidFill>
              <a:round/>
            </a:ln>
          </p:spPr>
          <p:txBody>
            <a:bodyPr/>
            <a:p>
              <a:endParaRPr lang="en-US">
                <a:solidFill>
                  <a:srgbClr val="0001B5"/>
                </a:solidFill>
              </a:endParaRPr>
            </a:p>
          </p:txBody>
        </p:sp>
        <p:sp>
          <p:nvSpPr>
            <p:cNvPr id="1049086" name="Freeform 35"/>
            <p:cNvSpPr/>
            <p:nvPr>
              <p:custDataLst>
                <p:tags r:id="rId32"/>
              </p:custDataLst>
            </p:nvPr>
          </p:nvSpPr>
          <p:spPr bwMode="auto">
            <a:xfrm>
              <a:off x="2899" y="1295"/>
              <a:ext cx="45" cy="45"/>
            </a:xfrm>
            <a:custGeom>
              <a:avLst/>
              <a:gdLst>
                <a:gd name="T0" fmla="*/ 45 w 45"/>
                <a:gd name="T1" fmla="*/ 21 h 45"/>
                <a:gd name="T2" fmla="*/ 45 w 45"/>
                <a:gd name="T3" fmla="*/ 27 h 45"/>
                <a:gd name="T4" fmla="*/ 45 w 45"/>
                <a:gd name="T5" fmla="*/ 29 h 45"/>
                <a:gd name="T6" fmla="*/ 42 w 45"/>
                <a:gd name="T7" fmla="*/ 32 h 45"/>
                <a:gd name="T8" fmla="*/ 40 w 45"/>
                <a:gd name="T9" fmla="*/ 35 h 45"/>
                <a:gd name="T10" fmla="*/ 40 w 45"/>
                <a:gd name="T11" fmla="*/ 37 h 45"/>
                <a:gd name="T12" fmla="*/ 37 w 45"/>
                <a:gd name="T13" fmla="*/ 40 h 45"/>
                <a:gd name="T14" fmla="*/ 35 w 45"/>
                <a:gd name="T15" fmla="*/ 43 h 45"/>
                <a:gd name="T16" fmla="*/ 29 w 45"/>
                <a:gd name="T17" fmla="*/ 43 h 45"/>
                <a:gd name="T18" fmla="*/ 27 w 45"/>
                <a:gd name="T19" fmla="*/ 45 h 45"/>
                <a:gd name="T20" fmla="*/ 24 w 45"/>
                <a:gd name="T21" fmla="*/ 45 h 45"/>
                <a:gd name="T22" fmla="*/ 19 w 45"/>
                <a:gd name="T23" fmla="*/ 45 h 45"/>
                <a:gd name="T24" fmla="*/ 16 w 45"/>
                <a:gd name="T25" fmla="*/ 43 h 45"/>
                <a:gd name="T26" fmla="*/ 13 w 45"/>
                <a:gd name="T27" fmla="*/ 43 h 45"/>
                <a:gd name="T28" fmla="*/ 11 w 45"/>
                <a:gd name="T29" fmla="*/ 40 h 45"/>
                <a:gd name="T30" fmla="*/ 8 w 45"/>
                <a:gd name="T31" fmla="*/ 37 h 45"/>
                <a:gd name="T32" fmla="*/ 5 w 45"/>
                <a:gd name="T33" fmla="*/ 35 h 45"/>
                <a:gd name="T34" fmla="*/ 3 w 45"/>
                <a:gd name="T35" fmla="*/ 32 h 45"/>
                <a:gd name="T36" fmla="*/ 3 w 45"/>
                <a:gd name="T37" fmla="*/ 29 h 45"/>
                <a:gd name="T38" fmla="*/ 0 w 45"/>
                <a:gd name="T39" fmla="*/ 27 h 45"/>
                <a:gd name="T40" fmla="*/ 0 w 45"/>
                <a:gd name="T41" fmla="*/ 21 h 45"/>
                <a:gd name="T42" fmla="*/ 0 w 45"/>
                <a:gd name="T43" fmla="*/ 19 h 45"/>
                <a:gd name="T44" fmla="*/ 3 w 45"/>
                <a:gd name="T45" fmla="*/ 16 h 45"/>
                <a:gd name="T46" fmla="*/ 3 w 45"/>
                <a:gd name="T47" fmla="*/ 14 h 45"/>
                <a:gd name="T48" fmla="*/ 5 w 45"/>
                <a:gd name="T49" fmla="*/ 8 h 45"/>
                <a:gd name="T50" fmla="*/ 8 w 45"/>
                <a:gd name="T51" fmla="*/ 6 h 45"/>
                <a:gd name="T52" fmla="*/ 11 w 45"/>
                <a:gd name="T53" fmla="*/ 6 h 45"/>
                <a:gd name="T54" fmla="*/ 13 w 45"/>
                <a:gd name="T55" fmla="*/ 3 h 45"/>
                <a:gd name="T56" fmla="*/ 16 w 45"/>
                <a:gd name="T57" fmla="*/ 0 h 45"/>
                <a:gd name="T58" fmla="*/ 19 w 45"/>
                <a:gd name="T59" fmla="*/ 0 h 45"/>
                <a:gd name="T60" fmla="*/ 24 w 45"/>
                <a:gd name="T61" fmla="*/ 0 h 45"/>
                <a:gd name="T62" fmla="*/ 27 w 45"/>
                <a:gd name="T63" fmla="*/ 0 h 45"/>
                <a:gd name="T64" fmla="*/ 29 w 45"/>
                <a:gd name="T65" fmla="*/ 0 h 45"/>
                <a:gd name="T66" fmla="*/ 35 w 45"/>
                <a:gd name="T67" fmla="*/ 3 h 45"/>
                <a:gd name="T68" fmla="*/ 37 w 45"/>
                <a:gd name="T69" fmla="*/ 6 h 45"/>
                <a:gd name="T70" fmla="*/ 40 w 45"/>
                <a:gd name="T71" fmla="*/ 6 h 45"/>
                <a:gd name="T72" fmla="*/ 40 w 45"/>
                <a:gd name="T73" fmla="*/ 8 h 45"/>
                <a:gd name="T74" fmla="*/ 42 w 45"/>
                <a:gd name="T75" fmla="*/ 14 h 45"/>
                <a:gd name="T76" fmla="*/ 45 w 45"/>
                <a:gd name="T77" fmla="*/ 16 h 45"/>
                <a:gd name="T78" fmla="*/ 45 w 45"/>
                <a:gd name="T79" fmla="*/ 19 h 45"/>
                <a:gd name="T80" fmla="*/ 45 w 45"/>
                <a:gd name="T81" fmla="*/ 21 h 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
                <a:gd name="T124" fmla="*/ 0 h 45"/>
                <a:gd name="T125" fmla="*/ 45 w 45"/>
                <a:gd name="T126" fmla="*/ 45 h 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 h="45">
                  <a:moveTo>
                    <a:pt x="45" y="21"/>
                  </a:moveTo>
                  <a:lnTo>
                    <a:pt x="45" y="27"/>
                  </a:lnTo>
                  <a:lnTo>
                    <a:pt x="45" y="29"/>
                  </a:lnTo>
                  <a:lnTo>
                    <a:pt x="42" y="32"/>
                  </a:lnTo>
                  <a:lnTo>
                    <a:pt x="40" y="35"/>
                  </a:lnTo>
                  <a:lnTo>
                    <a:pt x="40" y="37"/>
                  </a:lnTo>
                  <a:lnTo>
                    <a:pt x="37" y="40"/>
                  </a:lnTo>
                  <a:lnTo>
                    <a:pt x="35" y="43"/>
                  </a:lnTo>
                  <a:lnTo>
                    <a:pt x="29" y="43"/>
                  </a:lnTo>
                  <a:lnTo>
                    <a:pt x="27" y="45"/>
                  </a:lnTo>
                  <a:lnTo>
                    <a:pt x="24" y="45"/>
                  </a:lnTo>
                  <a:lnTo>
                    <a:pt x="19" y="45"/>
                  </a:lnTo>
                  <a:lnTo>
                    <a:pt x="16" y="43"/>
                  </a:lnTo>
                  <a:lnTo>
                    <a:pt x="13" y="43"/>
                  </a:lnTo>
                  <a:lnTo>
                    <a:pt x="11" y="40"/>
                  </a:lnTo>
                  <a:lnTo>
                    <a:pt x="8" y="37"/>
                  </a:lnTo>
                  <a:lnTo>
                    <a:pt x="5" y="35"/>
                  </a:lnTo>
                  <a:lnTo>
                    <a:pt x="3" y="32"/>
                  </a:lnTo>
                  <a:lnTo>
                    <a:pt x="3" y="29"/>
                  </a:lnTo>
                  <a:lnTo>
                    <a:pt x="0" y="27"/>
                  </a:lnTo>
                  <a:lnTo>
                    <a:pt x="0" y="21"/>
                  </a:lnTo>
                  <a:lnTo>
                    <a:pt x="0" y="19"/>
                  </a:lnTo>
                  <a:lnTo>
                    <a:pt x="3" y="16"/>
                  </a:lnTo>
                  <a:lnTo>
                    <a:pt x="3" y="14"/>
                  </a:lnTo>
                  <a:lnTo>
                    <a:pt x="5" y="8"/>
                  </a:lnTo>
                  <a:lnTo>
                    <a:pt x="8" y="6"/>
                  </a:lnTo>
                  <a:lnTo>
                    <a:pt x="11" y="6"/>
                  </a:lnTo>
                  <a:lnTo>
                    <a:pt x="13" y="3"/>
                  </a:lnTo>
                  <a:lnTo>
                    <a:pt x="16" y="0"/>
                  </a:lnTo>
                  <a:lnTo>
                    <a:pt x="19" y="0"/>
                  </a:lnTo>
                  <a:lnTo>
                    <a:pt x="24" y="0"/>
                  </a:lnTo>
                  <a:lnTo>
                    <a:pt x="27" y="0"/>
                  </a:lnTo>
                  <a:lnTo>
                    <a:pt x="29" y="0"/>
                  </a:lnTo>
                  <a:lnTo>
                    <a:pt x="35" y="3"/>
                  </a:lnTo>
                  <a:lnTo>
                    <a:pt x="37" y="6"/>
                  </a:lnTo>
                  <a:lnTo>
                    <a:pt x="40" y="6"/>
                  </a:lnTo>
                  <a:lnTo>
                    <a:pt x="40" y="8"/>
                  </a:lnTo>
                  <a:lnTo>
                    <a:pt x="42" y="14"/>
                  </a:lnTo>
                  <a:lnTo>
                    <a:pt x="45" y="16"/>
                  </a:lnTo>
                  <a:lnTo>
                    <a:pt x="45" y="19"/>
                  </a:lnTo>
                  <a:lnTo>
                    <a:pt x="45" y="21"/>
                  </a:lnTo>
                  <a:close/>
                </a:path>
              </a:pathLst>
            </a:custGeom>
            <a:solidFill>
              <a:srgbClr val="000000"/>
            </a:solidFill>
            <a:ln>
              <a:noFill/>
            </a:ln>
          </p:spPr>
          <p:txBody>
            <a:bodyPr/>
            <a:p>
              <a:endParaRPr lang="en-US">
                <a:solidFill>
                  <a:srgbClr val="0001B5"/>
                </a:solidFill>
              </a:endParaRPr>
            </a:p>
          </p:txBody>
        </p:sp>
        <p:sp>
          <p:nvSpPr>
            <p:cNvPr id="1049087" name="Freeform 36"/>
            <p:cNvSpPr/>
            <p:nvPr>
              <p:custDataLst>
                <p:tags r:id="rId33"/>
              </p:custDataLst>
            </p:nvPr>
          </p:nvSpPr>
          <p:spPr bwMode="auto">
            <a:xfrm>
              <a:off x="2899" y="1295"/>
              <a:ext cx="45" cy="45"/>
            </a:xfrm>
            <a:custGeom>
              <a:avLst/>
              <a:gdLst>
                <a:gd name="T0" fmla="*/ 45 w 45"/>
                <a:gd name="T1" fmla="*/ 21 h 45"/>
                <a:gd name="T2" fmla="*/ 45 w 45"/>
                <a:gd name="T3" fmla="*/ 19 h 45"/>
                <a:gd name="T4" fmla="*/ 45 w 45"/>
                <a:gd name="T5" fmla="*/ 16 h 45"/>
                <a:gd name="T6" fmla="*/ 42 w 45"/>
                <a:gd name="T7" fmla="*/ 14 h 45"/>
                <a:gd name="T8" fmla="*/ 40 w 45"/>
                <a:gd name="T9" fmla="*/ 8 h 45"/>
                <a:gd name="T10" fmla="*/ 40 w 45"/>
                <a:gd name="T11" fmla="*/ 6 h 45"/>
                <a:gd name="T12" fmla="*/ 37 w 45"/>
                <a:gd name="T13" fmla="*/ 6 h 45"/>
                <a:gd name="T14" fmla="*/ 35 w 45"/>
                <a:gd name="T15" fmla="*/ 3 h 45"/>
                <a:gd name="T16" fmla="*/ 29 w 45"/>
                <a:gd name="T17" fmla="*/ 0 h 45"/>
                <a:gd name="T18" fmla="*/ 27 w 45"/>
                <a:gd name="T19" fmla="*/ 0 h 45"/>
                <a:gd name="T20" fmla="*/ 24 w 45"/>
                <a:gd name="T21" fmla="*/ 0 h 45"/>
                <a:gd name="T22" fmla="*/ 19 w 45"/>
                <a:gd name="T23" fmla="*/ 0 h 45"/>
                <a:gd name="T24" fmla="*/ 16 w 45"/>
                <a:gd name="T25" fmla="*/ 0 h 45"/>
                <a:gd name="T26" fmla="*/ 13 w 45"/>
                <a:gd name="T27" fmla="*/ 3 h 45"/>
                <a:gd name="T28" fmla="*/ 11 w 45"/>
                <a:gd name="T29" fmla="*/ 6 h 45"/>
                <a:gd name="T30" fmla="*/ 8 w 45"/>
                <a:gd name="T31" fmla="*/ 6 h 45"/>
                <a:gd name="T32" fmla="*/ 5 w 45"/>
                <a:gd name="T33" fmla="*/ 8 h 45"/>
                <a:gd name="T34" fmla="*/ 3 w 45"/>
                <a:gd name="T35" fmla="*/ 14 h 45"/>
                <a:gd name="T36" fmla="*/ 3 w 45"/>
                <a:gd name="T37" fmla="*/ 16 h 45"/>
                <a:gd name="T38" fmla="*/ 0 w 45"/>
                <a:gd name="T39" fmla="*/ 19 h 45"/>
                <a:gd name="T40" fmla="*/ 0 w 45"/>
                <a:gd name="T41" fmla="*/ 21 h 45"/>
                <a:gd name="T42" fmla="*/ 0 w 45"/>
                <a:gd name="T43" fmla="*/ 27 h 45"/>
                <a:gd name="T44" fmla="*/ 3 w 45"/>
                <a:gd name="T45" fmla="*/ 29 h 45"/>
                <a:gd name="T46" fmla="*/ 3 w 45"/>
                <a:gd name="T47" fmla="*/ 32 h 45"/>
                <a:gd name="T48" fmla="*/ 5 w 45"/>
                <a:gd name="T49" fmla="*/ 35 h 45"/>
                <a:gd name="T50" fmla="*/ 8 w 45"/>
                <a:gd name="T51" fmla="*/ 37 h 45"/>
                <a:gd name="T52" fmla="*/ 11 w 45"/>
                <a:gd name="T53" fmla="*/ 40 h 45"/>
                <a:gd name="T54" fmla="*/ 13 w 45"/>
                <a:gd name="T55" fmla="*/ 43 h 45"/>
                <a:gd name="T56" fmla="*/ 16 w 45"/>
                <a:gd name="T57" fmla="*/ 43 h 45"/>
                <a:gd name="T58" fmla="*/ 19 w 45"/>
                <a:gd name="T59" fmla="*/ 45 h 45"/>
                <a:gd name="T60" fmla="*/ 24 w 45"/>
                <a:gd name="T61" fmla="*/ 45 h 45"/>
                <a:gd name="T62" fmla="*/ 27 w 45"/>
                <a:gd name="T63" fmla="*/ 45 h 45"/>
                <a:gd name="T64" fmla="*/ 29 w 45"/>
                <a:gd name="T65" fmla="*/ 43 h 45"/>
                <a:gd name="T66" fmla="*/ 35 w 45"/>
                <a:gd name="T67" fmla="*/ 43 h 45"/>
                <a:gd name="T68" fmla="*/ 37 w 45"/>
                <a:gd name="T69" fmla="*/ 40 h 45"/>
                <a:gd name="T70" fmla="*/ 40 w 45"/>
                <a:gd name="T71" fmla="*/ 37 h 45"/>
                <a:gd name="T72" fmla="*/ 40 w 45"/>
                <a:gd name="T73" fmla="*/ 35 h 45"/>
                <a:gd name="T74" fmla="*/ 42 w 45"/>
                <a:gd name="T75" fmla="*/ 32 h 45"/>
                <a:gd name="T76" fmla="*/ 45 w 45"/>
                <a:gd name="T77" fmla="*/ 29 h 45"/>
                <a:gd name="T78" fmla="*/ 45 w 45"/>
                <a:gd name="T79" fmla="*/ 27 h 45"/>
                <a:gd name="T80" fmla="*/ 45 w 45"/>
                <a:gd name="T81" fmla="*/ 21 h 45"/>
                <a:gd name="T82" fmla="*/ 45 w 45"/>
                <a:gd name="T83" fmla="*/ 21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45"/>
                <a:gd name="T128" fmla="*/ 45 w 45"/>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45">
                  <a:moveTo>
                    <a:pt x="45" y="21"/>
                  </a:moveTo>
                  <a:lnTo>
                    <a:pt x="45" y="19"/>
                  </a:lnTo>
                  <a:lnTo>
                    <a:pt x="45" y="16"/>
                  </a:lnTo>
                  <a:lnTo>
                    <a:pt x="42" y="14"/>
                  </a:lnTo>
                  <a:lnTo>
                    <a:pt x="40" y="8"/>
                  </a:lnTo>
                  <a:lnTo>
                    <a:pt x="40" y="6"/>
                  </a:lnTo>
                  <a:lnTo>
                    <a:pt x="37" y="6"/>
                  </a:lnTo>
                  <a:lnTo>
                    <a:pt x="35" y="3"/>
                  </a:lnTo>
                  <a:lnTo>
                    <a:pt x="29" y="0"/>
                  </a:lnTo>
                  <a:lnTo>
                    <a:pt x="27" y="0"/>
                  </a:lnTo>
                  <a:lnTo>
                    <a:pt x="24" y="0"/>
                  </a:lnTo>
                  <a:lnTo>
                    <a:pt x="19" y="0"/>
                  </a:lnTo>
                  <a:lnTo>
                    <a:pt x="16" y="0"/>
                  </a:lnTo>
                  <a:lnTo>
                    <a:pt x="13" y="3"/>
                  </a:lnTo>
                  <a:lnTo>
                    <a:pt x="11" y="6"/>
                  </a:lnTo>
                  <a:lnTo>
                    <a:pt x="8" y="6"/>
                  </a:lnTo>
                  <a:lnTo>
                    <a:pt x="5" y="8"/>
                  </a:lnTo>
                  <a:lnTo>
                    <a:pt x="3" y="14"/>
                  </a:lnTo>
                  <a:lnTo>
                    <a:pt x="3" y="16"/>
                  </a:lnTo>
                  <a:lnTo>
                    <a:pt x="0" y="19"/>
                  </a:lnTo>
                  <a:lnTo>
                    <a:pt x="0" y="21"/>
                  </a:lnTo>
                  <a:lnTo>
                    <a:pt x="0" y="27"/>
                  </a:lnTo>
                  <a:lnTo>
                    <a:pt x="3" y="29"/>
                  </a:lnTo>
                  <a:lnTo>
                    <a:pt x="3" y="32"/>
                  </a:lnTo>
                  <a:lnTo>
                    <a:pt x="5" y="35"/>
                  </a:lnTo>
                  <a:lnTo>
                    <a:pt x="8" y="37"/>
                  </a:lnTo>
                  <a:lnTo>
                    <a:pt x="11" y="40"/>
                  </a:lnTo>
                  <a:lnTo>
                    <a:pt x="13" y="43"/>
                  </a:lnTo>
                  <a:lnTo>
                    <a:pt x="16" y="43"/>
                  </a:lnTo>
                  <a:lnTo>
                    <a:pt x="19" y="45"/>
                  </a:lnTo>
                  <a:lnTo>
                    <a:pt x="24" y="45"/>
                  </a:lnTo>
                  <a:lnTo>
                    <a:pt x="27" y="45"/>
                  </a:lnTo>
                  <a:lnTo>
                    <a:pt x="29" y="43"/>
                  </a:lnTo>
                  <a:lnTo>
                    <a:pt x="35" y="43"/>
                  </a:lnTo>
                  <a:lnTo>
                    <a:pt x="37" y="40"/>
                  </a:lnTo>
                  <a:lnTo>
                    <a:pt x="40" y="37"/>
                  </a:lnTo>
                  <a:lnTo>
                    <a:pt x="40" y="35"/>
                  </a:lnTo>
                  <a:lnTo>
                    <a:pt x="42" y="32"/>
                  </a:lnTo>
                  <a:lnTo>
                    <a:pt x="45" y="29"/>
                  </a:lnTo>
                  <a:lnTo>
                    <a:pt x="45" y="27"/>
                  </a:lnTo>
                  <a:lnTo>
                    <a:pt x="45" y="21"/>
                  </a:lnTo>
                </a:path>
              </a:pathLst>
            </a:custGeom>
            <a:noFill/>
            <a:ln w="33338">
              <a:solidFill>
                <a:srgbClr val="000000"/>
              </a:solidFill>
              <a:round/>
            </a:ln>
          </p:spPr>
          <p:txBody>
            <a:bodyPr/>
            <a:p>
              <a:endParaRPr lang="en-US">
                <a:solidFill>
                  <a:srgbClr val="0001B5"/>
                </a:solidFil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9091"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缓存一致性问题的示例</a:t>
            </a:r>
          </a:p>
        </p:txBody>
      </p:sp>
      <p:sp>
        <p:nvSpPr>
          <p:cNvPr id="1049092"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093" name="内容占位符 2"/>
          <p:cNvSpPr>
            <a:spLocks noGrp="1"/>
          </p:cNvSpPr>
          <p:nvPr>
            <p:ph idx="1"/>
          </p:nvPr>
        </p:nvSpPr>
        <p:spPr>
          <a:xfrm>
            <a:off x="457200" y="3886835"/>
            <a:ext cx="7896225" cy="5343525"/>
          </a:xfrm>
        </p:spPr>
        <p:txBody>
          <a:bodyPr/>
          <a:p>
            <a:r>
              <a:rPr altLang="en-US" dirty="0" sz="2000" lang="zh-CN">
                <a:latin typeface="微软雅黑" panose="020B0503020204020204" charset="-122"/>
                <a:ea typeface="微软雅黑" panose="020B0503020204020204" charset="-122"/>
              </a:rPr>
              <a:t>需要注意的事项：</a:t>
            </a:r>
          </a:p>
          <a:p>
            <a:pPr lvl="1"/>
            <a:r>
              <a:rPr altLang="en-US" dirty="0" sz="1800" lang="zh-CN">
                <a:latin typeface="微软雅黑" panose="020B0503020204020204" charset="-122"/>
                <a:ea typeface="微软雅黑" panose="020B0503020204020204" charset="-122"/>
              </a:rPr>
              <a:t>事件3之后，处理器可能会看到不同的u值</a:t>
            </a:r>
          </a:p>
          <a:p>
            <a:pPr lvl="1"/>
            <a:r>
              <a:rPr altLang="en-US" dirty="0" sz="1800" lang="zh-CN">
                <a:latin typeface="微软雅黑" panose="020B0503020204020204" charset="-122"/>
                <a:ea typeface="微软雅黑" panose="020B0503020204020204" charset="-122"/>
              </a:rPr>
              <a:t>缓存写回内存的值取决于缓存刷新的时机或写回值的时机</a:t>
            </a:r>
          </a:p>
          <a:p>
            <a:r>
              <a:rPr altLang="en-US" dirty="0" sz="2000" lang="zh-CN">
                <a:latin typeface="微软雅黑" panose="020B0503020204020204" charset="-122"/>
                <a:ea typeface="微软雅黑" panose="020B0503020204020204" charset="-122"/>
              </a:rPr>
              <a:t>如何使用总线进行修复：一致性协议</a:t>
            </a:r>
          </a:p>
          <a:p>
            <a:pPr lvl="1"/>
            <a:r>
              <a:rPr altLang="en-US" dirty="0" sz="1800" lang="zh-CN">
                <a:latin typeface="微软雅黑" panose="020B0503020204020204" charset="-122"/>
                <a:ea typeface="微软雅黑" panose="020B0503020204020204" charset="-122"/>
              </a:rPr>
              <a:t>使用总线广播写入或无效</a:t>
            </a:r>
          </a:p>
          <a:p>
            <a:pPr lvl="1"/>
            <a:r>
              <a:rPr altLang="en-US" dirty="0" sz="1800" lang="zh-CN">
                <a:latin typeface="微软雅黑" panose="020B0503020204020204" charset="-122"/>
                <a:ea typeface="微软雅黑" panose="020B0503020204020204" charset="-122"/>
              </a:rPr>
              <a:t>简单的协议依赖于广播媒体的存在</a:t>
            </a:r>
          </a:p>
          <a:p>
            <a:r>
              <a:rPr altLang="en-US" dirty="0" sz="2000" lang="zh-CN">
                <a:latin typeface="微软雅黑" panose="020B0503020204020204" charset="-122"/>
                <a:ea typeface="微软雅黑" panose="020B0503020204020204" charset="-122"/>
              </a:rPr>
              <a:t>总线无法扩展到超过约100个处理器（最大）</a:t>
            </a:r>
          </a:p>
          <a:p>
            <a:pPr lvl="1"/>
            <a:r>
              <a:rPr altLang="en-US" dirty="0" sz="1800" lang="zh-CN">
                <a:solidFill>
                  <a:srgbClr val="FF0000"/>
                </a:solidFill>
                <a:latin typeface="微软雅黑" panose="020B0503020204020204" charset="-122"/>
                <a:ea typeface="微软雅黑" panose="020B0503020204020204" charset="-122"/>
              </a:rPr>
              <a:t>容量、带宽限制</a:t>
            </a:r>
          </a:p>
        </p:txBody>
      </p:sp>
      <p:sp>
        <p:nvSpPr>
          <p:cNvPr id="1049094" name="Line 3"/>
          <p:cNvSpPr>
            <a:spLocks noChangeShapeType="1"/>
          </p:cNvSpPr>
          <p:nvPr>
            <p:custDataLst>
              <p:tags r:id="rId2"/>
            </p:custDataLst>
          </p:nvPr>
        </p:nvSpPr>
        <p:spPr bwMode="auto">
          <a:xfrm>
            <a:off x="2070100" y="2760663"/>
            <a:ext cx="5378450" cy="1587"/>
          </a:xfrm>
          <a:prstGeom prst="line"/>
          <a:noFill/>
          <a:ln w="26988">
            <a:solidFill>
              <a:srgbClr val="000000"/>
            </a:solidFill>
            <a:round/>
          </a:ln>
        </p:spPr>
        <p:txBody>
          <a:bodyPr/>
          <a:p>
            <a:endParaRPr lang="en-US">
              <a:solidFill>
                <a:srgbClr val="0001B5"/>
              </a:solidFill>
            </a:endParaRPr>
          </a:p>
        </p:txBody>
      </p:sp>
      <p:sp>
        <p:nvSpPr>
          <p:cNvPr id="1049095" name="Line 4"/>
          <p:cNvSpPr>
            <a:spLocks noChangeShapeType="1"/>
          </p:cNvSpPr>
          <p:nvPr>
            <p:custDataLst>
              <p:tags r:id="rId3"/>
            </p:custDataLst>
          </p:nvPr>
        </p:nvSpPr>
        <p:spPr bwMode="auto">
          <a:xfrm>
            <a:off x="3589338" y="2760663"/>
            <a:ext cx="1587" cy="334962"/>
          </a:xfrm>
          <a:prstGeom prst="line"/>
          <a:noFill/>
          <a:ln w="26988">
            <a:solidFill>
              <a:srgbClr val="000000"/>
            </a:solidFill>
            <a:round/>
          </a:ln>
        </p:spPr>
        <p:txBody>
          <a:bodyPr/>
          <a:p>
            <a:endParaRPr lang="en-US">
              <a:solidFill>
                <a:srgbClr val="0001B5"/>
              </a:solidFill>
            </a:endParaRPr>
          </a:p>
        </p:txBody>
      </p:sp>
      <p:sp>
        <p:nvSpPr>
          <p:cNvPr id="1049096" name="Rectangle 5"/>
          <p:cNvSpPr>
            <a:spLocks noChangeArrowheads="1"/>
          </p:cNvSpPr>
          <p:nvPr>
            <p:custDataLst>
              <p:tags r:id="rId4"/>
            </p:custDataLst>
          </p:nvPr>
        </p:nvSpPr>
        <p:spPr bwMode="auto">
          <a:xfrm>
            <a:off x="2743200" y="3070225"/>
            <a:ext cx="1681163" cy="1008063"/>
          </a:xfrm>
          <a:prstGeom prst="rect"/>
          <a:solidFill>
            <a:srgbClr val="FFFFFF"/>
          </a:solidFill>
          <a:ln>
            <a:noFill/>
          </a:ln>
        </p:spPr>
        <p:txBody>
          <a:bodyPr/>
          <a:p>
            <a:endParaRPr lang="en-US">
              <a:solidFill>
                <a:srgbClr val="0001B5"/>
              </a:solidFill>
            </a:endParaRPr>
          </a:p>
        </p:txBody>
      </p:sp>
      <p:sp>
        <p:nvSpPr>
          <p:cNvPr id="1049097" name="Rectangle 6" descr="Wide upward diagonal"/>
          <p:cNvSpPr>
            <a:spLocks noChangeArrowheads="1"/>
          </p:cNvSpPr>
          <p:nvPr>
            <p:custDataLst>
              <p:tags r:id="rId5"/>
            </p:custDataLst>
          </p:nvPr>
        </p:nvSpPr>
        <p:spPr bwMode="auto">
          <a:xfrm>
            <a:off x="2743200" y="3095625"/>
            <a:ext cx="1681163" cy="790575"/>
          </a:xfrm>
          <a:prstGeom prst="rect"/>
          <a:pattFill prst="wdUpDiag">
            <a:fgClr>
              <a:schemeClr val="accent1"/>
            </a:fgClr>
            <a:bgClr>
              <a:srgbClr val="FFFFFF"/>
            </a:bgClr>
          </a:pattFill>
          <a:ln w="9525">
            <a:solidFill>
              <a:srgbClr val="000000"/>
            </a:solidFill>
            <a:miter lim="800000"/>
          </a:ln>
        </p:spPr>
        <p:txBody>
          <a:bodyPr/>
          <a:p>
            <a:endParaRPr lang="en-US">
              <a:solidFill>
                <a:srgbClr val="0001B5"/>
              </a:solidFill>
            </a:endParaRPr>
          </a:p>
        </p:txBody>
      </p:sp>
      <p:sp>
        <p:nvSpPr>
          <p:cNvPr id="1049098" name="Rectangle 7"/>
          <p:cNvSpPr>
            <a:spLocks noChangeArrowheads="1"/>
          </p:cNvSpPr>
          <p:nvPr>
            <p:custDataLst>
              <p:tags r:id="rId6"/>
            </p:custDataLst>
          </p:nvPr>
        </p:nvSpPr>
        <p:spPr bwMode="auto">
          <a:xfrm>
            <a:off x="6103938" y="3173413"/>
            <a:ext cx="659130" cy="184150"/>
          </a:xfrm>
          <a:prstGeom prst="rect"/>
          <a:noFill/>
          <a:ln>
            <a:noFill/>
          </a:ln>
        </p:spPr>
        <p:txBody>
          <a:bodyPr bIns="0" lIns="0" rIns="0" tIns="0" wrap="none">
            <a:spAutoFit/>
          </a:bodyPr>
          <a:p>
            <a:r>
              <a:rPr sz="1200" lang="en-US">
                <a:solidFill>
                  <a:srgbClr val="000000"/>
                </a:solidFill>
              </a:rPr>
              <a:t>I/O devices</a:t>
            </a:r>
          </a:p>
        </p:txBody>
      </p:sp>
      <p:sp>
        <p:nvSpPr>
          <p:cNvPr id="1049099" name="Rectangle 8"/>
          <p:cNvSpPr>
            <a:spLocks noChangeArrowheads="1"/>
          </p:cNvSpPr>
          <p:nvPr>
            <p:custDataLst>
              <p:tags r:id="rId7"/>
            </p:custDataLst>
          </p:nvPr>
        </p:nvSpPr>
        <p:spPr bwMode="auto">
          <a:xfrm>
            <a:off x="3316288" y="3867150"/>
            <a:ext cx="478790" cy="184150"/>
          </a:xfrm>
          <a:prstGeom prst="rect"/>
          <a:noFill/>
          <a:ln>
            <a:noFill/>
          </a:ln>
        </p:spPr>
        <p:txBody>
          <a:bodyPr bIns="0" lIns="0" rIns="0" tIns="0" wrap="none">
            <a:spAutoFit/>
          </a:bodyPr>
          <a:p>
            <a:r>
              <a:rPr sz="1200" lang="en-US">
                <a:solidFill>
                  <a:srgbClr val="000000"/>
                </a:solidFill>
              </a:rPr>
              <a:t>Memory</a:t>
            </a:r>
          </a:p>
        </p:txBody>
      </p:sp>
      <p:sp>
        <p:nvSpPr>
          <p:cNvPr id="1049100" name="Line 9"/>
          <p:cNvSpPr>
            <a:spLocks noChangeShapeType="1"/>
          </p:cNvSpPr>
          <p:nvPr>
            <p:custDataLst>
              <p:tags r:id="rId8"/>
            </p:custDataLst>
          </p:nvPr>
        </p:nvSpPr>
        <p:spPr bwMode="auto">
          <a:xfrm>
            <a:off x="2576513" y="2424113"/>
            <a:ext cx="1587" cy="336550"/>
          </a:xfrm>
          <a:prstGeom prst="line"/>
          <a:noFill/>
          <a:ln w="26988">
            <a:solidFill>
              <a:srgbClr val="000000"/>
            </a:solidFill>
            <a:round/>
          </a:ln>
        </p:spPr>
        <p:txBody>
          <a:bodyPr/>
          <a:p>
            <a:endParaRPr lang="en-US">
              <a:solidFill>
                <a:srgbClr val="0001B5"/>
              </a:solidFill>
            </a:endParaRPr>
          </a:p>
        </p:txBody>
      </p:sp>
      <p:sp>
        <p:nvSpPr>
          <p:cNvPr id="1049101" name="Line 10"/>
          <p:cNvSpPr>
            <a:spLocks noChangeShapeType="1"/>
          </p:cNvSpPr>
          <p:nvPr>
            <p:custDataLst>
              <p:tags r:id="rId9"/>
            </p:custDataLst>
          </p:nvPr>
        </p:nvSpPr>
        <p:spPr bwMode="auto">
          <a:xfrm>
            <a:off x="2576513" y="1585913"/>
            <a:ext cx="1587" cy="166687"/>
          </a:xfrm>
          <a:prstGeom prst="line"/>
          <a:noFill/>
          <a:ln w="26988">
            <a:solidFill>
              <a:srgbClr val="000000"/>
            </a:solidFill>
            <a:round/>
          </a:ln>
        </p:spPr>
        <p:txBody>
          <a:bodyPr/>
          <a:p>
            <a:endParaRPr lang="en-US">
              <a:solidFill>
                <a:srgbClr val="0001B5"/>
              </a:solidFill>
            </a:endParaRPr>
          </a:p>
        </p:txBody>
      </p:sp>
      <p:sp>
        <p:nvSpPr>
          <p:cNvPr id="1049102" name="Freeform 11"/>
          <p:cNvSpPr/>
          <p:nvPr>
            <p:custDataLst>
              <p:tags r:id="rId10"/>
            </p:custDataLst>
          </p:nvPr>
        </p:nvSpPr>
        <p:spPr bwMode="auto">
          <a:xfrm>
            <a:off x="2241550" y="914400"/>
            <a:ext cx="671513" cy="671513"/>
          </a:xfrm>
          <a:custGeom>
            <a:avLst/>
            <a:gdLst>
              <a:gd name="T0" fmla="*/ 2147483647 w 423"/>
              <a:gd name="T1" fmla="*/ 2147483647 h 423"/>
              <a:gd name="T2" fmla="*/ 2147483647 w 423"/>
              <a:gd name="T3" fmla="*/ 2147483647 h 423"/>
              <a:gd name="T4" fmla="*/ 2147483647 w 423"/>
              <a:gd name="T5" fmla="*/ 2147483647 h 423"/>
              <a:gd name="T6" fmla="*/ 2147483647 w 423"/>
              <a:gd name="T7" fmla="*/ 2147483647 h 423"/>
              <a:gd name="T8" fmla="*/ 2147483647 w 423"/>
              <a:gd name="T9" fmla="*/ 2147483647 h 423"/>
              <a:gd name="T10" fmla="*/ 2147483647 w 423"/>
              <a:gd name="T11" fmla="*/ 2147483647 h 423"/>
              <a:gd name="T12" fmla="*/ 2147483647 w 423"/>
              <a:gd name="T13" fmla="*/ 2147483647 h 423"/>
              <a:gd name="T14" fmla="*/ 2147483647 w 423"/>
              <a:gd name="T15" fmla="*/ 2147483647 h 423"/>
              <a:gd name="T16" fmla="*/ 2147483647 w 423"/>
              <a:gd name="T17" fmla="*/ 2147483647 h 423"/>
              <a:gd name="T18" fmla="*/ 2147483647 w 423"/>
              <a:gd name="T19" fmla="*/ 2147483647 h 423"/>
              <a:gd name="T20" fmla="*/ 2147483647 w 423"/>
              <a:gd name="T21" fmla="*/ 2147483647 h 423"/>
              <a:gd name="T22" fmla="*/ 2147483647 w 423"/>
              <a:gd name="T23" fmla="*/ 2147483647 h 423"/>
              <a:gd name="T24" fmla="*/ 2147483647 w 423"/>
              <a:gd name="T25" fmla="*/ 2147483647 h 423"/>
              <a:gd name="T26" fmla="*/ 2147483647 w 423"/>
              <a:gd name="T27" fmla="*/ 2147483647 h 423"/>
              <a:gd name="T28" fmla="*/ 2147483647 w 423"/>
              <a:gd name="T29" fmla="*/ 2147483647 h 423"/>
              <a:gd name="T30" fmla="*/ 2147483647 w 423"/>
              <a:gd name="T31" fmla="*/ 2147483647 h 423"/>
              <a:gd name="T32" fmla="*/ 2147483647 w 423"/>
              <a:gd name="T33" fmla="*/ 2147483647 h 423"/>
              <a:gd name="T34" fmla="*/ 2147483647 w 423"/>
              <a:gd name="T35" fmla="*/ 2147483647 h 423"/>
              <a:gd name="T36" fmla="*/ 2147483647 w 423"/>
              <a:gd name="T37" fmla="*/ 2147483647 h 423"/>
              <a:gd name="T38" fmla="*/ 2147483647 w 423"/>
              <a:gd name="T39" fmla="*/ 2147483647 h 423"/>
              <a:gd name="T40" fmla="*/ 0 w 423"/>
              <a:gd name="T41" fmla="*/ 2147483647 h 423"/>
              <a:gd name="T42" fmla="*/ 2147483647 w 423"/>
              <a:gd name="T43" fmla="*/ 2147483647 h 423"/>
              <a:gd name="T44" fmla="*/ 2147483647 w 423"/>
              <a:gd name="T45" fmla="*/ 2147483647 h 423"/>
              <a:gd name="T46" fmla="*/ 2147483647 w 423"/>
              <a:gd name="T47" fmla="*/ 2147483647 h 423"/>
              <a:gd name="T48" fmla="*/ 2147483647 w 423"/>
              <a:gd name="T49" fmla="*/ 2147483647 h 423"/>
              <a:gd name="T50" fmla="*/ 2147483647 w 423"/>
              <a:gd name="T51" fmla="*/ 2147483647 h 423"/>
              <a:gd name="T52" fmla="*/ 2147483647 w 423"/>
              <a:gd name="T53" fmla="*/ 2147483647 h 423"/>
              <a:gd name="T54" fmla="*/ 2147483647 w 423"/>
              <a:gd name="T55" fmla="*/ 2147483647 h 423"/>
              <a:gd name="T56" fmla="*/ 2147483647 w 423"/>
              <a:gd name="T57" fmla="*/ 2147483647 h 423"/>
              <a:gd name="T58" fmla="*/ 2147483647 w 423"/>
              <a:gd name="T59" fmla="*/ 2147483647 h 423"/>
              <a:gd name="T60" fmla="*/ 2147483647 w 423"/>
              <a:gd name="T61" fmla="*/ 0 h 423"/>
              <a:gd name="T62" fmla="*/ 2147483647 w 423"/>
              <a:gd name="T63" fmla="*/ 2147483647 h 423"/>
              <a:gd name="T64" fmla="*/ 2147483647 w 423"/>
              <a:gd name="T65" fmla="*/ 2147483647 h 423"/>
              <a:gd name="T66" fmla="*/ 2147483647 w 423"/>
              <a:gd name="T67" fmla="*/ 2147483647 h 423"/>
              <a:gd name="T68" fmla="*/ 2147483647 w 423"/>
              <a:gd name="T69" fmla="*/ 2147483647 h 423"/>
              <a:gd name="T70" fmla="*/ 2147483647 w 423"/>
              <a:gd name="T71" fmla="*/ 2147483647 h 423"/>
              <a:gd name="T72" fmla="*/ 2147483647 w 423"/>
              <a:gd name="T73" fmla="*/ 2147483647 h 423"/>
              <a:gd name="T74" fmla="*/ 2147483647 w 423"/>
              <a:gd name="T75" fmla="*/ 2147483647 h 423"/>
              <a:gd name="T76" fmla="*/ 2147483647 w 423"/>
              <a:gd name="T77" fmla="*/ 2147483647 h 423"/>
              <a:gd name="T78" fmla="*/ 2147483647 w 423"/>
              <a:gd name="T79" fmla="*/ 2147483647 h 423"/>
              <a:gd name="T80" fmla="*/ 2147483647 w 423"/>
              <a:gd name="T81" fmla="*/ 2147483647 h 423"/>
              <a:gd name="T82" fmla="*/ 2147483647 w 423"/>
              <a:gd name="T83" fmla="*/ 2147483647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0" y="209"/>
                </a:moveTo>
                <a:lnTo>
                  <a:pt x="420" y="245"/>
                </a:lnTo>
                <a:lnTo>
                  <a:pt x="412" y="276"/>
                </a:lnTo>
                <a:lnTo>
                  <a:pt x="398" y="307"/>
                </a:lnTo>
                <a:lnTo>
                  <a:pt x="381" y="336"/>
                </a:lnTo>
                <a:lnTo>
                  <a:pt x="361" y="361"/>
                </a:lnTo>
                <a:lnTo>
                  <a:pt x="336" y="381"/>
                </a:lnTo>
                <a:lnTo>
                  <a:pt x="307" y="398"/>
                </a:lnTo>
                <a:lnTo>
                  <a:pt x="279" y="412"/>
                </a:lnTo>
                <a:lnTo>
                  <a:pt x="245" y="420"/>
                </a:lnTo>
                <a:lnTo>
                  <a:pt x="211" y="423"/>
                </a:lnTo>
                <a:lnTo>
                  <a:pt x="178" y="420"/>
                </a:lnTo>
                <a:lnTo>
                  <a:pt x="144" y="412"/>
                </a:lnTo>
                <a:lnTo>
                  <a:pt x="113" y="398"/>
                </a:lnTo>
                <a:lnTo>
                  <a:pt x="87" y="381"/>
                </a:lnTo>
                <a:lnTo>
                  <a:pt x="62" y="361"/>
                </a:lnTo>
                <a:lnTo>
                  <a:pt x="39" y="336"/>
                </a:lnTo>
                <a:lnTo>
                  <a:pt x="22" y="307"/>
                </a:lnTo>
                <a:lnTo>
                  <a:pt x="11" y="276"/>
                </a:lnTo>
                <a:lnTo>
                  <a:pt x="3" y="245"/>
                </a:lnTo>
                <a:lnTo>
                  <a:pt x="0" y="212"/>
                </a:lnTo>
                <a:lnTo>
                  <a:pt x="3" y="178"/>
                </a:lnTo>
                <a:lnTo>
                  <a:pt x="11" y="144"/>
                </a:lnTo>
                <a:lnTo>
                  <a:pt x="22" y="113"/>
                </a:lnTo>
                <a:lnTo>
                  <a:pt x="39" y="85"/>
                </a:lnTo>
                <a:lnTo>
                  <a:pt x="62" y="62"/>
                </a:lnTo>
                <a:lnTo>
                  <a:pt x="87" y="39"/>
                </a:lnTo>
                <a:lnTo>
                  <a:pt x="113" y="22"/>
                </a:lnTo>
                <a:lnTo>
                  <a:pt x="144" y="11"/>
                </a:lnTo>
                <a:lnTo>
                  <a:pt x="178" y="3"/>
                </a:lnTo>
                <a:lnTo>
                  <a:pt x="211" y="0"/>
                </a:lnTo>
                <a:lnTo>
                  <a:pt x="245" y="3"/>
                </a:lnTo>
                <a:lnTo>
                  <a:pt x="279" y="11"/>
                </a:lnTo>
                <a:lnTo>
                  <a:pt x="307" y="22"/>
                </a:lnTo>
                <a:lnTo>
                  <a:pt x="336" y="39"/>
                </a:lnTo>
                <a:lnTo>
                  <a:pt x="361" y="62"/>
                </a:lnTo>
                <a:lnTo>
                  <a:pt x="381" y="85"/>
                </a:lnTo>
                <a:lnTo>
                  <a:pt x="398" y="113"/>
                </a:lnTo>
                <a:lnTo>
                  <a:pt x="412" y="144"/>
                </a:lnTo>
                <a:lnTo>
                  <a:pt x="420" y="178"/>
                </a:lnTo>
                <a:lnTo>
                  <a:pt x="423" y="212"/>
                </a:lnTo>
                <a:lnTo>
                  <a:pt x="420" y="209"/>
                </a:lnTo>
                <a:close/>
              </a:path>
            </a:pathLst>
          </a:custGeom>
          <a:solidFill>
            <a:srgbClr val="FFFFFF"/>
          </a:solidFill>
          <a:ln>
            <a:noFill/>
          </a:ln>
        </p:spPr>
        <p:txBody>
          <a:bodyPr/>
          <a:p>
            <a:endParaRPr lang="en-US">
              <a:solidFill>
                <a:srgbClr val="0001B5"/>
              </a:solidFill>
            </a:endParaRPr>
          </a:p>
        </p:txBody>
      </p:sp>
      <p:sp>
        <p:nvSpPr>
          <p:cNvPr id="1049103" name="Freeform 12"/>
          <p:cNvSpPr/>
          <p:nvPr>
            <p:custDataLst>
              <p:tags r:id="rId11"/>
            </p:custDataLst>
          </p:nvPr>
        </p:nvSpPr>
        <p:spPr bwMode="auto">
          <a:xfrm>
            <a:off x="2368550" y="1041400"/>
            <a:ext cx="671513" cy="671513"/>
          </a:xfrm>
          <a:custGeom>
            <a:avLst/>
            <a:gdLst>
              <a:gd name="T0" fmla="*/ 2147483647 w 423"/>
              <a:gd name="T1" fmla="*/ 2147483647 h 423"/>
              <a:gd name="T2" fmla="*/ 2147483647 w 423"/>
              <a:gd name="T3" fmla="*/ 2147483647 h 423"/>
              <a:gd name="T4" fmla="*/ 2147483647 w 423"/>
              <a:gd name="T5" fmla="*/ 2147483647 h 423"/>
              <a:gd name="T6" fmla="*/ 2147483647 w 423"/>
              <a:gd name="T7" fmla="*/ 2147483647 h 423"/>
              <a:gd name="T8" fmla="*/ 2147483647 w 423"/>
              <a:gd name="T9" fmla="*/ 2147483647 h 423"/>
              <a:gd name="T10" fmla="*/ 2147483647 w 423"/>
              <a:gd name="T11" fmla="*/ 2147483647 h 423"/>
              <a:gd name="T12" fmla="*/ 2147483647 w 423"/>
              <a:gd name="T13" fmla="*/ 2147483647 h 423"/>
              <a:gd name="T14" fmla="*/ 2147483647 w 423"/>
              <a:gd name="T15" fmla="*/ 2147483647 h 423"/>
              <a:gd name="T16" fmla="*/ 2147483647 w 423"/>
              <a:gd name="T17" fmla="*/ 2147483647 h 423"/>
              <a:gd name="T18" fmla="*/ 2147483647 w 423"/>
              <a:gd name="T19" fmla="*/ 2147483647 h 423"/>
              <a:gd name="T20" fmla="*/ 2147483647 w 423"/>
              <a:gd name="T21" fmla="*/ 0 h 423"/>
              <a:gd name="T22" fmla="*/ 2147483647 w 423"/>
              <a:gd name="T23" fmla="*/ 2147483647 h 423"/>
              <a:gd name="T24" fmla="*/ 2147483647 w 423"/>
              <a:gd name="T25" fmla="*/ 2147483647 h 423"/>
              <a:gd name="T26" fmla="*/ 2147483647 w 423"/>
              <a:gd name="T27" fmla="*/ 2147483647 h 423"/>
              <a:gd name="T28" fmla="*/ 2147483647 w 423"/>
              <a:gd name="T29" fmla="*/ 2147483647 h 423"/>
              <a:gd name="T30" fmla="*/ 2147483647 w 423"/>
              <a:gd name="T31" fmla="*/ 2147483647 h 423"/>
              <a:gd name="T32" fmla="*/ 2147483647 w 423"/>
              <a:gd name="T33" fmla="*/ 2147483647 h 423"/>
              <a:gd name="T34" fmla="*/ 2147483647 w 423"/>
              <a:gd name="T35" fmla="*/ 2147483647 h 423"/>
              <a:gd name="T36" fmla="*/ 2147483647 w 423"/>
              <a:gd name="T37" fmla="*/ 2147483647 h 423"/>
              <a:gd name="T38" fmla="*/ 2147483647 w 423"/>
              <a:gd name="T39" fmla="*/ 2147483647 h 423"/>
              <a:gd name="T40" fmla="*/ 0 w 423"/>
              <a:gd name="T41" fmla="*/ 2147483647 h 423"/>
              <a:gd name="T42" fmla="*/ 2147483647 w 423"/>
              <a:gd name="T43" fmla="*/ 2147483647 h 423"/>
              <a:gd name="T44" fmla="*/ 2147483647 w 423"/>
              <a:gd name="T45" fmla="*/ 2147483647 h 423"/>
              <a:gd name="T46" fmla="*/ 2147483647 w 423"/>
              <a:gd name="T47" fmla="*/ 2147483647 h 423"/>
              <a:gd name="T48" fmla="*/ 2147483647 w 423"/>
              <a:gd name="T49" fmla="*/ 2147483647 h 423"/>
              <a:gd name="T50" fmla="*/ 2147483647 w 423"/>
              <a:gd name="T51" fmla="*/ 2147483647 h 423"/>
              <a:gd name="T52" fmla="*/ 2147483647 w 423"/>
              <a:gd name="T53" fmla="*/ 2147483647 h 423"/>
              <a:gd name="T54" fmla="*/ 2147483647 w 423"/>
              <a:gd name="T55" fmla="*/ 2147483647 h 423"/>
              <a:gd name="T56" fmla="*/ 2147483647 w 423"/>
              <a:gd name="T57" fmla="*/ 2147483647 h 423"/>
              <a:gd name="T58" fmla="*/ 2147483647 w 423"/>
              <a:gd name="T59" fmla="*/ 2147483647 h 423"/>
              <a:gd name="T60" fmla="*/ 2147483647 w 423"/>
              <a:gd name="T61" fmla="*/ 2147483647 h 423"/>
              <a:gd name="T62" fmla="*/ 2147483647 w 423"/>
              <a:gd name="T63" fmla="*/ 2147483647 h 423"/>
              <a:gd name="T64" fmla="*/ 2147483647 w 423"/>
              <a:gd name="T65" fmla="*/ 2147483647 h 423"/>
              <a:gd name="T66" fmla="*/ 2147483647 w 423"/>
              <a:gd name="T67" fmla="*/ 2147483647 h 423"/>
              <a:gd name="T68" fmla="*/ 2147483647 w 423"/>
              <a:gd name="T69" fmla="*/ 2147483647 h 423"/>
              <a:gd name="T70" fmla="*/ 2147483647 w 423"/>
              <a:gd name="T71" fmla="*/ 2147483647 h 423"/>
              <a:gd name="T72" fmla="*/ 2147483647 w 423"/>
              <a:gd name="T73" fmla="*/ 2147483647 h 423"/>
              <a:gd name="T74" fmla="*/ 2147483647 w 423"/>
              <a:gd name="T75" fmla="*/ 2147483647 h 423"/>
              <a:gd name="T76" fmla="*/ 2147483647 w 423"/>
              <a:gd name="T77" fmla="*/ 2147483647 h 423"/>
              <a:gd name="T78" fmla="*/ 2147483647 w 423"/>
              <a:gd name="T79" fmla="*/ 2147483647 h 423"/>
              <a:gd name="T80" fmla="*/ 2147483647 w 423"/>
              <a:gd name="T81" fmla="*/ 2147483647 h 423"/>
              <a:gd name="T82" fmla="*/ 2147483647 w 423"/>
              <a:gd name="T83" fmla="*/ 2147483647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0" y="209"/>
                </a:moveTo>
                <a:lnTo>
                  <a:pt x="420" y="178"/>
                </a:lnTo>
                <a:lnTo>
                  <a:pt x="412" y="144"/>
                </a:lnTo>
                <a:lnTo>
                  <a:pt x="398" y="113"/>
                </a:lnTo>
                <a:lnTo>
                  <a:pt x="381" y="85"/>
                </a:lnTo>
                <a:lnTo>
                  <a:pt x="361" y="62"/>
                </a:lnTo>
                <a:lnTo>
                  <a:pt x="336" y="39"/>
                </a:lnTo>
                <a:lnTo>
                  <a:pt x="307" y="22"/>
                </a:lnTo>
                <a:lnTo>
                  <a:pt x="279" y="11"/>
                </a:lnTo>
                <a:lnTo>
                  <a:pt x="245" y="3"/>
                </a:lnTo>
                <a:lnTo>
                  <a:pt x="211" y="0"/>
                </a:lnTo>
                <a:lnTo>
                  <a:pt x="178" y="3"/>
                </a:lnTo>
                <a:lnTo>
                  <a:pt x="144" y="11"/>
                </a:lnTo>
                <a:lnTo>
                  <a:pt x="113" y="22"/>
                </a:lnTo>
                <a:lnTo>
                  <a:pt x="87" y="39"/>
                </a:lnTo>
                <a:lnTo>
                  <a:pt x="62" y="62"/>
                </a:lnTo>
                <a:lnTo>
                  <a:pt x="39" y="85"/>
                </a:lnTo>
                <a:lnTo>
                  <a:pt x="22" y="113"/>
                </a:lnTo>
                <a:lnTo>
                  <a:pt x="11" y="144"/>
                </a:lnTo>
                <a:lnTo>
                  <a:pt x="3" y="178"/>
                </a:lnTo>
                <a:lnTo>
                  <a:pt x="0" y="212"/>
                </a:lnTo>
                <a:lnTo>
                  <a:pt x="3" y="245"/>
                </a:lnTo>
                <a:lnTo>
                  <a:pt x="11" y="276"/>
                </a:lnTo>
                <a:lnTo>
                  <a:pt x="22" y="307"/>
                </a:lnTo>
                <a:lnTo>
                  <a:pt x="39" y="336"/>
                </a:lnTo>
                <a:lnTo>
                  <a:pt x="62" y="361"/>
                </a:lnTo>
                <a:lnTo>
                  <a:pt x="87" y="381"/>
                </a:lnTo>
                <a:lnTo>
                  <a:pt x="113" y="398"/>
                </a:lnTo>
                <a:lnTo>
                  <a:pt x="144" y="412"/>
                </a:lnTo>
                <a:lnTo>
                  <a:pt x="178" y="420"/>
                </a:lnTo>
                <a:lnTo>
                  <a:pt x="211" y="423"/>
                </a:lnTo>
                <a:lnTo>
                  <a:pt x="245" y="420"/>
                </a:lnTo>
                <a:lnTo>
                  <a:pt x="279" y="412"/>
                </a:lnTo>
                <a:lnTo>
                  <a:pt x="307" y="398"/>
                </a:lnTo>
                <a:lnTo>
                  <a:pt x="336" y="381"/>
                </a:lnTo>
                <a:lnTo>
                  <a:pt x="361" y="361"/>
                </a:lnTo>
                <a:lnTo>
                  <a:pt x="381" y="336"/>
                </a:lnTo>
                <a:lnTo>
                  <a:pt x="398" y="307"/>
                </a:lnTo>
                <a:lnTo>
                  <a:pt x="412" y="276"/>
                </a:lnTo>
                <a:lnTo>
                  <a:pt x="420" y="245"/>
                </a:lnTo>
                <a:lnTo>
                  <a:pt x="423" y="212"/>
                </a:lnTo>
              </a:path>
            </a:pathLst>
          </a:custGeom>
          <a:solidFill>
            <a:srgbClr val="67DCF7"/>
          </a:solidFill>
          <a:ln w="26988">
            <a:solidFill>
              <a:srgbClr val="000000"/>
            </a:solidFill>
            <a:round/>
          </a:ln>
        </p:spPr>
        <p:txBody>
          <a:bodyPr/>
          <a:p>
            <a:endParaRPr lang="en-US">
              <a:solidFill>
                <a:srgbClr val="0001B5"/>
              </a:solidFill>
            </a:endParaRPr>
          </a:p>
        </p:txBody>
      </p:sp>
      <p:sp>
        <p:nvSpPr>
          <p:cNvPr id="1049104" name="Rectangle 13"/>
          <p:cNvSpPr>
            <a:spLocks noChangeArrowheads="1"/>
          </p:cNvSpPr>
          <p:nvPr>
            <p:custDataLst>
              <p:tags r:id="rId12"/>
            </p:custDataLst>
          </p:nvPr>
        </p:nvSpPr>
        <p:spPr bwMode="auto">
          <a:xfrm>
            <a:off x="2070100" y="1752600"/>
            <a:ext cx="1009650" cy="671513"/>
          </a:xfrm>
          <a:prstGeom prst="rect"/>
          <a:solidFill>
            <a:srgbClr val="FFFFFF"/>
          </a:solidFill>
          <a:ln>
            <a:noFill/>
          </a:ln>
        </p:spPr>
        <p:txBody>
          <a:bodyPr/>
          <a:p>
            <a:endParaRPr lang="en-US">
              <a:solidFill>
                <a:srgbClr val="0001B5"/>
              </a:solidFill>
            </a:endParaRPr>
          </a:p>
        </p:txBody>
      </p:sp>
      <p:sp>
        <p:nvSpPr>
          <p:cNvPr id="1049105" name="Rectangle 14" descr="Small confetti"/>
          <p:cNvSpPr>
            <a:spLocks noChangeArrowheads="1"/>
          </p:cNvSpPr>
          <p:nvPr>
            <p:custDataLst>
              <p:tags r:id="rId13"/>
            </p:custDataLst>
          </p:nvPr>
        </p:nvSpPr>
        <p:spPr bwMode="auto">
          <a:xfrm>
            <a:off x="2197100" y="1879600"/>
            <a:ext cx="1009650" cy="671513"/>
          </a:xfrm>
          <a:prstGeom prst="rect"/>
          <a:pattFill prst="smConfetti">
            <a:fgClr>
              <a:schemeClr val="accent2"/>
            </a:fgClr>
            <a:bgClr>
              <a:schemeClr val="bg1"/>
            </a:bgClr>
          </a:pattFill>
          <a:ln w="9525">
            <a:solidFill>
              <a:srgbClr val="000000"/>
            </a:solidFill>
            <a:miter lim="800000"/>
          </a:ln>
        </p:spPr>
        <p:txBody>
          <a:bodyPr/>
          <a:p>
            <a:endParaRPr lang="en-US">
              <a:solidFill>
                <a:srgbClr val="0001B5"/>
              </a:solidFill>
            </a:endParaRPr>
          </a:p>
        </p:txBody>
      </p:sp>
      <p:sp>
        <p:nvSpPr>
          <p:cNvPr id="1049106" name="Rectangle 15"/>
          <p:cNvSpPr>
            <a:spLocks noChangeArrowheads="1"/>
          </p:cNvSpPr>
          <p:nvPr>
            <p:custDataLst>
              <p:tags r:id="rId14"/>
            </p:custDataLst>
          </p:nvPr>
        </p:nvSpPr>
        <p:spPr bwMode="auto">
          <a:xfrm>
            <a:off x="2482850" y="1162050"/>
            <a:ext cx="83185" cy="184150"/>
          </a:xfrm>
          <a:prstGeom prst="rect"/>
          <a:noFill/>
          <a:ln>
            <a:noFill/>
          </a:ln>
        </p:spPr>
        <p:txBody>
          <a:bodyPr bIns="0" lIns="0" rIns="0" tIns="0" wrap="none">
            <a:spAutoFit/>
          </a:bodyPr>
          <a:p>
            <a:r>
              <a:rPr sz="1200" lang="en-US">
                <a:solidFill>
                  <a:srgbClr val="000000"/>
                </a:solidFill>
              </a:rPr>
              <a:t>P</a:t>
            </a:r>
          </a:p>
        </p:txBody>
      </p:sp>
      <p:sp>
        <p:nvSpPr>
          <p:cNvPr id="1049107" name="Rectangle 16"/>
          <p:cNvSpPr>
            <a:spLocks noChangeArrowheads="1"/>
          </p:cNvSpPr>
          <p:nvPr>
            <p:custDataLst>
              <p:tags r:id="rId15"/>
            </p:custDataLst>
          </p:nvPr>
        </p:nvSpPr>
        <p:spPr bwMode="auto">
          <a:xfrm>
            <a:off x="2554288" y="1223963"/>
            <a:ext cx="57785" cy="153670"/>
          </a:xfrm>
          <a:prstGeom prst="rect"/>
          <a:noFill/>
          <a:ln>
            <a:noFill/>
          </a:ln>
        </p:spPr>
        <p:txBody>
          <a:bodyPr bIns="0" lIns="0" rIns="0" tIns="0" wrap="none">
            <a:spAutoFit/>
          </a:bodyPr>
          <a:p>
            <a:r>
              <a:rPr sz="1000" lang="en-US">
                <a:solidFill>
                  <a:srgbClr val="000000"/>
                </a:solidFill>
              </a:rPr>
              <a:t>1</a:t>
            </a:r>
          </a:p>
        </p:txBody>
      </p:sp>
      <p:sp>
        <p:nvSpPr>
          <p:cNvPr id="1049108" name="Rectangle 17"/>
          <p:cNvSpPr>
            <a:spLocks noChangeArrowheads="1"/>
          </p:cNvSpPr>
          <p:nvPr>
            <p:custDataLst>
              <p:tags r:id="rId16"/>
            </p:custDataLst>
          </p:nvPr>
        </p:nvSpPr>
        <p:spPr bwMode="auto">
          <a:xfrm>
            <a:off x="2524125" y="1843088"/>
            <a:ext cx="69215" cy="184150"/>
          </a:xfrm>
          <a:prstGeom prst="rect"/>
          <a:noFill/>
          <a:ln>
            <a:noFill/>
          </a:ln>
        </p:spPr>
        <p:txBody>
          <a:bodyPr bIns="0" lIns="0" rIns="0" tIns="0" wrap="none">
            <a:spAutoFit/>
          </a:bodyPr>
          <a:p>
            <a:r>
              <a:rPr sz="1200" lang="en-US">
                <a:solidFill>
                  <a:srgbClr val="000000"/>
                </a:solidFill>
              </a:rPr>
              <a:t>$</a:t>
            </a:r>
          </a:p>
        </p:txBody>
      </p:sp>
      <p:sp>
        <p:nvSpPr>
          <p:cNvPr id="1049109" name="Line 18"/>
          <p:cNvSpPr>
            <a:spLocks noChangeShapeType="1"/>
          </p:cNvSpPr>
          <p:nvPr>
            <p:custDataLst>
              <p:tags r:id="rId17"/>
            </p:custDataLst>
          </p:nvPr>
        </p:nvSpPr>
        <p:spPr bwMode="auto">
          <a:xfrm>
            <a:off x="6440488" y="2760663"/>
            <a:ext cx="1587" cy="334962"/>
          </a:xfrm>
          <a:prstGeom prst="line"/>
          <a:noFill/>
          <a:ln w="26988">
            <a:solidFill>
              <a:srgbClr val="000000"/>
            </a:solidFill>
            <a:round/>
          </a:ln>
        </p:spPr>
        <p:txBody>
          <a:bodyPr/>
          <a:p>
            <a:endParaRPr lang="en-US">
              <a:solidFill>
                <a:srgbClr val="0001B5"/>
              </a:solidFill>
            </a:endParaRPr>
          </a:p>
        </p:txBody>
      </p:sp>
      <p:sp>
        <p:nvSpPr>
          <p:cNvPr id="1049110" name="Line 19"/>
          <p:cNvSpPr>
            <a:spLocks noChangeShapeType="1"/>
          </p:cNvSpPr>
          <p:nvPr>
            <p:custDataLst>
              <p:tags r:id="rId18"/>
            </p:custDataLst>
          </p:nvPr>
        </p:nvSpPr>
        <p:spPr bwMode="auto">
          <a:xfrm>
            <a:off x="4759325" y="2424113"/>
            <a:ext cx="1588" cy="336550"/>
          </a:xfrm>
          <a:prstGeom prst="line"/>
          <a:noFill/>
          <a:ln w="26988">
            <a:solidFill>
              <a:srgbClr val="000000"/>
            </a:solidFill>
            <a:round/>
          </a:ln>
        </p:spPr>
        <p:txBody>
          <a:bodyPr/>
          <a:p>
            <a:endParaRPr lang="en-US">
              <a:solidFill>
                <a:srgbClr val="0001B5"/>
              </a:solidFill>
            </a:endParaRPr>
          </a:p>
        </p:txBody>
      </p:sp>
      <p:sp>
        <p:nvSpPr>
          <p:cNvPr id="1049111" name="Line 20"/>
          <p:cNvSpPr>
            <a:spLocks noChangeShapeType="1"/>
          </p:cNvSpPr>
          <p:nvPr>
            <p:custDataLst>
              <p:tags r:id="rId19"/>
            </p:custDataLst>
          </p:nvPr>
        </p:nvSpPr>
        <p:spPr bwMode="auto">
          <a:xfrm>
            <a:off x="4759325" y="1585913"/>
            <a:ext cx="1588" cy="166687"/>
          </a:xfrm>
          <a:prstGeom prst="line"/>
          <a:noFill/>
          <a:ln w="26988">
            <a:solidFill>
              <a:srgbClr val="000000"/>
            </a:solidFill>
            <a:round/>
          </a:ln>
        </p:spPr>
        <p:txBody>
          <a:bodyPr/>
          <a:p>
            <a:endParaRPr lang="en-US">
              <a:solidFill>
                <a:srgbClr val="0001B5"/>
              </a:solidFill>
            </a:endParaRPr>
          </a:p>
        </p:txBody>
      </p:sp>
      <p:sp>
        <p:nvSpPr>
          <p:cNvPr id="1049112" name="Freeform 21"/>
          <p:cNvSpPr/>
          <p:nvPr>
            <p:custDataLst>
              <p:tags r:id="rId20"/>
            </p:custDataLst>
          </p:nvPr>
        </p:nvSpPr>
        <p:spPr bwMode="auto">
          <a:xfrm>
            <a:off x="4424363" y="914400"/>
            <a:ext cx="671512" cy="671513"/>
          </a:xfrm>
          <a:custGeom>
            <a:avLst/>
            <a:gdLst>
              <a:gd name="T0" fmla="*/ 2147483647 w 423"/>
              <a:gd name="T1" fmla="*/ 2147483647 h 423"/>
              <a:gd name="T2" fmla="*/ 2147483647 w 423"/>
              <a:gd name="T3" fmla="*/ 2147483647 h 423"/>
              <a:gd name="T4" fmla="*/ 2147483647 w 423"/>
              <a:gd name="T5" fmla="*/ 2147483647 h 423"/>
              <a:gd name="T6" fmla="*/ 2147483647 w 423"/>
              <a:gd name="T7" fmla="*/ 2147483647 h 423"/>
              <a:gd name="T8" fmla="*/ 2147483647 w 423"/>
              <a:gd name="T9" fmla="*/ 2147483647 h 423"/>
              <a:gd name="T10" fmla="*/ 2147483647 w 423"/>
              <a:gd name="T11" fmla="*/ 2147483647 h 423"/>
              <a:gd name="T12" fmla="*/ 2147483647 w 423"/>
              <a:gd name="T13" fmla="*/ 2147483647 h 423"/>
              <a:gd name="T14" fmla="*/ 2147483647 w 423"/>
              <a:gd name="T15" fmla="*/ 2147483647 h 423"/>
              <a:gd name="T16" fmla="*/ 2147483647 w 423"/>
              <a:gd name="T17" fmla="*/ 2147483647 h 423"/>
              <a:gd name="T18" fmla="*/ 2147483647 w 423"/>
              <a:gd name="T19" fmla="*/ 2147483647 h 423"/>
              <a:gd name="T20" fmla="*/ 2147483647 w 423"/>
              <a:gd name="T21" fmla="*/ 2147483647 h 423"/>
              <a:gd name="T22" fmla="*/ 2147483647 w 423"/>
              <a:gd name="T23" fmla="*/ 2147483647 h 423"/>
              <a:gd name="T24" fmla="*/ 2147483647 w 423"/>
              <a:gd name="T25" fmla="*/ 2147483647 h 423"/>
              <a:gd name="T26" fmla="*/ 2147483647 w 423"/>
              <a:gd name="T27" fmla="*/ 2147483647 h 423"/>
              <a:gd name="T28" fmla="*/ 2147483647 w 423"/>
              <a:gd name="T29" fmla="*/ 2147483647 h 423"/>
              <a:gd name="T30" fmla="*/ 2147483647 w 423"/>
              <a:gd name="T31" fmla="*/ 2147483647 h 423"/>
              <a:gd name="T32" fmla="*/ 2147483647 w 423"/>
              <a:gd name="T33" fmla="*/ 2147483647 h 423"/>
              <a:gd name="T34" fmla="*/ 2147483647 w 423"/>
              <a:gd name="T35" fmla="*/ 2147483647 h 423"/>
              <a:gd name="T36" fmla="*/ 2147483647 w 423"/>
              <a:gd name="T37" fmla="*/ 2147483647 h 423"/>
              <a:gd name="T38" fmla="*/ 2147483647 w 423"/>
              <a:gd name="T39" fmla="*/ 2147483647 h 423"/>
              <a:gd name="T40" fmla="*/ 0 w 423"/>
              <a:gd name="T41" fmla="*/ 2147483647 h 423"/>
              <a:gd name="T42" fmla="*/ 2147483647 w 423"/>
              <a:gd name="T43" fmla="*/ 2147483647 h 423"/>
              <a:gd name="T44" fmla="*/ 2147483647 w 423"/>
              <a:gd name="T45" fmla="*/ 2147483647 h 423"/>
              <a:gd name="T46" fmla="*/ 2147483647 w 423"/>
              <a:gd name="T47" fmla="*/ 2147483647 h 423"/>
              <a:gd name="T48" fmla="*/ 2147483647 w 423"/>
              <a:gd name="T49" fmla="*/ 2147483647 h 423"/>
              <a:gd name="T50" fmla="*/ 2147483647 w 423"/>
              <a:gd name="T51" fmla="*/ 2147483647 h 423"/>
              <a:gd name="T52" fmla="*/ 2147483647 w 423"/>
              <a:gd name="T53" fmla="*/ 2147483647 h 423"/>
              <a:gd name="T54" fmla="*/ 2147483647 w 423"/>
              <a:gd name="T55" fmla="*/ 2147483647 h 423"/>
              <a:gd name="T56" fmla="*/ 2147483647 w 423"/>
              <a:gd name="T57" fmla="*/ 2147483647 h 423"/>
              <a:gd name="T58" fmla="*/ 2147483647 w 423"/>
              <a:gd name="T59" fmla="*/ 2147483647 h 423"/>
              <a:gd name="T60" fmla="*/ 2147483647 w 423"/>
              <a:gd name="T61" fmla="*/ 0 h 423"/>
              <a:gd name="T62" fmla="*/ 2147483647 w 423"/>
              <a:gd name="T63" fmla="*/ 2147483647 h 423"/>
              <a:gd name="T64" fmla="*/ 2147483647 w 423"/>
              <a:gd name="T65" fmla="*/ 2147483647 h 423"/>
              <a:gd name="T66" fmla="*/ 2147483647 w 423"/>
              <a:gd name="T67" fmla="*/ 2147483647 h 423"/>
              <a:gd name="T68" fmla="*/ 2147483647 w 423"/>
              <a:gd name="T69" fmla="*/ 2147483647 h 423"/>
              <a:gd name="T70" fmla="*/ 2147483647 w 423"/>
              <a:gd name="T71" fmla="*/ 2147483647 h 423"/>
              <a:gd name="T72" fmla="*/ 2147483647 w 423"/>
              <a:gd name="T73" fmla="*/ 2147483647 h 423"/>
              <a:gd name="T74" fmla="*/ 2147483647 w 423"/>
              <a:gd name="T75" fmla="*/ 2147483647 h 423"/>
              <a:gd name="T76" fmla="*/ 2147483647 w 423"/>
              <a:gd name="T77" fmla="*/ 2147483647 h 423"/>
              <a:gd name="T78" fmla="*/ 2147483647 w 423"/>
              <a:gd name="T79" fmla="*/ 2147483647 h 423"/>
              <a:gd name="T80" fmla="*/ 2147483647 w 423"/>
              <a:gd name="T81" fmla="*/ 2147483647 h 423"/>
              <a:gd name="T82" fmla="*/ 2147483647 w 423"/>
              <a:gd name="T83" fmla="*/ 2147483647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3" y="209"/>
                </a:moveTo>
                <a:lnTo>
                  <a:pt x="420" y="245"/>
                </a:lnTo>
                <a:lnTo>
                  <a:pt x="412" y="276"/>
                </a:lnTo>
                <a:lnTo>
                  <a:pt x="400" y="307"/>
                </a:lnTo>
                <a:lnTo>
                  <a:pt x="384" y="336"/>
                </a:lnTo>
                <a:lnTo>
                  <a:pt x="361" y="361"/>
                </a:lnTo>
                <a:lnTo>
                  <a:pt x="338" y="381"/>
                </a:lnTo>
                <a:lnTo>
                  <a:pt x="310" y="398"/>
                </a:lnTo>
                <a:lnTo>
                  <a:pt x="279" y="412"/>
                </a:lnTo>
                <a:lnTo>
                  <a:pt x="245" y="420"/>
                </a:lnTo>
                <a:lnTo>
                  <a:pt x="211" y="423"/>
                </a:lnTo>
                <a:lnTo>
                  <a:pt x="177" y="420"/>
                </a:lnTo>
                <a:lnTo>
                  <a:pt x="146" y="412"/>
                </a:lnTo>
                <a:lnTo>
                  <a:pt x="115" y="398"/>
                </a:lnTo>
                <a:lnTo>
                  <a:pt x="87" y="381"/>
                </a:lnTo>
                <a:lnTo>
                  <a:pt x="62" y="361"/>
                </a:lnTo>
                <a:lnTo>
                  <a:pt x="42" y="336"/>
                </a:lnTo>
                <a:lnTo>
                  <a:pt x="25" y="307"/>
                </a:lnTo>
                <a:lnTo>
                  <a:pt x="11" y="276"/>
                </a:lnTo>
                <a:lnTo>
                  <a:pt x="2" y="245"/>
                </a:lnTo>
                <a:lnTo>
                  <a:pt x="0" y="212"/>
                </a:lnTo>
                <a:lnTo>
                  <a:pt x="2" y="178"/>
                </a:lnTo>
                <a:lnTo>
                  <a:pt x="11" y="144"/>
                </a:lnTo>
                <a:lnTo>
                  <a:pt x="25" y="113"/>
                </a:lnTo>
                <a:lnTo>
                  <a:pt x="42" y="85"/>
                </a:lnTo>
                <a:lnTo>
                  <a:pt x="62" y="62"/>
                </a:lnTo>
                <a:lnTo>
                  <a:pt x="87" y="39"/>
                </a:lnTo>
                <a:lnTo>
                  <a:pt x="115" y="22"/>
                </a:lnTo>
                <a:lnTo>
                  <a:pt x="146" y="11"/>
                </a:lnTo>
                <a:lnTo>
                  <a:pt x="177" y="3"/>
                </a:lnTo>
                <a:lnTo>
                  <a:pt x="211" y="0"/>
                </a:lnTo>
                <a:lnTo>
                  <a:pt x="245" y="3"/>
                </a:lnTo>
                <a:lnTo>
                  <a:pt x="279" y="11"/>
                </a:lnTo>
                <a:lnTo>
                  <a:pt x="310" y="22"/>
                </a:lnTo>
                <a:lnTo>
                  <a:pt x="338" y="39"/>
                </a:lnTo>
                <a:lnTo>
                  <a:pt x="361" y="62"/>
                </a:lnTo>
                <a:lnTo>
                  <a:pt x="384" y="85"/>
                </a:lnTo>
                <a:lnTo>
                  <a:pt x="400" y="113"/>
                </a:lnTo>
                <a:lnTo>
                  <a:pt x="412" y="144"/>
                </a:lnTo>
                <a:lnTo>
                  <a:pt x="420" y="178"/>
                </a:lnTo>
                <a:lnTo>
                  <a:pt x="423" y="212"/>
                </a:lnTo>
                <a:lnTo>
                  <a:pt x="423" y="209"/>
                </a:lnTo>
                <a:close/>
              </a:path>
            </a:pathLst>
          </a:custGeom>
          <a:solidFill>
            <a:srgbClr val="FFFFFF"/>
          </a:solidFill>
          <a:ln>
            <a:noFill/>
          </a:ln>
        </p:spPr>
        <p:txBody>
          <a:bodyPr/>
          <a:p>
            <a:endParaRPr lang="en-US">
              <a:solidFill>
                <a:srgbClr val="0001B5"/>
              </a:solidFill>
            </a:endParaRPr>
          </a:p>
        </p:txBody>
      </p:sp>
      <p:sp>
        <p:nvSpPr>
          <p:cNvPr id="1049113" name="Freeform 22"/>
          <p:cNvSpPr/>
          <p:nvPr>
            <p:custDataLst>
              <p:tags r:id="rId21"/>
            </p:custDataLst>
          </p:nvPr>
        </p:nvSpPr>
        <p:spPr bwMode="auto">
          <a:xfrm>
            <a:off x="4551363" y="1041400"/>
            <a:ext cx="671512" cy="671513"/>
          </a:xfrm>
          <a:custGeom>
            <a:avLst/>
            <a:gdLst>
              <a:gd name="T0" fmla="*/ 2147483647 w 423"/>
              <a:gd name="T1" fmla="*/ 2147483647 h 423"/>
              <a:gd name="T2" fmla="*/ 2147483647 w 423"/>
              <a:gd name="T3" fmla="*/ 2147483647 h 423"/>
              <a:gd name="T4" fmla="*/ 2147483647 w 423"/>
              <a:gd name="T5" fmla="*/ 2147483647 h 423"/>
              <a:gd name="T6" fmla="*/ 2147483647 w 423"/>
              <a:gd name="T7" fmla="*/ 2147483647 h 423"/>
              <a:gd name="T8" fmla="*/ 2147483647 w 423"/>
              <a:gd name="T9" fmla="*/ 2147483647 h 423"/>
              <a:gd name="T10" fmla="*/ 2147483647 w 423"/>
              <a:gd name="T11" fmla="*/ 2147483647 h 423"/>
              <a:gd name="T12" fmla="*/ 2147483647 w 423"/>
              <a:gd name="T13" fmla="*/ 2147483647 h 423"/>
              <a:gd name="T14" fmla="*/ 2147483647 w 423"/>
              <a:gd name="T15" fmla="*/ 2147483647 h 423"/>
              <a:gd name="T16" fmla="*/ 2147483647 w 423"/>
              <a:gd name="T17" fmla="*/ 2147483647 h 423"/>
              <a:gd name="T18" fmla="*/ 2147483647 w 423"/>
              <a:gd name="T19" fmla="*/ 2147483647 h 423"/>
              <a:gd name="T20" fmla="*/ 2147483647 w 423"/>
              <a:gd name="T21" fmla="*/ 0 h 423"/>
              <a:gd name="T22" fmla="*/ 2147483647 w 423"/>
              <a:gd name="T23" fmla="*/ 2147483647 h 423"/>
              <a:gd name="T24" fmla="*/ 2147483647 w 423"/>
              <a:gd name="T25" fmla="*/ 2147483647 h 423"/>
              <a:gd name="T26" fmla="*/ 2147483647 w 423"/>
              <a:gd name="T27" fmla="*/ 2147483647 h 423"/>
              <a:gd name="T28" fmla="*/ 2147483647 w 423"/>
              <a:gd name="T29" fmla="*/ 2147483647 h 423"/>
              <a:gd name="T30" fmla="*/ 2147483647 w 423"/>
              <a:gd name="T31" fmla="*/ 2147483647 h 423"/>
              <a:gd name="T32" fmla="*/ 2147483647 w 423"/>
              <a:gd name="T33" fmla="*/ 2147483647 h 423"/>
              <a:gd name="T34" fmla="*/ 2147483647 w 423"/>
              <a:gd name="T35" fmla="*/ 2147483647 h 423"/>
              <a:gd name="T36" fmla="*/ 2147483647 w 423"/>
              <a:gd name="T37" fmla="*/ 2147483647 h 423"/>
              <a:gd name="T38" fmla="*/ 2147483647 w 423"/>
              <a:gd name="T39" fmla="*/ 2147483647 h 423"/>
              <a:gd name="T40" fmla="*/ 0 w 423"/>
              <a:gd name="T41" fmla="*/ 2147483647 h 423"/>
              <a:gd name="T42" fmla="*/ 2147483647 w 423"/>
              <a:gd name="T43" fmla="*/ 2147483647 h 423"/>
              <a:gd name="T44" fmla="*/ 2147483647 w 423"/>
              <a:gd name="T45" fmla="*/ 2147483647 h 423"/>
              <a:gd name="T46" fmla="*/ 2147483647 w 423"/>
              <a:gd name="T47" fmla="*/ 2147483647 h 423"/>
              <a:gd name="T48" fmla="*/ 2147483647 w 423"/>
              <a:gd name="T49" fmla="*/ 2147483647 h 423"/>
              <a:gd name="T50" fmla="*/ 2147483647 w 423"/>
              <a:gd name="T51" fmla="*/ 2147483647 h 423"/>
              <a:gd name="T52" fmla="*/ 2147483647 w 423"/>
              <a:gd name="T53" fmla="*/ 2147483647 h 423"/>
              <a:gd name="T54" fmla="*/ 2147483647 w 423"/>
              <a:gd name="T55" fmla="*/ 2147483647 h 423"/>
              <a:gd name="T56" fmla="*/ 2147483647 w 423"/>
              <a:gd name="T57" fmla="*/ 2147483647 h 423"/>
              <a:gd name="T58" fmla="*/ 2147483647 w 423"/>
              <a:gd name="T59" fmla="*/ 2147483647 h 423"/>
              <a:gd name="T60" fmla="*/ 2147483647 w 423"/>
              <a:gd name="T61" fmla="*/ 2147483647 h 423"/>
              <a:gd name="T62" fmla="*/ 2147483647 w 423"/>
              <a:gd name="T63" fmla="*/ 2147483647 h 423"/>
              <a:gd name="T64" fmla="*/ 2147483647 w 423"/>
              <a:gd name="T65" fmla="*/ 2147483647 h 423"/>
              <a:gd name="T66" fmla="*/ 2147483647 w 423"/>
              <a:gd name="T67" fmla="*/ 2147483647 h 423"/>
              <a:gd name="T68" fmla="*/ 2147483647 w 423"/>
              <a:gd name="T69" fmla="*/ 2147483647 h 423"/>
              <a:gd name="T70" fmla="*/ 2147483647 w 423"/>
              <a:gd name="T71" fmla="*/ 2147483647 h 423"/>
              <a:gd name="T72" fmla="*/ 2147483647 w 423"/>
              <a:gd name="T73" fmla="*/ 2147483647 h 423"/>
              <a:gd name="T74" fmla="*/ 2147483647 w 423"/>
              <a:gd name="T75" fmla="*/ 2147483647 h 423"/>
              <a:gd name="T76" fmla="*/ 2147483647 w 423"/>
              <a:gd name="T77" fmla="*/ 2147483647 h 423"/>
              <a:gd name="T78" fmla="*/ 2147483647 w 423"/>
              <a:gd name="T79" fmla="*/ 2147483647 h 423"/>
              <a:gd name="T80" fmla="*/ 2147483647 w 423"/>
              <a:gd name="T81" fmla="*/ 2147483647 h 423"/>
              <a:gd name="T82" fmla="*/ 2147483647 w 423"/>
              <a:gd name="T83" fmla="*/ 2147483647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3" y="209"/>
                </a:moveTo>
                <a:lnTo>
                  <a:pt x="420" y="178"/>
                </a:lnTo>
                <a:lnTo>
                  <a:pt x="412" y="144"/>
                </a:lnTo>
                <a:lnTo>
                  <a:pt x="400" y="113"/>
                </a:lnTo>
                <a:lnTo>
                  <a:pt x="384" y="85"/>
                </a:lnTo>
                <a:lnTo>
                  <a:pt x="361" y="62"/>
                </a:lnTo>
                <a:lnTo>
                  <a:pt x="338" y="39"/>
                </a:lnTo>
                <a:lnTo>
                  <a:pt x="310" y="22"/>
                </a:lnTo>
                <a:lnTo>
                  <a:pt x="279" y="11"/>
                </a:lnTo>
                <a:lnTo>
                  <a:pt x="245" y="3"/>
                </a:lnTo>
                <a:lnTo>
                  <a:pt x="211" y="0"/>
                </a:lnTo>
                <a:lnTo>
                  <a:pt x="177" y="3"/>
                </a:lnTo>
                <a:lnTo>
                  <a:pt x="146" y="11"/>
                </a:lnTo>
                <a:lnTo>
                  <a:pt x="115" y="22"/>
                </a:lnTo>
                <a:lnTo>
                  <a:pt x="87" y="39"/>
                </a:lnTo>
                <a:lnTo>
                  <a:pt x="62" y="62"/>
                </a:lnTo>
                <a:lnTo>
                  <a:pt x="42" y="85"/>
                </a:lnTo>
                <a:lnTo>
                  <a:pt x="25" y="113"/>
                </a:lnTo>
                <a:lnTo>
                  <a:pt x="11" y="144"/>
                </a:lnTo>
                <a:lnTo>
                  <a:pt x="2" y="178"/>
                </a:lnTo>
                <a:lnTo>
                  <a:pt x="0" y="212"/>
                </a:lnTo>
                <a:lnTo>
                  <a:pt x="2" y="245"/>
                </a:lnTo>
                <a:lnTo>
                  <a:pt x="11" y="276"/>
                </a:lnTo>
                <a:lnTo>
                  <a:pt x="25" y="307"/>
                </a:lnTo>
                <a:lnTo>
                  <a:pt x="42" y="336"/>
                </a:lnTo>
                <a:lnTo>
                  <a:pt x="62" y="361"/>
                </a:lnTo>
                <a:lnTo>
                  <a:pt x="87" y="381"/>
                </a:lnTo>
                <a:lnTo>
                  <a:pt x="115" y="398"/>
                </a:lnTo>
                <a:lnTo>
                  <a:pt x="146" y="412"/>
                </a:lnTo>
                <a:lnTo>
                  <a:pt x="177" y="420"/>
                </a:lnTo>
                <a:lnTo>
                  <a:pt x="211" y="423"/>
                </a:lnTo>
                <a:lnTo>
                  <a:pt x="245" y="420"/>
                </a:lnTo>
                <a:lnTo>
                  <a:pt x="279" y="412"/>
                </a:lnTo>
                <a:lnTo>
                  <a:pt x="310" y="398"/>
                </a:lnTo>
                <a:lnTo>
                  <a:pt x="338" y="381"/>
                </a:lnTo>
                <a:lnTo>
                  <a:pt x="361" y="361"/>
                </a:lnTo>
                <a:lnTo>
                  <a:pt x="384" y="336"/>
                </a:lnTo>
                <a:lnTo>
                  <a:pt x="400" y="307"/>
                </a:lnTo>
                <a:lnTo>
                  <a:pt x="412" y="276"/>
                </a:lnTo>
                <a:lnTo>
                  <a:pt x="420" y="245"/>
                </a:lnTo>
                <a:lnTo>
                  <a:pt x="423" y="212"/>
                </a:lnTo>
              </a:path>
            </a:pathLst>
          </a:custGeom>
          <a:solidFill>
            <a:srgbClr val="67DCF7"/>
          </a:solidFill>
          <a:ln w="26988">
            <a:solidFill>
              <a:srgbClr val="000000"/>
            </a:solidFill>
            <a:round/>
          </a:ln>
        </p:spPr>
        <p:txBody>
          <a:bodyPr/>
          <a:p>
            <a:endParaRPr lang="en-US">
              <a:solidFill>
                <a:srgbClr val="0001B5"/>
              </a:solidFill>
            </a:endParaRPr>
          </a:p>
        </p:txBody>
      </p:sp>
      <p:sp>
        <p:nvSpPr>
          <p:cNvPr id="1049114" name="Rectangle 23"/>
          <p:cNvSpPr>
            <a:spLocks noChangeArrowheads="1"/>
          </p:cNvSpPr>
          <p:nvPr>
            <p:custDataLst>
              <p:tags r:id="rId22"/>
            </p:custDataLst>
          </p:nvPr>
        </p:nvSpPr>
        <p:spPr bwMode="auto">
          <a:xfrm>
            <a:off x="4257675" y="1752600"/>
            <a:ext cx="1008063" cy="671513"/>
          </a:xfrm>
          <a:prstGeom prst="rect"/>
          <a:solidFill>
            <a:srgbClr val="FFFFFF"/>
          </a:solidFill>
          <a:ln>
            <a:noFill/>
          </a:ln>
        </p:spPr>
        <p:txBody>
          <a:bodyPr/>
          <a:p>
            <a:endParaRPr lang="en-US">
              <a:solidFill>
                <a:srgbClr val="0001B5"/>
              </a:solidFill>
            </a:endParaRPr>
          </a:p>
        </p:txBody>
      </p:sp>
      <p:sp>
        <p:nvSpPr>
          <p:cNvPr id="1049115" name="Rectangle 24" descr="Small confetti"/>
          <p:cNvSpPr>
            <a:spLocks noChangeArrowheads="1"/>
          </p:cNvSpPr>
          <p:nvPr>
            <p:custDataLst>
              <p:tags r:id="rId23"/>
            </p:custDataLst>
          </p:nvPr>
        </p:nvSpPr>
        <p:spPr bwMode="auto">
          <a:xfrm>
            <a:off x="4384675" y="1879600"/>
            <a:ext cx="1008063" cy="671513"/>
          </a:xfrm>
          <a:prstGeom prst="rect"/>
          <a:pattFill prst="smConfetti">
            <a:fgClr>
              <a:schemeClr val="accent2"/>
            </a:fgClr>
            <a:bgClr>
              <a:schemeClr val="bg1"/>
            </a:bgClr>
          </a:pattFill>
          <a:ln w="9525">
            <a:solidFill>
              <a:srgbClr val="000000"/>
            </a:solidFill>
            <a:miter lim="800000"/>
          </a:ln>
        </p:spPr>
        <p:txBody>
          <a:bodyPr/>
          <a:p>
            <a:endParaRPr lang="en-US">
              <a:solidFill>
                <a:srgbClr val="0001B5"/>
              </a:solidFill>
            </a:endParaRPr>
          </a:p>
        </p:txBody>
      </p:sp>
      <p:sp>
        <p:nvSpPr>
          <p:cNvPr id="1049116" name="Rectangle 25"/>
          <p:cNvSpPr>
            <a:spLocks noChangeArrowheads="1"/>
          </p:cNvSpPr>
          <p:nvPr>
            <p:custDataLst>
              <p:tags r:id="rId24"/>
            </p:custDataLst>
          </p:nvPr>
        </p:nvSpPr>
        <p:spPr bwMode="auto">
          <a:xfrm>
            <a:off x="4737100" y="1843088"/>
            <a:ext cx="69215" cy="184150"/>
          </a:xfrm>
          <a:prstGeom prst="rect"/>
          <a:noFill/>
          <a:ln>
            <a:noFill/>
          </a:ln>
        </p:spPr>
        <p:txBody>
          <a:bodyPr bIns="0" lIns="0" rIns="0" tIns="0" wrap="none">
            <a:spAutoFit/>
          </a:bodyPr>
          <a:p>
            <a:r>
              <a:rPr sz="1200" lang="en-US">
                <a:solidFill>
                  <a:srgbClr val="000000"/>
                </a:solidFill>
              </a:rPr>
              <a:t>$</a:t>
            </a:r>
          </a:p>
        </p:txBody>
      </p:sp>
      <p:sp>
        <p:nvSpPr>
          <p:cNvPr id="1049117" name="Line 26"/>
          <p:cNvSpPr>
            <a:spLocks noChangeShapeType="1"/>
          </p:cNvSpPr>
          <p:nvPr>
            <p:custDataLst>
              <p:tags r:id="rId25"/>
            </p:custDataLst>
          </p:nvPr>
        </p:nvSpPr>
        <p:spPr bwMode="auto">
          <a:xfrm>
            <a:off x="6946900" y="2424113"/>
            <a:ext cx="1588" cy="336550"/>
          </a:xfrm>
          <a:prstGeom prst="line"/>
          <a:noFill/>
          <a:ln w="26988">
            <a:solidFill>
              <a:srgbClr val="000000"/>
            </a:solidFill>
            <a:round/>
          </a:ln>
        </p:spPr>
        <p:txBody>
          <a:bodyPr/>
          <a:p>
            <a:endParaRPr lang="en-US">
              <a:solidFill>
                <a:srgbClr val="0001B5"/>
              </a:solidFill>
            </a:endParaRPr>
          </a:p>
        </p:txBody>
      </p:sp>
      <p:sp>
        <p:nvSpPr>
          <p:cNvPr id="1049118" name="Line 27"/>
          <p:cNvSpPr>
            <a:spLocks noChangeShapeType="1"/>
          </p:cNvSpPr>
          <p:nvPr>
            <p:custDataLst>
              <p:tags r:id="rId26"/>
            </p:custDataLst>
          </p:nvPr>
        </p:nvSpPr>
        <p:spPr bwMode="auto">
          <a:xfrm>
            <a:off x="6946900" y="1585913"/>
            <a:ext cx="1588" cy="166687"/>
          </a:xfrm>
          <a:prstGeom prst="line"/>
          <a:noFill/>
          <a:ln w="26988">
            <a:solidFill>
              <a:srgbClr val="000000"/>
            </a:solidFill>
            <a:round/>
          </a:ln>
        </p:spPr>
        <p:txBody>
          <a:bodyPr/>
          <a:p>
            <a:endParaRPr lang="en-US">
              <a:solidFill>
                <a:srgbClr val="0001B5"/>
              </a:solidFill>
            </a:endParaRPr>
          </a:p>
        </p:txBody>
      </p:sp>
      <p:sp>
        <p:nvSpPr>
          <p:cNvPr id="1049119" name="Freeform 28"/>
          <p:cNvSpPr/>
          <p:nvPr>
            <p:custDataLst>
              <p:tags r:id="rId27"/>
            </p:custDataLst>
          </p:nvPr>
        </p:nvSpPr>
        <p:spPr bwMode="auto">
          <a:xfrm>
            <a:off x="6610350" y="914400"/>
            <a:ext cx="673100" cy="671513"/>
          </a:xfrm>
          <a:custGeom>
            <a:avLst/>
            <a:gdLst>
              <a:gd name="T0" fmla="*/ 2147483647 w 424"/>
              <a:gd name="T1" fmla="*/ 2147483647 h 423"/>
              <a:gd name="T2" fmla="*/ 2147483647 w 424"/>
              <a:gd name="T3" fmla="*/ 2147483647 h 423"/>
              <a:gd name="T4" fmla="*/ 2147483647 w 424"/>
              <a:gd name="T5" fmla="*/ 2147483647 h 423"/>
              <a:gd name="T6" fmla="*/ 2147483647 w 424"/>
              <a:gd name="T7" fmla="*/ 2147483647 h 423"/>
              <a:gd name="T8" fmla="*/ 2147483647 w 424"/>
              <a:gd name="T9" fmla="*/ 2147483647 h 423"/>
              <a:gd name="T10" fmla="*/ 2147483647 w 424"/>
              <a:gd name="T11" fmla="*/ 2147483647 h 423"/>
              <a:gd name="T12" fmla="*/ 2147483647 w 424"/>
              <a:gd name="T13" fmla="*/ 2147483647 h 423"/>
              <a:gd name="T14" fmla="*/ 2147483647 w 424"/>
              <a:gd name="T15" fmla="*/ 2147483647 h 423"/>
              <a:gd name="T16" fmla="*/ 2147483647 w 424"/>
              <a:gd name="T17" fmla="*/ 2147483647 h 423"/>
              <a:gd name="T18" fmla="*/ 2147483647 w 424"/>
              <a:gd name="T19" fmla="*/ 2147483647 h 423"/>
              <a:gd name="T20" fmla="*/ 2147483647 w 424"/>
              <a:gd name="T21" fmla="*/ 2147483647 h 423"/>
              <a:gd name="T22" fmla="*/ 2147483647 w 424"/>
              <a:gd name="T23" fmla="*/ 2147483647 h 423"/>
              <a:gd name="T24" fmla="*/ 2147483647 w 424"/>
              <a:gd name="T25" fmla="*/ 2147483647 h 423"/>
              <a:gd name="T26" fmla="*/ 2147483647 w 424"/>
              <a:gd name="T27" fmla="*/ 2147483647 h 423"/>
              <a:gd name="T28" fmla="*/ 2147483647 w 424"/>
              <a:gd name="T29" fmla="*/ 2147483647 h 423"/>
              <a:gd name="T30" fmla="*/ 2147483647 w 424"/>
              <a:gd name="T31" fmla="*/ 2147483647 h 423"/>
              <a:gd name="T32" fmla="*/ 2147483647 w 424"/>
              <a:gd name="T33" fmla="*/ 2147483647 h 423"/>
              <a:gd name="T34" fmla="*/ 2147483647 w 424"/>
              <a:gd name="T35" fmla="*/ 2147483647 h 423"/>
              <a:gd name="T36" fmla="*/ 2147483647 w 424"/>
              <a:gd name="T37" fmla="*/ 2147483647 h 423"/>
              <a:gd name="T38" fmla="*/ 2147483647 w 424"/>
              <a:gd name="T39" fmla="*/ 2147483647 h 423"/>
              <a:gd name="T40" fmla="*/ 0 w 424"/>
              <a:gd name="T41" fmla="*/ 2147483647 h 423"/>
              <a:gd name="T42" fmla="*/ 2147483647 w 424"/>
              <a:gd name="T43" fmla="*/ 2147483647 h 423"/>
              <a:gd name="T44" fmla="*/ 2147483647 w 424"/>
              <a:gd name="T45" fmla="*/ 2147483647 h 423"/>
              <a:gd name="T46" fmla="*/ 2147483647 w 424"/>
              <a:gd name="T47" fmla="*/ 2147483647 h 423"/>
              <a:gd name="T48" fmla="*/ 2147483647 w 424"/>
              <a:gd name="T49" fmla="*/ 2147483647 h 423"/>
              <a:gd name="T50" fmla="*/ 2147483647 w 424"/>
              <a:gd name="T51" fmla="*/ 2147483647 h 423"/>
              <a:gd name="T52" fmla="*/ 2147483647 w 424"/>
              <a:gd name="T53" fmla="*/ 2147483647 h 423"/>
              <a:gd name="T54" fmla="*/ 2147483647 w 424"/>
              <a:gd name="T55" fmla="*/ 2147483647 h 423"/>
              <a:gd name="T56" fmla="*/ 2147483647 w 424"/>
              <a:gd name="T57" fmla="*/ 2147483647 h 423"/>
              <a:gd name="T58" fmla="*/ 2147483647 w 424"/>
              <a:gd name="T59" fmla="*/ 2147483647 h 423"/>
              <a:gd name="T60" fmla="*/ 2147483647 w 424"/>
              <a:gd name="T61" fmla="*/ 0 h 423"/>
              <a:gd name="T62" fmla="*/ 2147483647 w 424"/>
              <a:gd name="T63" fmla="*/ 2147483647 h 423"/>
              <a:gd name="T64" fmla="*/ 2147483647 w 424"/>
              <a:gd name="T65" fmla="*/ 2147483647 h 423"/>
              <a:gd name="T66" fmla="*/ 2147483647 w 424"/>
              <a:gd name="T67" fmla="*/ 2147483647 h 423"/>
              <a:gd name="T68" fmla="*/ 2147483647 w 424"/>
              <a:gd name="T69" fmla="*/ 2147483647 h 423"/>
              <a:gd name="T70" fmla="*/ 2147483647 w 424"/>
              <a:gd name="T71" fmla="*/ 2147483647 h 423"/>
              <a:gd name="T72" fmla="*/ 2147483647 w 424"/>
              <a:gd name="T73" fmla="*/ 2147483647 h 423"/>
              <a:gd name="T74" fmla="*/ 2147483647 w 424"/>
              <a:gd name="T75" fmla="*/ 2147483647 h 423"/>
              <a:gd name="T76" fmla="*/ 2147483647 w 424"/>
              <a:gd name="T77" fmla="*/ 2147483647 h 423"/>
              <a:gd name="T78" fmla="*/ 2147483647 w 424"/>
              <a:gd name="T79" fmla="*/ 2147483647 h 423"/>
              <a:gd name="T80" fmla="*/ 2147483647 w 424"/>
              <a:gd name="T81" fmla="*/ 2147483647 h 423"/>
              <a:gd name="T82" fmla="*/ 2147483647 w 424"/>
              <a:gd name="T83" fmla="*/ 2147483647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4"/>
              <a:gd name="T127" fmla="*/ 0 h 423"/>
              <a:gd name="T128" fmla="*/ 424 w 424"/>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4" h="423">
                <a:moveTo>
                  <a:pt x="421" y="209"/>
                </a:moveTo>
                <a:lnTo>
                  <a:pt x="421" y="245"/>
                </a:lnTo>
                <a:lnTo>
                  <a:pt x="412" y="276"/>
                </a:lnTo>
                <a:lnTo>
                  <a:pt x="398" y="307"/>
                </a:lnTo>
                <a:lnTo>
                  <a:pt x="381" y="336"/>
                </a:lnTo>
                <a:lnTo>
                  <a:pt x="362" y="361"/>
                </a:lnTo>
                <a:lnTo>
                  <a:pt x="336" y="381"/>
                </a:lnTo>
                <a:lnTo>
                  <a:pt x="308" y="398"/>
                </a:lnTo>
                <a:lnTo>
                  <a:pt x="280" y="412"/>
                </a:lnTo>
                <a:lnTo>
                  <a:pt x="246" y="420"/>
                </a:lnTo>
                <a:lnTo>
                  <a:pt x="212" y="423"/>
                </a:lnTo>
                <a:lnTo>
                  <a:pt x="178" y="420"/>
                </a:lnTo>
                <a:lnTo>
                  <a:pt x="144" y="412"/>
                </a:lnTo>
                <a:lnTo>
                  <a:pt x="113" y="398"/>
                </a:lnTo>
                <a:lnTo>
                  <a:pt x="88" y="381"/>
                </a:lnTo>
                <a:lnTo>
                  <a:pt x="62" y="361"/>
                </a:lnTo>
                <a:lnTo>
                  <a:pt x="40" y="336"/>
                </a:lnTo>
                <a:lnTo>
                  <a:pt x="23" y="307"/>
                </a:lnTo>
                <a:lnTo>
                  <a:pt x="12" y="276"/>
                </a:lnTo>
                <a:lnTo>
                  <a:pt x="3" y="245"/>
                </a:lnTo>
                <a:lnTo>
                  <a:pt x="0" y="212"/>
                </a:lnTo>
                <a:lnTo>
                  <a:pt x="3" y="178"/>
                </a:lnTo>
                <a:lnTo>
                  <a:pt x="12" y="144"/>
                </a:lnTo>
                <a:lnTo>
                  <a:pt x="23" y="113"/>
                </a:lnTo>
                <a:lnTo>
                  <a:pt x="40" y="85"/>
                </a:lnTo>
                <a:lnTo>
                  <a:pt x="62" y="62"/>
                </a:lnTo>
                <a:lnTo>
                  <a:pt x="88" y="39"/>
                </a:lnTo>
                <a:lnTo>
                  <a:pt x="113" y="22"/>
                </a:lnTo>
                <a:lnTo>
                  <a:pt x="144" y="11"/>
                </a:lnTo>
                <a:lnTo>
                  <a:pt x="178" y="3"/>
                </a:lnTo>
                <a:lnTo>
                  <a:pt x="212" y="0"/>
                </a:lnTo>
                <a:lnTo>
                  <a:pt x="246" y="3"/>
                </a:lnTo>
                <a:lnTo>
                  <a:pt x="280" y="11"/>
                </a:lnTo>
                <a:lnTo>
                  <a:pt x="308" y="22"/>
                </a:lnTo>
                <a:lnTo>
                  <a:pt x="336" y="39"/>
                </a:lnTo>
                <a:lnTo>
                  <a:pt x="362" y="62"/>
                </a:lnTo>
                <a:lnTo>
                  <a:pt x="381" y="85"/>
                </a:lnTo>
                <a:lnTo>
                  <a:pt x="398" y="113"/>
                </a:lnTo>
                <a:lnTo>
                  <a:pt x="412" y="144"/>
                </a:lnTo>
                <a:lnTo>
                  <a:pt x="421" y="178"/>
                </a:lnTo>
                <a:lnTo>
                  <a:pt x="424" y="212"/>
                </a:lnTo>
                <a:lnTo>
                  <a:pt x="421" y="209"/>
                </a:lnTo>
                <a:close/>
              </a:path>
            </a:pathLst>
          </a:custGeom>
          <a:solidFill>
            <a:srgbClr val="FFFFFF"/>
          </a:solidFill>
          <a:ln>
            <a:noFill/>
          </a:ln>
        </p:spPr>
        <p:txBody>
          <a:bodyPr/>
          <a:p>
            <a:endParaRPr lang="en-US">
              <a:solidFill>
                <a:srgbClr val="0001B5"/>
              </a:solidFill>
            </a:endParaRPr>
          </a:p>
        </p:txBody>
      </p:sp>
      <p:sp>
        <p:nvSpPr>
          <p:cNvPr id="1049120" name="Freeform 29"/>
          <p:cNvSpPr/>
          <p:nvPr>
            <p:custDataLst>
              <p:tags r:id="rId28"/>
            </p:custDataLst>
          </p:nvPr>
        </p:nvSpPr>
        <p:spPr bwMode="auto">
          <a:xfrm>
            <a:off x="6737350" y="1041400"/>
            <a:ext cx="673100" cy="671513"/>
          </a:xfrm>
          <a:custGeom>
            <a:avLst/>
            <a:gdLst>
              <a:gd name="T0" fmla="*/ 2147483647 w 424"/>
              <a:gd name="T1" fmla="*/ 2147483647 h 423"/>
              <a:gd name="T2" fmla="*/ 2147483647 w 424"/>
              <a:gd name="T3" fmla="*/ 2147483647 h 423"/>
              <a:gd name="T4" fmla="*/ 2147483647 w 424"/>
              <a:gd name="T5" fmla="*/ 2147483647 h 423"/>
              <a:gd name="T6" fmla="*/ 2147483647 w 424"/>
              <a:gd name="T7" fmla="*/ 2147483647 h 423"/>
              <a:gd name="T8" fmla="*/ 2147483647 w 424"/>
              <a:gd name="T9" fmla="*/ 2147483647 h 423"/>
              <a:gd name="T10" fmla="*/ 2147483647 w 424"/>
              <a:gd name="T11" fmla="*/ 2147483647 h 423"/>
              <a:gd name="T12" fmla="*/ 2147483647 w 424"/>
              <a:gd name="T13" fmla="*/ 2147483647 h 423"/>
              <a:gd name="T14" fmla="*/ 2147483647 w 424"/>
              <a:gd name="T15" fmla="*/ 2147483647 h 423"/>
              <a:gd name="T16" fmla="*/ 2147483647 w 424"/>
              <a:gd name="T17" fmla="*/ 2147483647 h 423"/>
              <a:gd name="T18" fmla="*/ 2147483647 w 424"/>
              <a:gd name="T19" fmla="*/ 2147483647 h 423"/>
              <a:gd name="T20" fmla="*/ 2147483647 w 424"/>
              <a:gd name="T21" fmla="*/ 0 h 423"/>
              <a:gd name="T22" fmla="*/ 2147483647 w 424"/>
              <a:gd name="T23" fmla="*/ 2147483647 h 423"/>
              <a:gd name="T24" fmla="*/ 2147483647 w 424"/>
              <a:gd name="T25" fmla="*/ 2147483647 h 423"/>
              <a:gd name="T26" fmla="*/ 2147483647 w 424"/>
              <a:gd name="T27" fmla="*/ 2147483647 h 423"/>
              <a:gd name="T28" fmla="*/ 2147483647 w 424"/>
              <a:gd name="T29" fmla="*/ 2147483647 h 423"/>
              <a:gd name="T30" fmla="*/ 2147483647 w 424"/>
              <a:gd name="T31" fmla="*/ 2147483647 h 423"/>
              <a:gd name="T32" fmla="*/ 2147483647 w 424"/>
              <a:gd name="T33" fmla="*/ 2147483647 h 423"/>
              <a:gd name="T34" fmla="*/ 2147483647 w 424"/>
              <a:gd name="T35" fmla="*/ 2147483647 h 423"/>
              <a:gd name="T36" fmla="*/ 2147483647 w 424"/>
              <a:gd name="T37" fmla="*/ 2147483647 h 423"/>
              <a:gd name="T38" fmla="*/ 2147483647 w 424"/>
              <a:gd name="T39" fmla="*/ 2147483647 h 423"/>
              <a:gd name="T40" fmla="*/ 0 w 424"/>
              <a:gd name="T41" fmla="*/ 2147483647 h 423"/>
              <a:gd name="T42" fmla="*/ 2147483647 w 424"/>
              <a:gd name="T43" fmla="*/ 2147483647 h 423"/>
              <a:gd name="T44" fmla="*/ 2147483647 w 424"/>
              <a:gd name="T45" fmla="*/ 2147483647 h 423"/>
              <a:gd name="T46" fmla="*/ 2147483647 w 424"/>
              <a:gd name="T47" fmla="*/ 2147483647 h 423"/>
              <a:gd name="T48" fmla="*/ 2147483647 w 424"/>
              <a:gd name="T49" fmla="*/ 2147483647 h 423"/>
              <a:gd name="T50" fmla="*/ 2147483647 w 424"/>
              <a:gd name="T51" fmla="*/ 2147483647 h 423"/>
              <a:gd name="T52" fmla="*/ 2147483647 w 424"/>
              <a:gd name="T53" fmla="*/ 2147483647 h 423"/>
              <a:gd name="T54" fmla="*/ 2147483647 w 424"/>
              <a:gd name="T55" fmla="*/ 2147483647 h 423"/>
              <a:gd name="T56" fmla="*/ 2147483647 w 424"/>
              <a:gd name="T57" fmla="*/ 2147483647 h 423"/>
              <a:gd name="T58" fmla="*/ 2147483647 w 424"/>
              <a:gd name="T59" fmla="*/ 2147483647 h 423"/>
              <a:gd name="T60" fmla="*/ 2147483647 w 424"/>
              <a:gd name="T61" fmla="*/ 2147483647 h 423"/>
              <a:gd name="T62" fmla="*/ 2147483647 w 424"/>
              <a:gd name="T63" fmla="*/ 2147483647 h 423"/>
              <a:gd name="T64" fmla="*/ 2147483647 w 424"/>
              <a:gd name="T65" fmla="*/ 2147483647 h 423"/>
              <a:gd name="T66" fmla="*/ 2147483647 w 424"/>
              <a:gd name="T67" fmla="*/ 2147483647 h 423"/>
              <a:gd name="T68" fmla="*/ 2147483647 w 424"/>
              <a:gd name="T69" fmla="*/ 2147483647 h 423"/>
              <a:gd name="T70" fmla="*/ 2147483647 w 424"/>
              <a:gd name="T71" fmla="*/ 2147483647 h 423"/>
              <a:gd name="T72" fmla="*/ 2147483647 w 424"/>
              <a:gd name="T73" fmla="*/ 2147483647 h 423"/>
              <a:gd name="T74" fmla="*/ 2147483647 w 424"/>
              <a:gd name="T75" fmla="*/ 2147483647 h 423"/>
              <a:gd name="T76" fmla="*/ 2147483647 w 424"/>
              <a:gd name="T77" fmla="*/ 2147483647 h 423"/>
              <a:gd name="T78" fmla="*/ 2147483647 w 424"/>
              <a:gd name="T79" fmla="*/ 2147483647 h 423"/>
              <a:gd name="T80" fmla="*/ 2147483647 w 424"/>
              <a:gd name="T81" fmla="*/ 2147483647 h 423"/>
              <a:gd name="T82" fmla="*/ 2147483647 w 424"/>
              <a:gd name="T83" fmla="*/ 2147483647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4"/>
              <a:gd name="T127" fmla="*/ 0 h 423"/>
              <a:gd name="T128" fmla="*/ 424 w 424"/>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4" h="423">
                <a:moveTo>
                  <a:pt x="421" y="209"/>
                </a:moveTo>
                <a:lnTo>
                  <a:pt x="421" y="178"/>
                </a:lnTo>
                <a:lnTo>
                  <a:pt x="412" y="144"/>
                </a:lnTo>
                <a:lnTo>
                  <a:pt x="398" y="113"/>
                </a:lnTo>
                <a:lnTo>
                  <a:pt x="381" y="85"/>
                </a:lnTo>
                <a:lnTo>
                  <a:pt x="362" y="62"/>
                </a:lnTo>
                <a:lnTo>
                  <a:pt x="336" y="39"/>
                </a:lnTo>
                <a:lnTo>
                  <a:pt x="308" y="22"/>
                </a:lnTo>
                <a:lnTo>
                  <a:pt x="280" y="11"/>
                </a:lnTo>
                <a:lnTo>
                  <a:pt x="246" y="3"/>
                </a:lnTo>
                <a:lnTo>
                  <a:pt x="212" y="0"/>
                </a:lnTo>
                <a:lnTo>
                  <a:pt x="178" y="3"/>
                </a:lnTo>
                <a:lnTo>
                  <a:pt x="144" y="11"/>
                </a:lnTo>
                <a:lnTo>
                  <a:pt x="113" y="22"/>
                </a:lnTo>
                <a:lnTo>
                  <a:pt x="88" y="39"/>
                </a:lnTo>
                <a:lnTo>
                  <a:pt x="62" y="62"/>
                </a:lnTo>
                <a:lnTo>
                  <a:pt x="40" y="85"/>
                </a:lnTo>
                <a:lnTo>
                  <a:pt x="23" y="113"/>
                </a:lnTo>
                <a:lnTo>
                  <a:pt x="12" y="144"/>
                </a:lnTo>
                <a:lnTo>
                  <a:pt x="3" y="178"/>
                </a:lnTo>
                <a:lnTo>
                  <a:pt x="0" y="212"/>
                </a:lnTo>
                <a:lnTo>
                  <a:pt x="3" y="245"/>
                </a:lnTo>
                <a:lnTo>
                  <a:pt x="12" y="276"/>
                </a:lnTo>
                <a:lnTo>
                  <a:pt x="23" y="307"/>
                </a:lnTo>
                <a:lnTo>
                  <a:pt x="40" y="336"/>
                </a:lnTo>
                <a:lnTo>
                  <a:pt x="62" y="361"/>
                </a:lnTo>
                <a:lnTo>
                  <a:pt x="88" y="381"/>
                </a:lnTo>
                <a:lnTo>
                  <a:pt x="113" y="398"/>
                </a:lnTo>
                <a:lnTo>
                  <a:pt x="144" y="412"/>
                </a:lnTo>
                <a:lnTo>
                  <a:pt x="178" y="420"/>
                </a:lnTo>
                <a:lnTo>
                  <a:pt x="212" y="423"/>
                </a:lnTo>
                <a:lnTo>
                  <a:pt x="246" y="420"/>
                </a:lnTo>
                <a:lnTo>
                  <a:pt x="280" y="412"/>
                </a:lnTo>
                <a:lnTo>
                  <a:pt x="308" y="398"/>
                </a:lnTo>
                <a:lnTo>
                  <a:pt x="336" y="381"/>
                </a:lnTo>
                <a:lnTo>
                  <a:pt x="362" y="361"/>
                </a:lnTo>
                <a:lnTo>
                  <a:pt x="381" y="336"/>
                </a:lnTo>
                <a:lnTo>
                  <a:pt x="398" y="307"/>
                </a:lnTo>
                <a:lnTo>
                  <a:pt x="412" y="276"/>
                </a:lnTo>
                <a:lnTo>
                  <a:pt x="421" y="245"/>
                </a:lnTo>
                <a:lnTo>
                  <a:pt x="424" y="212"/>
                </a:lnTo>
              </a:path>
            </a:pathLst>
          </a:custGeom>
          <a:solidFill>
            <a:srgbClr val="67DCF7"/>
          </a:solidFill>
          <a:ln w="26988">
            <a:solidFill>
              <a:srgbClr val="000000"/>
            </a:solidFill>
            <a:round/>
          </a:ln>
        </p:spPr>
        <p:txBody>
          <a:bodyPr/>
          <a:p>
            <a:endParaRPr lang="en-US">
              <a:solidFill>
                <a:srgbClr val="0001B5"/>
              </a:solidFill>
            </a:endParaRPr>
          </a:p>
        </p:txBody>
      </p:sp>
      <p:sp>
        <p:nvSpPr>
          <p:cNvPr id="1049121" name="Rectangle 30"/>
          <p:cNvSpPr>
            <a:spLocks noChangeArrowheads="1"/>
          </p:cNvSpPr>
          <p:nvPr>
            <p:custDataLst>
              <p:tags r:id="rId29"/>
            </p:custDataLst>
          </p:nvPr>
        </p:nvSpPr>
        <p:spPr bwMode="auto">
          <a:xfrm>
            <a:off x="6477000" y="1774825"/>
            <a:ext cx="1008063" cy="671513"/>
          </a:xfrm>
          <a:prstGeom prst="rect"/>
          <a:solidFill>
            <a:srgbClr val="FFFFFF"/>
          </a:solidFill>
          <a:ln>
            <a:noFill/>
          </a:ln>
        </p:spPr>
        <p:txBody>
          <a:bodyPr/>
          <a:p>
            <a:endParaRPr lang="en-US">
              <a:solidFill>
                <a:srgbClr val="0001B5"/>
              </a:solidFill>
            </a:endParaRPr>
          </a:p>
        </p:txBody>
      </p:sp>
      <p:sp>
        <p:nvSpPr>
          <p:cNvPr id="1049122" name="Rectangle 31" descr="Small confetti"/>
          <p:cNvSpPr>
            <a:spLocks noChangeArrowheads="1"/>
          </p:cNvSpPr>
          <p:nvPr>
            <p:custDataLst>
              <p:tags r:id="rId30"/>
            </p:custDataLst>
          </p:nvPr>
        </p:nvSpPr>
        <p:spPr bwMode="auto">
          <a:xfrm>
            <a:off x="6440488" y="1752600"/>
            <a:ext cx="1008062" cy="671513"/>
          </a:xfrm>
          <a:prstGeom prst="rect"/>
          <a:pattFill prst="smConfetti">
            <a:fgClr>
              <a:schemeClr val="accent2"/>
            </a:fgClr>
            <a:bgClr>
              <a:schemeClr val="bg1"/>
            </a:bgClr>
          </a:pattFill>
          <a:ln w="9525">
            <a:solidFill>
              <a:srgbClr val="000000"/>
            </a:solidFill>
            <a:miter lim="800000"/>
          </a:ln>
        </p:spPr>
        <p:txBody>
          <a:bodyPr/>
          <a:p>
            <a:endParaRPr lang="en-US">
              <a:solidFill>
                <a:srgbClr val="0001B5"/>
              </a:solidFill>
            </a:endParaRPr>
          </a:p>
        </p:txBody>
      </p:sp>
      <p:sp>
        <p:nvSpPr>
          <p:cNvPr id="1049123" name="Rectangle 32"/>
          <p:cNvSpPr>
            <a:spLocks noChangeArrowheads="1"/>
          </p:cNvSpPr>
          <p:nvPr>
            <p:custDataLst>
              <p:tags r:id="rId31"/>
            </p:custDataLst>
          </p:nvPr>
        </p:nvSpPr>
        <p:spPr bwMode="auto">
          <a:xfrm>
            <a:off x="6892925" y="1816100"/>
            <a:ext cx="69215" cy="184150"/>
          </a:xfrm>
          <a:prstGeom prst="rect"/>
          <a:noFill/>
          <a:ln>
            <a:noFill/>
          </a:ln>
        </p:spPr>
        <p:txBody>
          <a:bodyPr bIns="0" lIns="0" rIns="0" tIns="0" wrap="none">
            <a:spAutoFit/>
          </a:bodyPr>
          <a:p>
            <a:r>
              <a:rPr sz="1200" lang="en-US">
                <a:solidFill>
                  <a:srgbClr val="000000"/>
                </a:solidFill>
              </a:rPr>
              <a:t>$</a:t>
            </a:r>
          </a:p>
        </p:txBody>
      </p:sp>
      <p:sp>
        <p:nvSpPr>
          <p:cNvPr id="1049124" name="Rectangle 33"/>
          <p:cNvSpPr>
            <a:spLocks noChangeArrowheads="1"/>
          </p:cNvSpPr>
          <p:nvPr>
            <p:custDataLst>
              <p:tags r:id="rId32"/>
            </p:custDataLst>
          </p:nvPr>
        </p:nvSpPr>
        <p:spPr bwMode="auto">
          <a:xfrm>
            <a:off x="4678363" y="1147763"/>
            <a:ext cx="83185" cy="184150"/>
          </a:xfrm>
          <a:prstGeom prst="rect"/>
          <a:noFill/>
          <a:ln>
            <a:noFill/>
          </a:ln>
        </p:spPr>
        <p:txBody>
          <a:bodyPr bIns="0" lIns="0" rIns="0" tIns="0" wrap="none">
            <a:spAutoFit/>
          </a:bodyPr>
          <a:p>
            <a:r>
              <a:rPr sz="1200" lang="en-US">
                <a:solidFill>
                  <a:srgbClr val="000000"/>
                </a:solidFill>
              </a:rPr>
              <a:t>P</a:t>
            </a:r>
          </a:p>
        </p:txBody>
      </p:sp>
      <p:sp>
        <p:nvSpPr>
          <p:cNvPr id="1049125" name="Rectangle 34"/>
          <p:cNvSpPr>
            <a:spLocks noChangeArrowheads="1"/>
          </p:cNvSpPr>
          <p:nvPr>
            <p:custDataLst>
              <p:tags r:id="rId33"/>
            </p:custDataLst>
          </p:nvPr>
        </p:nvSpPr>
        <p:spPr bwMode="auto">
          <a:xfrm>
            <a:off x="4754563" y="1211263"/>
            <a:ext cx="57785" cy="153670"/>
          </a:xfrm>
          <a:prstGeom prst="rect"/>
          <a:noFill/>
          <a:ln>
            <a:noFill/>
          </a:ln>
        </p:spPr>
        <p:txBody>
          <a:bodyPr bIns="0" lIns="0" rIns="0" tIns="0" wrap="none">
            <a:spAutoFit/>
          </a:bodyPr>
          <a:p>
            <a:r>
              <a:rPr sz="1000" lang="en-US">
                <a:solidFill>
                  <a:srgbClr val="000000"/>
                </a:solidFill>
              </a:rPr>
              <a:t>2</a:t>
            </a:r>
          </a:p>
        </p:txBody>
      </p:sp>
      <p:sp>
        <p:nvSpPr>
          <p:cNvPr id="1049126" name="Rectangle 35"/>
          <p:cNvSpPr>
            <a:spLocks noChangeArrowheads="1"/>
          </p:cNvSpPr>
          <p:nvPr>
            <p:custDataLst>
              <p:tags r:id="rId34"/>
            </p:custDataLst>
          </p:nvPr>
        </p:nvSpPr>
        <p:spPr bwMode="auto">
          <a:xfrm>
            <a:off x="6838950" y="1162050"/>
            <a:ext cx="83185" cy="184150"/>
          </a:xfrm>
          <a:prstGeom prst="rect"/>
          <a:noFill/>
          <a:ln>
            <a:noFill/>
          </a:ln>
        </p:spPr>
        <p:txBody>
          <a:bodyPr bIns="0" lIns="0" rIns="0" tIns="0" wrap="none">
            <a:spAutoFit/>
          </a:bodyPr>
          <a:p>
            <a:r>
              <a:rPr sz="1200" lang="en-US">
                <a:solidFill>
                  <a:srgbClr val="000000"/>
                </a:solidFill>
              </a:rPr>
              <a:t>P</a:t>
            </a:r>
          </a:p>
        </p:txBody>
      </p:sp>
      <p:sp>
        <p:nvSpPr>
          <p:cNvPr id="1049127" name="Rectangle 36"/>
          <p:cNvSpPr>
            <a:spLocks noChangeArrowheads="1"/>
          </p:cNvSpPr>
          <p:nvPr>
            <p:custDataLst>
              <p:tags r:id="rId35"/>
            </p:custDataLst>
          </p:nvPr>
        </p:nvSpPr>
        <p:spPr bwMode="auto">
          <a:xfrm>
            <a:off x="6910388" y="1223963"/>
            <a:ext cx="57785" cy="153670"/>
          </a:xfrm>
          <a:prstGeom prst="rect"/>
          <a:noFill/>
          <a:ln>
            <a:noFill/>
          </a:ln>
        </p:spPr>
        <p:txBody>
          <a:bodyPr bIns="0" lIns="0" rIns="0" tIns="0" wrap="none">
            <a:spAutoFit/>
          </a:bodyPr>
          <a:p>
            <a:r>
              <a:rPr sz="1000" lang="en-US">
                <a:solidFill>
                  <a:srgbClr val="000000"/>
                </a:solidFill>
              </a:rPr>
              <a:t>3</a:t>
            </a:r>
          </a:p>
        </p:txBody>
      </p:sp>
      <p:grpSp>
        <p:nvGrpSpPr>
          <p:cNvPr id="229" name="Group 37"/>
          <p:cNvGrpSpPr/>
          <p:nvPr/>
        </p:nvGrpSpPr>
        <p:grpSpPr bwMode="auto">
          <a:xfrm>
            <a:off x="4876800" y="1371600"/>
            <a:ext cx="501650" cy="1244600"/>
            <a:chOff x="2888" y="1155"/>
            <a:chExt cx="316" cy="784"/>
          </a:xfrm>
        </p:grpSpPr>
        <p:sp>
          <p:nvSpPr>
            <p:cNvPr id="1049128" name="Freeform 38"/>
            <p:cNvSpPr/>
            <p:nvPr>
              <p:custDataLst>
                <p:tags r:id="rId36"/>
              </p:custDataLst>
            </p:nvPr>
          </p:nvSpPr>
          <p:spPr bwMode="auto">
            <a:xfrm>
              <a:off x="2993" y="1361"/>
              <a:ext cx="211" cy="211"/>
            </a:xfrm>
            <a:custGeom>
              <a:avLst/>
              <a:gdLst>
                <a:gd name="T0" fmla="*/ 211 w 211"/>
                <a:gd name="T1" fmla="*/ 104 h 211"/>
                <a:gd name="T2" fmla="*/ 211 w 211"/>
                <a:gd name="T3" fmla="*/ 124 h 211"/>
                <a:gd name="T4" fmla="*/ 206 w 211"/>
                <a:gd name="T5" fmla="*/ 141 h 211"/>
                <a:gd name="T6" fmla="*/ 200 w 211"/>
                <a:gd name="T7" fmla="*/ 155 h 211"/>
                <a:gd name="T8" fmla="*/ 192 w 211"/>
                <a:gd name="T9" fmla="*/ 169 h 211"/>
                <a:gd name="T10" fmla="*/ 180 w 211"/>
                <a:gd name="T11" fmla="*/ 180 h 211"/>
                <a:gd name="T12" fmla="*/ 169 w 211"/>
                <a:gd name="T13" fmla="*/ 192 h 211"/>
                <a:gd name="T14" fmla="*/ 155 w 211"/>
                <a:gd name="T15" fmla="*/ 200 h 211"/>
                <a:gd name="T16" fmla="*/ 141 w 211"/>
                <a:gd name="T17" fmla="*/ 206 h 211"/>
                <a:gd name="T18" fmla="*/ 124 w 211"/>
                <a:gd name="T19" fmla="*/ 211 h 211"/>
                <a:gd name="T20" fmla="*/ 107 w 211"/>
                <a:gd name="T21" fmla="*/ 211 h 211"/>
                <a:gd name="T22" fmla="*/ 90 w 211"/>
                <a:gd name="T23" fmla="*/ 211 h 211"/>
                <a:gd name="T24" fmla="*/ 73 w 211"/>
                <a:gd name="T25" fmla="*/ 206 h 211"/>
                <a:gd name="T26" fmla="*/ 59 w 211"/>
                <a:gd name="T27" fmla="*/ 200 h 211"/>
                <a:gd name="T28" fmla="*/ 45 w 211"/>
                <a:gd name="T29" fmla="*/ 192 h 211"/>
                <a:gd name="T30" fmla="*/ 31 w 211"/>
                <a:gd name="T31" fmla="*/ 180 h 211"/>
                <a:gd name="T32" fmla="*/ 22 w 211"/>
                <a:gd name="T33" fmla="*/ 169 h 211"/>
                <a:gd name="T34" fmla="*/ 14 w 211"/>
                <a:gd name="T35" fmla="*/ 155 h 211"/>
                <a:gd name="T36" fmla="*/ 5 w 211"/>
                <a:gd name="T37" fmla="*/ 141 h 211"/>
                <a:gd name="T38" fmla="*/ 2 w 211"/>
                <a:gd name="T39" fmla="*/ 124 h 211"/>
                <a:gd name="T40" fmla="*/ 0 w 211"/>
                <a:gd name="T41" fmla="*/ 107 h 211"/>
                <a:gd name="T42" fmla="*/ 2 w 211"/>
                <a:gd name="T43" fmla="*/ 90 h 211"/>
                <a:gd name="T44" fmla="*/ 5 w 211"/>
                <a:gd name="T45" fmla="*/ 73 h 211"/>
                <a:gd name="T46" fmla="*/ 14 w 211"/>
                <a:gd name="T47" fmla="*/ 59 h 211"/>
                <a:gd name="T48" fmla="*/ 22 w 211"/>
                <a:gd name="T49" fmla="*/ 45 h 211"/>
                <a:gd name="T50" fmla="*/ 31 w 211"/>
                <a:gd name="T51" fmla="*/ 31 h 211"/>
                <a:gd name="T52" fmla="*/ 45 w 211"/>
                <a:gd name="T53" fmla="*/ 19 h 211"/>
                <a:gd name="T54" fmla="*/ 59 w 211"/>
                <a:gd name="T55" fmla="*/ 11 h 211"/>
                <a:gd name="T56" fmla="*/ 73 w 211"/>
                <a:gd name="T57" fmla="*/ 5 h 211"/>
                <a:gd name="T58" fmla="*/ 90 w 211"/>
                <a:gd name="T59" fmla="*/ 3 h 211"/>
                <a:gd name="T60" fmla="*/ 107 w 211"/>
                <a:gd name="T61" fmla="*/ 0 h 211"/>
                <a:gd name="T62" fmla="*/ 124 w 211"/>
                <a:gd name="T63" fmla="*/ 3 h 211"/>
                <a:gd name="T64" fmla="*/ 141 w 211"/>
                <a:gd name="T65" fmla="*/ 5 h 211"/>
                <a:gd name="T66" fmla="*/ 155 w 211"/>
                <a:gd name="T67" fmla="*/ 11 h 211"/>
                <a:gd name="T68" fmla="*/ 169 w 211"/>
                <a:gd name="T69" fmla="*/ 19 h 211"/>
                <a:gd name="T70" fmla="*/ 180 w 211"/>
                <a:gd name="T71" fmla="*/ 31 h 211"/>
                <a:gd name="T72" fmla="*/ 192 w 211"/>
                <a:gd name="T73" fmla="*/ 45 h 211"/>
                <a:gd name="T74" fmla="*/ 200 w 211"/>
                <a:gd name="T75" fmla="*/ 59 h 211"/>
                <a:gd name="T76" fmla="*/ 206 w 211"/>
                <a:gd name="T77" fmla="*/ 73 h 211"/>
                <a:gd name="T78" fmla="*/ 211 w 211"/>
                <a:gd name="T79" fmla="*/ 90 h 211"/>
                <a:gd name="T80" fmla="*/ 211 w 211"/>
                <a:gd name="T81" fmla="*/ 107 h 211"/>
                <a:gd name="T82" fmla="*/ 211 w 211"/>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1"/>
                <a:gd name="T128" fmla="*/ 211 w 211"/>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1">
                  <a:moveTo>
                    <a:pt x="211" y="104"/>
                  </a:moveTo>
                  <a:lnTo>
                    <a:pt x="211" y="124"/>
                  </a:lnTo>
                  <a:lnTo>
                    <a:pt x="206" y="141"/>
                  </a:lnTo>
                  <a:lnTo>
                    <a:pt x="200" y="155"/>
                  </a:lnTo>
                  <a:lnTo>
                    <a:pt x="192" y="169"/>
                  </a:lnTo>
                  <a:lnTo>
                    <a:pt x="180" y="180"/>
                  </a:lnTo>
                  <a:lnTo>
                    <a:pt x="169" y="192"/>
                  </a:lnTo>
                  <a:lnTo>
                    <a:pt x="155" y="200"/>
                  </a:lnTo>
                  <a:lnTo>
                    <a:pt x="141" y="206"/>
                  </a:lnTo>
                  <a:lnTo>
                    <a:pt x="124" y="211"/>
                  </a:lnTo>
                  <a:lnTo>
                    <a:pt x="107" y="211"/>
                  </a:lnTo>
                  <a:lnTo>
                    <a:pt x="90" y="211"/>
                  </a:lnTo>
                  <a:lnTo>
                    <a:pt x="73" y="206"/>
                  </a:lnTo>
                  <a:lnTo>
                    <a:pt x="59" y="200"/>
                  </a:lnTo>
                  <a:lnTo>
                    <a:pt x="45" y="192"/>
                  </a:lnTo>
                  <a:lnTo>
                    <a:pt x="31" y="180"/>
                  </a:lnTo>
                  <a:lnTo>
                    <a:pt x="22" y="169"/>
                  </a:lnTo>
                  <a:lnTo>
                    <a:pt x="14" y="155"/>
                  </a:lnTo>
                  <a:lnTo>
                    <a:pt x="5" y="141"/>
                  </a:lnTo>
                  <a:lnTo>
                    <a:pt x="2" y="124"/>
                  </a:lnTo>
                  <a:lnTo>
                    <a:pt x="0" y="107"/>
                  </a:lnTo>
                  <a:lnTo>
                    <a:pt x="2" y="90"/>
                  </a:lnTo>
                  <a:lnTo>
                    <a:pt x="5" y="73"/>
                  </a:lnTo>
                  <a:lnTo>
                    <a:pt x="14" y="59"/>
                  </a:lnTo>
                  <a:lnTo>
                    <a:pt x="22" y="45"/>
                  </a:lnTo>
                  <a:lnTo>
                    <a:pt x="31" y="31"/>
                  </a:lnTo>
                  <a:lnTo>
                    <a:pt x="45" y="19"/>
                  </a:lnTo>
                  <a:lnTo>
                    <a:pt x="59" y="11"/>
                  </a:lnTo>
                  <a:lnTo>
                    <a:pt x="73" y="5"/>
                  </a:lnTo>
                  <a:lnTo>
                    <a:pt x="90" y="3"/>
                  </a:lnTo>
                  <a:lnTo>
                    <a:pt x="107" y="0"/>
                  </a:lnTo>
                  <a:lnTo>
                    <a:pt x="124" y="3"/>
                  </a:lnTo>
                  <a:lnTo>
                    <a:pt x="141" y="5"/>
                  </a:lnTo>
                  <a:lnTo>
                    <a:pt x="155" y="11"/>
                  </a:lnTo>
                  <a:lnTo>
                    <a:pt x="169" y="19"/>
                  </a:lnTo>
                  <a:lnTo>
                    <a:pt x="180" y="31"/>
                  </a:lnTo>
                  <a:lnTo>
                    <a:pt x="192" y="45"/>
                  </a:lnTo>
                  <a:lnTo>
                    <a:pt x="200" y="59"/>
                  </a:lnTo>
                  <a:lnTo>
                    <a:pt x="206" y="73"/>
                  </a:lnTo>
                  <a:lnTo>
                    <a:pt x="211" y="90"/>
                  </a:lnTo>
                  <a:lnTo>
                    <a:pt x="211" y="107"/>
                  </a:lnTo>
                  <a:lnTo>
                    <a:pt x="211" y="104"/>
                  </a:lnTo>
                  <a:close/>
                </a:path>
              </a:pathLst>
            </a:custGeom>
            <a:solidFill>
              <a:srgbClr val="FFFF00"/>
            </a:solidFill>
            <a:ln>
              <a:noFill/>
            </a:ln>
          </p:spPr>
          <p:txBody>
            <a:bodyPr/>
            <a:p>
              <a:endParaRPr lang="en-US">
                <a:solidFill>
                  <a:srgbClr val="0001B5"/>
                </a:solidFill>
              </a:endParaRPr>
            </a:p>
          </p:txBody>
        </p:sp>
        <p:sp>
          <p:nvSpPr>
            <p:cNvPr id="1049129" name="Freeform 39"/>
            <p:cNvSpPr/>
            <p:nvPr>
              <p:custDataLst>
                <p:tags r:id="rId37"/>
              </p:custDataLst>
            </p:nvPr>
          </p:nvSpPr>
          <p:spPr bwMode="auto">
            <a:xfrm>
              <a:off x="2993" y="1361"/>
              <a:ext cx="211" cy="211"/>
            </a:xfrm>
            <a:custGeom>
              <a:avLst/>
              <a:gdLst>
                <a:gd name="T0" fmla="*/ 211 w 211"/>
                <a:gd name="T1" fmla="*/ 104 h 211"/>
                <a:gd name="T2" fmla="*/ 211 w 211"/>
                <a:gd name="T3" fmla="*/ 90 h 211"/>
                <a:gd name="T4" fmla="*/ 206 w 211"/>
                <a:gd name="T5" fmla="*/ 73 h 211"/>
                <a:gd name="T6" fmla="*/ 200 w 211"/>
                <a:gd name="T7" fmla="*/ 59 h 211"/>
                <a:gd name="T8" fmla="*/ 192 w 211"/>
                <a:gd name="T9" fmla="*/ 45 h 211"/>
                <a:gd name="T10" fmla="*/ 180 w 211"/>
                <a:gd name="T11" fmla="*/ 31 h 211"/>
                <a:gd name="T12" fmla="*/ 169 w 211"/>
                <a:gd name="T13" fmla="*/ 19 h 211"/>
                <a:gd name="T14" fmla="*/ 155 w 211"/>
                <a:gd name="T15" fmla="*/ 11 h 211"/>
                <a:gd name="T16" fmla="*/ 141 w 211"/>
                <a:gd name="T17" fmla="*/ 5 h 211"/>
                <a:gd name="T18" fmla="*/ 124 w 211"/>
                <a:gd name="T19" fmla="*/ 3 h 211"/>
                <a:gd name="T20" fmla="*/ 107 w 211"/>
                <a:gd name="T21" fmla="*/ 0 h 211"/>
                <a:gd name="T22" fmla="*/ 90 w 211"/>
                <a:gd name="T23" fmla="*/ 3 h 211"/>
                <a:gd name="T24" fmla="*/ 73 w 211"/>
                <a:gd name="T25" fmla="*/ 5 h 211"/>
                <a:gd name="T26" fmla="*/ 59 w 211"/>
                <a:gd name="T27" fmla="*/ 11 h 211"/>
                <a:gd name="T28" fmla="*/ 45 w 211"/>
                <a:gd name="T29" fmla="*/ 19 h 211"/>
                <a:gd name="T30" fmla="*/ 31 w 211"/>
                <a:gd name="T31" fmla="*/ 31 h 211"/>
                <a:gd name="T32" fmla="*/ 22 w 211"/>
                <a:gd name="T33" fmla="*/ 45 h 211"/>
                <a:gd name="T34" fmla="*/ 14 w 211"/>
                <a:gd name="T35" fmla="*/ 59 h 211"/>
                <a:gd name="T36" fmla="*/ 5 w 211"/>
                <a:gd name="T37" fmla="*/ 73 h 211"/>
                <a:gd name="T38" fmla="*/ 2 w 211"/>
                <a:gd name="T39" fmla="*/ 90 h 211"/>
                <a:gd name="T40" fmla="*/ 0 w 211"/>
                <a:gd name="T41" fmla="*/ 107 h 211"/>
                <a:gd name="T42" fmla="*/ 2 w 211"/>
                <a:gd name="T43" fmla="*/ 124 h 211"/>
                <a:gd name="T44" fmla="*/ 5 w 211"/>
                <a:gd name="T45" fmla="*/ 141 h 211"/>
                <a:gd name="T46" fmla="*/ 14 w 211"/>
                <a:gd name="T47" fmla="*/ 155 h 211"/>
                <a:gd name="T48" fmla="*/ 22 w 211"/>
                <a:gd name="T49" fmla="*/ 169 h 211"/>
                <a:gd name="T50" fmla="*/ 31 w 211"/>
                <a:gd name="T51" fmla="*/ 180 h 211"/>
                <a:gd name="T52" fmla="*/ 45 w 211"/>
                <a:gd name="T53" fmla="*/ 192 h 211"/>
                <a:gd name="T54" fmla="*/ 59 w 211"/>
                <a:gd name="T55" fmla="*/ 200 h 211"/>
                <a:gd name="T56" fmla="*/ 73 w 211"/>
                <a:gd name="T57" fmla="*/ 206 h 211"/>
                <a:gd name="T58" fmla="*/ 90 w 211"/>
                <a:gd name="T59" fmla="*/ 211 h 211"/>
                <a:gd name="T60" fmla="*/ 107 w 211"/>
                <a:gd name="T61" fmla="*/ 211 h 211"/>
                <a:gd name="T62" fmla="*/ 124 w 211"/>
                <a:gd name="T63" fmla="*/ 211 h 211"/>
                <a:gd name="T64" fmla="*/ 141 w 211"/>
                <a:gd name="T65" fmla="*/ 206 h 211"/>
                <a:gd name="T66" fmla="*/ 155 w 211"/>
                <a:gd name="T67" fmla="*/ 200 h 211"/>
                <a:gd name="T68" fmla="*/ 169 w 211"/>
                <a:gd name="T69" fmla="*/ 192 h 211"/>
                <a:gd name="T70" fmla="*/ 180 w 211"/>
                <a:gd name="T71" fmla="*/ 180 h 211"/>
                <a:gd name="T72" fmla="*/ 192 w 211"/>
                <a:gd name="T73" fmla="*/ 169 h 211"/>
                <a:gd name="T74" fmla="*/ 200 w 211"/>
                <a:gd name="T75" fmla="*/ 155 h 211"/>
                <a:gd name="T76" fmla="*/ 206 w 211"/>
                <a:gd name="T77" fmla="*/ 141 h 211"/>
                <a:gd name="T78" fmla="*/ 211 w 211"/>
                <a:gd name="T79" fmla="*/ 124 h 211"/>
                <a:gd name="T80" fmla="*/ 211 w 211"/>
                <a:gd name="T81" fmla="*/ 107 h 211"/>
                <a:gd name="T82" fmla="*/ 211 w 211"/>
                <a:gd name="T83" fmla="*/ 107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1"/>
                <a:gd name="T128" fmla="*/ 211 w 211"/>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1">
                  <a:moveTo>
                    <a:pt x="211" y="104"/>
                  </a:moveTo>
                  <a:lnTo>
                    <a:pt x="211" y="90"/>
                  </a:lnTo>
                  <a:lnTo>
                    <a:pt x="206" y="73"/>
                  </a:lnTo>
                  <a:lnTo>
                    <a:pt x="200" y="59"/>
                  </a:lnTo>
                  <a:lnTo>
                    <a:pt x="192" y="45"/>
                  </a:lnTo>
                  <a:lnTo>
                    <a:pt x="180" y="31"/>
                  </a:lnTo>
                  <a:lnTo>
                    <a:pt x="169" y="19"/>
                  </a:lnTo>
                  <a:lnTo>
                    <a:pt x="155" y="11"/>
                  </a:lnTo>
                  <a:lnTo>
                    <a:pt x="141" y="5"/>
                  </a:lnTo>
                  <a:lnTo>
                    <a:pt x="124" y="3"/>
                  </a:lnTo>
                  <a:lnTo>
                    <a:pt x="107" y="0"/>
                  </a:lnTo>
                  <a:lnTo>
                    <a:pt x="90" y="3"/>
                  </a:lnTo>
                  <a:lnTo>
                    <a:pt x="73" y="5"/>
                  </a:lnTo>
                  <a:lnTo>
                    <a:pt x="59" y="11"/>
                  </a:lnTo>
                  <a:lnTo>
                    <a:pt x="45" y="19"/>
                  </a:lnTo>
                  <a:lnTo>
                    <a:pt x="31" y="31"/>
                  </a:lnTo>
                  <a:lnTo>
                    <a:pt x="22" y="45"/>
                  </a:lnTo>
                  <a:lnTo>
                    <a:pt x="14" y="59"/>
                  </a:lnTo>
                  <a:lnTo>
                    <a:pt x="5" y="73"/>
                  </a:lnTo>
                  <a:lnTo>
                    <a:pt x="2" y="90"/>
                  </a:lnTo>
                  <a:lnTo>
                    <a:pt x="0" y="107"/>
                  </a:lnTo>
                  <a:lnTo>
                    <a:pt x="2" y="124"/>
                  </a:lnTo>
                  <a:lnTo>
                    <a:pt x="5" y="141"/>
                  </a:lnTo>
                  <a:lnTo>
                    <a:pt x="14" y="155"/>
                  </a:lnTo>
                  <a:lnTo>
                    <a:pt x="22" y="169"/>
                  </a:lnTo>
                  <a:lnTo>
                    <a:pt x="31" y="180"/>
                  </a:lnTo>
                  <a:lnTo>
                    <a:pt x="45" y="192"/>
                  </a:lnTo>
                  <a:lnTo>
                    <a:pt x="59" y="200"/>
                  </a:lnTo>
                  <a:lnTo>
                    <a:pt x="73" y="206"/>
                  </a:lnTo>
                  <a:lnTo>
                    <a:pt x="90" y="211"/>
                  </a:lnTo>
                  <a:lnTo>
                    <a:pt x="107" y="211"/>
                  </a:lnTo>
                  <a:lnTo>
                    <a:pt x="124" y="211"/>
                  </a:lnTo>
                  <a:lnTo>
                    <a:pt x="141" y="206"/>
                  </a:lnTo>
                  <a:lnTo>
                    <a:pt x="155" y="200"/>
                  </a:lnTo>
                  <a:lnTo>
                    <a:pt x="169" y="192"/>
                  </a:lnTo>
                  <a:lnTo>
                    <a:pt x="180" y="180"/>
                  </a:lnTo>
                  <a:lnTo>
                    <a:pt x="192" y="169"/>
                  </a:lnTo>
                  <a:lnTo>
                    <a:pt x="200" y="155"/>
                  </a:lnTo>
                  <a:lnTo>
                    <a:pt x="206" y="141"/>
                  </a:lnTo>
                  <a:lnTo>
                    <a:pt x="211" y="124"/>
                  </a:lnTo>
                  <a:lnTo>
                    <a:pt x="211" y="107"/>
                  </a:lnTo>
                </a:path>
              </a:pathLst>
            </a:custGeom>
            <a:solidFill>
              <a:srgbClr val="FFFF00"/>
            </a:solidFill>
            <a:ln w="9525">
              <a:solidFill>
                <a:srgbClr val="000000"/>
              </a:solidFill>
              <a:round/>
            </a:ln>
          </p:spPr>
          <p:txBody>
            <a:bodyPr/>
            <a:p>
              <a:endParaRPr lang="en-US">
                <a:solidFill>
                  <a:srgbClr val="0001B5"/>
                </a:solidFill>
              </a:endParaRPr>
            </a:p>
          </p:txBody>
        </p:sp>
        <p:sp>
          <p:nvSpPr>
            <p:cNvPr id="1049130" name="Rectangle 40"/>
            <p:cNvSpPr>
              <a:spLocks noChangeArrowheads="1"/>
            </p:cNvSpPr>
            <p:nvPr>
              <p:custDataLst>
                <p:tags r:id="rId38"/>
              </p:custDataLst>
            </p:nvPr>
          </p:nvSpPr>
          <p:spPr bwMode="auto">
            <a:xfrm>
              <a:off x="3066" y="1420"/>
              <a:ext cx="44" cy="116"/>
            </a:xfrm>
            <a:prstGeom prst="rect"/>
            <a:solidFill>
              <a:srgbClr val="FFFF00"/>
            </a:solidFill>
            <a:ln>
              <a:noFill/>
            </a:ln>
          </p:spPr>
          <p:txBody>
            <a:bodyPr bIns="0" lIns="0" rIns="0" tIns="0" wrap="none">
              <a:spAutoFit/>
            </a:bodyPr>
            <a:p>
              <a:r>
                <a:rPr sz="1200" lang="en-US">
                  <a:solidFill>
                    <a:srgbClr val="000000"/>
                  </a:solidFill>
                </a:rPr>
                <a:t>5</a:t>
              </a:r>
            </a:p>
          </p:txBody>
        </p:sp>
        <p:sp>
          <p:nvSpPr>
            <p:cNvPr id="1049131" name="Freeform 41"/>
            <p:cNvSpPr/>
            <p:nvPr>
              <p:custDataLst>
                <p:tags r:id="rId39"/>
              </p:custDataLst>
            </p:nvPr>
          </p:nvSpPr>
          <p:spPr bwMode="auto">
            <a:xfrm>
              <a:off x="2888" y="1155"/>
              <a:ext cx="51" cy="90"/>
            </a:xfrm>
            <a:custGeom>
              <a:avLst/>
              <a:gdLst>
                <a:gd name="T0" fmla="*/ 26 w 51"/>
                <a:gd name="T1" fmla="*/ 82 h 90"/>
                <a:gd name="T2" fmla="*/ 3 w 51"/>
                <a:gd name="T3" fmla="*/ 90 h 90"/>
                <a:gd name="T4" fmla="*/ 0 w 51"/>
                <a:gd name="T5" fmla="*/ 0 h 90"/>
                <a:gd name="T6" fmla="*/ 51 w 51"/>
                <a:gd name="T7" fmla="*/ 73 h 90"/>
                <a:gd name="T8" fmla="*/ 28 w 51"/>
                <a:gd name="T9" fmla="*/ 82 h 90"/>
                <a:gd name="T10" fmla="*/ 0 60000 65536"/>
                <a:gd name="T11" fmla="*/ 0 60000 65536"/>
                <a:gd name="T12" fmla="*/ 0 60000 65536"/>
                <a:gd name="T13" fmla="*/ 0 60000 65536"/>
                <a:gd name="T14" fmla="*/ 0 60000 65536"/>
                <a:gd name="T15" fmla="*/ 0 w 51"/>
                <a:gd name="T16" fmla="*/ 0 h 90"/>
                <a:gd name="T17" fmla="*/ 51 w 51"/>
                <a:gd name="T18" fmla="*/ 90 h 90"/>
              </a:gdLst>
              <a:ahLst/>
              <a:cxnLst>
                <a:cxn ang="T10">
                  <a:pos x="T0" y="T1"/>
                </a:cxn>
                <a:cxn ang="T11">
                  <a:pos x="T2" y="T3"/>
                </a:cxn>
                <a:cxn ang="T12">
                  <a:pos x="T4" y="T5"/>
                </a:cxn>
                <a:cxn ang="T13">
                  <a:pos x="T6" y="T7"/>
                </a:cxn>
                <a:cxn ang="T14">
                  <a:pos x="T8" y="T9"/>
                </a:cxn>
              </a:cxnLst>
              <a:rect l="T15" t="T16" r="T17" b="T18"/>
              <a:pathLst>
                <a:path w="51" h="90">
                  <a:moveTo>
                    <a:pt x="26" y="82"/>
                  </a:moveTo>
                  <a:lnTo>
                    <a:pt x="3" y="90"/>
                  </a:lnTo>
                  <a:lnTo>
                    <a:pt x="0" y="0"/>
                  </a:lnTo>
                  <a:lnTo>
                    <a:pt x="51" y="73"/>
                  </a:lnTo>
                  <a:lnTo>
                    <a:pt x="28" y="82"/>
                  </a:lnTo>
                </a:path>
              </a:pathLst>
            </a:custGeom>
            <a:solidFill>
              <a:srgbClr val="FFFF00"/>
            </a:solidFill>
            <a:ln w="9525">
              <a:solidFill>
                <a:srgbClr val="000000"/>
              </a:solidFill>
              <a:round/>
            </a:ln>
          </p:spPr>
          <p:txBody>
            <a:bodyPr/>
            <a:p>
              <a:endParaRPr lang="en-US">
                <a:solidFill>
                  <a:srgbClr val="0001B5"/>
                </a:solidFill>
              </a:endParaRPr>
            </a:p>
          </p:txBody>
        </p:sp>
        <p:sp>
          <p:nvSpPr>
            <p:cNvPr id="1049132" name="Freeform 42"/>
            <p:cNvSpPr/>
            <p:nvPr>
              <p:custDataLst>
                <p:tags r:id="rId40"/>
              </p:custDataLst>
            </p:nvPr>
          </p:nvSpPr>
          <p:spPr bwMode="auto">
            <a:xfrm>
              <a:off x="2888" y="1155"/>
              <a:ext cx="51" cy="90"/>
            </a:xfrm>
            <a:custGeom>
              <a:avLst/>
              <a:gdLst>
                <a:gd name="T0" fmla="*/ 26 w 51"/>
                <a:gd name="T1" fmla="*/ 82 h 90"/>
                <a:gd name="T2" fmla="*/ 3 w 51"/>
                <a:gd name="T3" fmla="*/ 90 h 90"/>
                <a:gd name="T4" fmla="*/ 0 w 51"/>
                <a:gd name="T5" fmla="*/ 0 h 90"/>
                <a:gd name="T6" fmla="*/ 51 w 51"/>
                <a:gd name="T7" fmla="*/ 73 h 90"/>
                <a:gd name="T8" fmla="*/ 26 w 51"/>
                <a:gd name="T9" fmla="*/ 82 h 90"/>
                <a:gd name="T10" fmla="*/ 0 60000 65536"/>
                <a:gd name="T11" fmla="*/ 0 60000 65536"/>
                <a:gd name="T12" fmla="*/ 0 60000 65536"/>
                <a:gd name="T13" fmla="*/ 0 60000 65536"/>
                <a:gd name="T14" fmla="*/ 0 60000 65536"/>
                <a:gd name="T15" fmla="*/ 0 w 51"/>
                <a:gd name="T16" fmla="*/ 0 h 90"/>
                <a:gd name="T17" fmla="*/ 51 w 51"/>
                <a:gd name="T18" fmla="*/ 90 h 90"/>
              </a:gdLst>
              <a:ahLst/>
              <a:cxnLst>
                <a:cxn ang="T10">
                  <a:pos x="T0" y="T1"/>
                </a:cxn>
                <a:cxn ang="T11">
                  <a:pos x="T2" y="T3"/>
                </a:cxn>
                <a:cxn ang="T12">
                  <a:pos x="T4" y="T5"/>
                </a:cxn>
                <a:cxn ang="T13">
                  <a:pos x="T6" y="T7"/>
                </a:cxn>
                <a:cxn ang="T14">
                  <a:pos x="T8" y="T9"/>
                </a:cxn>
              </a:cxnLst>
              <a:rect l="T15" t="T16" r="T17" b="T18"/>
              <a:pathLst>
                <a:path w="51" h="90">
                  <a:moveTo>
                    <a:pt x="26" y="82"/>
                  </a:moveTo>
                  <a:lnTo>
                    <a:pt x="3" y="90"/>
                  </a:lnTo>
                  <a:lnTo>
                    <a:pt x="0" y="0"/>
                  </a:lnTo>
                  <a:lnTo>
                    <a:pt x="51" y="73"/>
                  </a:lnTo>
                  <a:lnTo>
                    <a:pt x="26" y="82"/>
                  </a:lnTo>
                  <a:close/>
                </a:path>
              </a:pathLst>
            </a:custGeom>
            <a:solidFill>
              <a:srgbClr val="FFFF00"/>
            </a:solidFill>
            <a:ln>
              <a:noFill/>
            </a:ln>
          </p:spPr>
          <p:txBody>
            <a:bodyPr/>
            <a:p>
              <a:endParaRPr lang="en-US">
                <a:solidFill>
                  <a:srgbClr val="0001B5"/>
                </a:solidFill>
              </a:endParaRPr>
            </a:p>
          </p:txBody>
        </p:sp>
        <p:sp>
          <p:nvSpPr>
            <p:cNvPr id="1049133" name="Freeform 43"/>
            <p:cNvSpPr/>
            <p:nvPr>
              <p:custDataLst>
                <p:tags r:id="rId41"/>
              </p:custDataLst>
            </p:nvPr>
          </p:nvSpPr>
          <p:spPr bwMode="auto">
            <a:xfrm>
              <a:off x="2916" y="1239"/>
              <a:ext cx="48" cy="700"/>
            </a:xfrm>
            <a:custGeom>
              <a:avLst/>
              <a:gdLst>
                <a:gd name="T0" fmla="*/ 34 w 48"/>
                <a:gd name="T1" fmla="*/ 700 h 700"/>
                <a:gd name="T2" fmla="*/ 40 w 48"/>
                <a:gd name="T3" fmla="*/ 633 h 700"/>
                <a:gd name="T4" fmla="*/ 43 w 48"/>
                <a:gd name="T5" fmla="*/ 562 h 700"/>
                <a:gd name="T6" fmla="*/ 46 w 48"/>
                <a:gd name="T7" fmla="*/ 491 h 700"/>
                <a:gd name="T8" fmla="*/ 48 w 48"/>
                <a:gd name="T9" fmla="*/ 421 h 700"/>
                <a:gd name="T10" fmla="*/ 48 w 48"/>
                <a:gd name="T11" fmla="*/ 348 h 700"/>
                <a:gd name="T12" fmla="*/ 46 w 48"/>
                <a:gd name="T13" fmla="*/ 277 h 700"/>
                <a:gd name="T14" fmla="*/ 40 w 48"/>
                <a:gd name="T15" fmla="*/ 206 h 700"/>
                <a:gd name="T16" fmla="*/ 31 w 48"/>
                <a:gd name="T17" fmla="*/ 136 h 700"/>
                <a:gd name="T18" fmla="*/ 17 w 48"/>
                <a:gd name="T19" fmla="*/ 68 h 700"/>
                <a:gd name="T20" fmla="*/ 0 w 48"/>
                <a:gd name="T21" fmla="*/ 0 h 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
                <a:gd name="T34" fmla="*/ 0 h 700"/>
                <a:gd name="T35" fmla="*/ 48 w 48"/>
                <a:gd name="T36" fmla="*/ 700 h 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 h="700">
                  <a:moveTo>
                    <a:pt x="34" y="700"/>
                  </a:moveTo>
                  <a:lnTo>
                    <a:pt x="40" y="633"/>
                  </a:lnTo>
                  <a:lnTo>
                    <a:pt x="43" y="562"/>
                  </a:lnTo>
                  <a:lnTo>
                    <a:pt x="46" y="491"/>
                  </a:lnTo>
                  <a:lnTo>
                    <a:pt x="48" y="421"/>
                  </a:lnTo>
                  <a:lnTo>
                    <a:pt x="48" y="348"/>
                  </a:lnTo>
                  <a:lnTo>
                    <a:pt x="46" y="277"/>
                  </a:lnTo>
                  <a:lnTo>
                    <a:pt x="40" y="206"/>
                  </a:lnTo>
                  <a:lnTo>
                    <a:pt x="31" y="136"/>
                  </a:lnTo>
                  <a:lnTo>
                    <a:pt x="17" y="68"/>
                  </a:lnTo>
                  <a:lnTo>
                    <a:pt x="0" y="0"/>
                  </a:lnTo>
                </a:path>
              </a:pathLst>
            </a:custGeom>
            <a:solidFill>
              <a:srgbClr val="FFFF00"/>
            </a:solidFill>
            <a:ln w="38100">
              <a:solidFill>
                <a:srgbClr val="000000"/>
              </a:solidFill>
              <a:round/>
            </a:ln>
          </p:spPr>
          <p:txBody>
            <a:bodyPr/>
            <a:p>
              <a:endParaRPr lang="en-US">
                <a:solidFill>
                  <a:srgbClr val="0001B5"/>
                </a:solidFill>
              </a:endParaRPr>
            </a:p>
          </p:txBody>
        </p:sp>
        <p:sp>
          <p:nvSpPr>
            <p:cNvPr id="1049134" name="Rectangle 44"/>
            <p:cNvSpPr>
              <a:spLocks noChangeArrowheads="1"/>
            </p:cNvSpPr>
            <p:nvPr>
              <p:custDataLst>
                <p:tags r:id="rId42"/>
              </p:custDataLst>
            </p:nvPr>
          </p:nvSpPr>
          <p:spPr bwMode="auto">
            <a:xfrm>
              <a:off x="3007" y="1226"/>
              <a:ext cx="48" cy="116"/>
            </a:xfrm>
            <a:prstGeom prst="rect"/>
            <a:solidFill>
              <a:srgbClr val="FFFF00"/>
            </a:solidFill>
            <a:ln>
              <a:noFill/>
            </a:ln>
          </p:spPr>
          <p:txBody>
            <a:bodyPr bIns="0" lIns="0" rIns="0" tIns="0" wrap="none">
              <a:spAutoFit/>
            </a:bodyPr>
            <a:p>
              <a:r>
                <a:rPr sz="1200" lang="en-US">
                  <a:solidFill>
                    <a:srgbClr val="000000"/>
                  </a:solidFill>
                </a:rPr>
                <a:t>u</a:t>
              </a:r>
            </a:p>
          </p:txBody>
        </p:sp>
        <p:sp>
          <p:nvSpPr>
            <p:cNvPr id="1049135" name="Rectangle 45"/>
            <p:cNvSpPr>
              <a:spLocks noChangeArrowheads="1"/>
            </p:cNvSpPr>
            <p:nvPr>
              <p:custDataLst>
                <p:tags r:id="rId43"/>
              </p:custDataLst>
            </p:nvPr>
          </p:nvSpPr>
          <p:spPr bwMode="auto">
            <a:xfrm>
              <a:off x="3058" y="1226"/>
              <a:ext cx="138" cy="116"/>
            </a:xfrm>
            <a:prstGeom prst="rect"/>
            <a:solidFill>
              <a:srgbClr val="FFFF00"/>
            </a:solidFill>
            <a:ln>
              <a:noFill/>
            </a:ln>
          </p:spPr>
          <p:txBody>
            <a:bodyPr bIns="0" lIns="0" rIns="0" tIns="0" wrap="none">
              <a:spAutoFit/>
            </a:bodyPr>
            <a:p>
              <a:r>
                <a:rPr sz="1200" lang="en-US">
                  <a:solidFill>
                    <a:srgbClr val="000000"/>
                  </a:solidFill>
                </a:rPr>
                <a:t> = ?</a:t>
              </a:r>
            </a:p>
          </p:txBody>
        </p:sp>
      </p:grpSp>
      <p:grpSp>
        <p:nvGrpSpPr>
          <p:cNvPr id="230" name="Group 46"/>
          <p:cNvGrpSpPr/>
          <p:nvPr/>
        </p:nvGrpSpPr>
        <p:grpSpPr bwMode="auto">
          <a:xfrm>
            <a:off x="2590800" y="1317625"/>
            <a:ext cx="546100" cy="717550"/>
            <a:chOff x="1496" y="1160"/>
            <a:chExt cx="344" cy="452"/>
          </a:xfrm>
        </p:grpSpPr>
        <p:sp>
          <p:nvSpPr>
            <p:cNvPr id="1049136" name="Freeform 47"/>
            <p:cNvSpPr/>
            <p:nvPr>
              <p:custDataLst>
                <p:tags r:id="rId44"/>
              </p:custDataLst>
            </p:nvPr>
          </p:nvSpPr>
          <p:spPr bwMode="auto">
            <a:xfrm>
              <a:off x="1496" y="1160"/>
              <a:ext cx="71" cy="88"/>
            </a:xfrm>
            <a:custGeom>
              <a:avLst/>
              <a:gdLst>
                <a:gd name="T0" fmla="*/ 51 w 71"/>
                <a:gd name="T1" fmla="*/ 71 h 88"/>
                <a:gd name="T2" fmla="*/ 31 w 71"/>
                <a:gd name="T3" fmla="*/ 88 h 88"/>
                <a:gd name="T4" fmla="*/ 0 w 71"/>
                <a:gd name="T5" fmla="*/ 0 h 88"/>
                <a:gd name="T6" fmla="*/ 71 w 71"/>
                <a:gd name="T7" fmla="*/ 57 h 88"/>
                <a:gd name="T8" fmla="*/ 51 w 71"/>
                <a:gd name="T9" fmla="*/ 71 h 88"/>
                <a:gd name="T10" fmla="*/ 0 60000 65536"/>
                <a:gd name="T11" fmla="*/ 0 60000 65536"/>
                <a:gd name="T12" fmla="*/ 0 60000 65536"/>
                <a:gd name="T13" fmla="*/ 0 60000 65536"/>
                <a:gd name="T14" fmla="*/ 0 60000 65536"/>
                <a:gd name="T15" fmla="*/ 0 w 71"/>
                <a:gd name="T16" fmla="*/ 0 h 88"/>
                <a:gd name="T17" fmla="*/ 71 w 71"/>
                <a:gd name="T18" fmla="*/ 88 h 88"/>
              </a:gdLst>
              <a:ahLst/>
              <a:cxnLst>
                <a:cxn ang="T10">
                  <a:pos x="T0" y="T1"/>
                </a:cxn>
                <a:cxn ang="T11">
                  <a:pos x="T2" y="T3"/>
                </a:cxn>
                <a:cxn ang="T12">
                  <a:pos x="T4" y="T5"/>
                </a:cxn>
                <a:cxn ang="T13">
                  <a:pos x="T6" y="T7"/>
                </a:cxn>
                <a:cxn ang="T14">
                  <a:pos x="T8" y="T9"/>
                </a:cxn>
              </a:cxnLst>
              <a:rect l="T15" t="T16" r="T17" b="T18"/>
              <a:pathLst>
                <a:path w="71" h="88">
                  <a:moveTo>
                    <a:pt x="51" y="71"/>
                  </a:moveTo>
                  <a:lnTo>
                    <a:pt x="31" y="88"/>
                  </a:lnTo>
                  <a:lnTo>
                    <a:pt x="0" y="0"/>
                  </a:lnTo>
                  <a:lnTo>
                    <a:pt x="71" y="57"/>
                  </a:lnTo>
                  <a:lnTo>
                    <a:pt x="51" y="71"/>
                  </a:lnTo>
                </a:path>
              </a:pathLst>
            </a:custGeom>
            <a:solidFill>
              <a:srgbClr val="FFFF00"/>
            </a:solidFill>
            <a:ln w="9525">
              <a:solidFill>
                <a:srgbClr val="000000"/>
              </a:solidFill>
              <a:round/>
            </a:ln>
          </p:spPr>
          <p:txBody>
            <a:bodyPr/>
            <a:p>
              <a:endParaRPr lang="en-US">
                <a:solidFill>
                  <a:srgbClr val="0001B5"/>
                </a:solidFill>
              </a:endParaRPr>
            </a:p>
          </p:txBody>
        </p:sp>
        <p:sp>
          <p:nvSpPr>
            <p:cNvPr id="1049137" name="Freeform 48"/>
            <p:cNvSpPr/>
            <p:nvPr>
              <p:custDataLst>
                <p:tags r:id="rId45"/>
              </p:custDataLst>
            </p:nvPr>
          </p:nvSpPr>
          <p:spPr bwMode="auto">
            <a:xfrm>
              <a:off x="1496" y="1160"/>
              <a:ext cx="71" cy="88"/>
            </a:xfrm>
            <a:custGeom>
              <a:avLst/>
              <a:gdLst>
                <a:gd name="T0" fmla="*/ 51 w 71"/>
                <a:gd name="T1" fmla="*/ 71 h 88"/>
                <a:gd name="T2" fmla="*/ 31 w 71"/>
                <a:gd name="T3" fmla="*/ 88 h 88"/>
                <a:gd name="T4" fmla="*/ 0 w 71"/>
                <a:gd name="T5" fmla="*/ 0 h 88"/>
                <a:gd name="T6" fmla="*/ 71 w 71"/>
                <a:gd name="T7" fmla="*/ 57 h 88"/>
                <a:gd name="T8" fmla="*/ 51 w 71"/>
                <a:gd name="T9" fmla="*/ 71 h 88"/>
                <a:gd name="T10" fmla="*/ 0 60000 65536"/>
                <a:gd name="T11" fmla="*/ 0 60000 65536"/>
                <a:gd name="T12" fmla="*/ 0 60000 65536"/>
                <a:gd name="T13" fmla="*/ 0 60000 65536"/>
                <a:gd name="T14" fmla="*/ 0 60000 65536"/>
                <a:gd name="T15" fmla="*/ 0 w 71"/>
                <a:gd name="T16" fmla="*/ 0 h 88"/>
                <a:gd name="T17" fmla="*/ 71 w 71"/>
                <a:gd name="T18" fmla="*/ 88 h 88"/>
              </a:gdLst>
              <a:ahLst/>
              <a:cxnLst>
                <a:cxn ang="T10">
                  <a:pos x="T0" y="T1"/>
                </a:cxn>
                <a:cxn ang="T11">
                  <a:pos x="T2" y="T3"/>
                </a:cxn>
                <a:cxn ang="T12">
                  <a:pos x="T4" y="T5"/>
                </a:cxn>
                <a:cxn ang="T13">
                  <a:pos x="T6" y="T7"/>
                </a:cxn>
                <a:cxn ang="T14">
                  <a:pos x="T8" y="T9"/>
                </a:cxn>
              </a:cxnLst>
              <a:rect l="T15" t="T16" r="T17" b="T18"/>
              <a:pathLst>
                <a:path w="71" h="88">
                  <a:moveTo>
                    <a:pt x="51" y="71"/>
                  </a:moveTo>
                  <a:lnTo>
                    <a:pt x="31" y="88"/>
                  </a:lnTo>
                  <a:lnTo>
                    <a:pt x="0" y="0"/>
                  </a:lnTo>
                  <a:lnTo>
                    <a:pt x="71" y="57"/>
                  </a:lnTo>
                  <a:lnTo>
                    <a:pt x="51" y="71"/>
                  </a:lnTo>
                  <a:close/>
                </a:path>
              </a:pathLst>
            </a:custGeom>
            <a:solidFill>
              <a:srgbClr val="FFFF00"/>
            </a:solidFill>
            <a:ln>
              <a:noFill/>
            </a:ln>
          </p:spPr>
          <p:txBody>
            <a:bodyPr/>
            <a:p>
              <a:endParaRPr lang="en-US">
                <a:solidFill>
                  <a:srgbClr val="0001B5"/>
                </a:solidFill>
              </a:endParaRPr>
            </a:p>
          </p:txBody>
        </p:sp>
        <p:sp>
          <p:nvSpPr>
            <p:cNvPr id="1049138" name="Freeform 49"/>
            <p:cNvSpPr/>
            <p:nvPr>
              <p:custDataLst>
                <p:tags r:id="rId46"/>
              </p:custDataLst>
            </p:nvPr>
          </p:nvSpPr>
          <p:spPr bwMode="auto">
            <a:xfrm>
              <a:off x="1550" y="1234"/>
              <a:ext cx="40" cy="378"/>
            </a:xfrm>
            <a:custGeom>
              <a:avLst/>
              <a:gdLst>
                <a:gd name="T0" fmla="*/ 14 w 40"/>
                <a:gd name="T1" fmla="*/ 378 h 378"/>
                <a:gd name="T2" fmla="*/ 20 w 40"/>
                <a:gd name="T3" fmla="*/ 344 h 378"/>
                <a:gd name="T4" fmla="*/ 25 w 40"/>
                <a:gd name="T5" fmla="*/ 305 h 378"/>
                <a:gd name="T6" fmla="*/ 28 w 40"/>
                <a:gd name="T7" fmla="*/ 265 h 378"/>
                <a:gd name="T8" fmla="*/ 34 w 40"/>
                <a:gd name="T9" fmla="*/ 226 h 378"/>
                <a:gd name="T10" fmla="*/ 37 w 40"/>
                <a:gd name="T11" fmla="*/ 183 h 378"/>
                <a:gd name="T12" fmla="*/ 40 w 40"/>
                <a:gd name="T13" fmla="*/ 144 h 378"/>
                <a:gd name="T14" fmla="*/ 37 w 40"/>
                <a:gd name="T15" fmla="*/ 104 h 378"/>
                <a:gd name="T16" fmla="*/ 28 w 40"/>
                <a:gd name="T17" fmla="*/ 67 h 378"/>
                <a:gd name="T18" fmla="*/ 17 w 40"/>
                <a:gd name="T19" fmla="*/ 34 h 378"/>
                <a:gd name="T20" fmla="*/ 0 w 40"/>
                <a:gd name="T21" fmla="*/ 0 h 3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378"/>
                <a:gd name="T35" fmla="*/ 40 w 40"/>
                <a:gd name="T36" fmla="*/ 378 h 3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378">
                  <a:moveTo>
                    <a:pt x="14" y="378"/>
                  </a:moveTo>
                  <a:lnTo>
                    <a:pt x="20" y="344"/>
                  </a:lnTo>
                  <a:lnTo>
                    <a:pt x="25" y="305"/>
                  </a:lnTo>
                  <a:lnTo>
                    <a:pt x="28" y="265"/>
                  </a:lnTo>
                  <a:lnTo>
                    <a:pt x="34" y="226"/>
                  </a:lnTo>
                  <a:lnTo>
                    <a:pt x="37" y="183"/>
                  </a:lnTo>
                  <a:lnTo>
                    <a:pt x="40" y="144"/>
                  </a:lnTo>
                  <a:lnTo>
                    <a:pt x="37" y="104"/>
                  </a:lnTo>
                  <a:lnTo>
                    <a:pt x="28" y="67"/>
                  </a:lnTo>
                  <a:lnTo>
                    <a:pt x="17" y="34"/>
                  </a:lnTo>
                  <a:lnTo>
                    <a:pt x="0" y="0"/>
                  </a:lnTo>
                </a:path>
              </a:pathLst>
            </a:custGeom>
            <a:solidFill>
              <a:srgbClr val="FFFF00"/>
            </a:solidFill>
            <a:ln w="38100">
              <a:solidFill>
                <a:srgbClr val="000000"/>
              </a:solidFill>
              <a:round/>
            </a:ln>
          </p:spPr>
          <p:txBody>
            <a:bodyPr/>
            <a:p>
              <a:endParaRPr lang="en-US">
                <a:solidFill>
                  <a:srgbClr val="0001B5"/>
                </a:solidFill>
              </a:endParaRPr>
            </a:p>
          </p:txBody>
        </p:sp>
        <p:sp>
          <p:nvSpPr>
            <p:cNvPr id="1049139" name="Freeform 50"/>
            <p:cNvSpPr/>
            <p:nvPr>
              <p:custDataLst>
                <p:tags r:id="rId47"/>
              </p:custDataLst>
            </p:nvPr>
          </p:nvSpPr>
          <p:spPr bwMode="auto">
            <a:xfrm>
              <a:off x="1609" y="1369"/>
              <a:ext cx="212" cy="212"/>
            </a:xfrm>
            <a:custGeom>
              <a:avLst/>
              <a:gdLst>
                <a:gd name="T0" fmla="*/ 209 w 212"/>
                <a:gd name="T1" fmla="*/ 105 h 212"/>
                <a:gd name="T2" fmla="*/ 209 w 212"/>
                <a:gd name="T3" fmla="*/ 124 h 212"/>
                <a:gd name="T4" fmla="*/ 206 w 212"/>
                <a:gd name="T5" fmla="*/ 141 h 212"/>
                <a:gd name="T6" fmla="*/ 201 w 212"/>
                <a:gd name="T7" fmla="*/ 155 h 212"/>
                <a:gd name="T8" fmla="*/ 192 w 212"/>
                <a:gd name="T9" fmla="*/ 170 h 212"/>
                <a:gd name="T10" fmla="*/ 181 w 212"/>
                <a:gd name="T11" fmla="*/ 181 h 212"/>
                <a:gd name="T12" fmla="*/ 167 w 212"/>
                <a:gd name="T13" fmla="*/ 192 h 212"/>
                <a:gd name="T14" fmla="*/ 156 w 212"/>
                <a:gd name="T15" fmla="*/ 201 h 212"/>
                <a:gd name="T16" fmla="*/ 139 w 212"/>
                <a:gd name="T17" fmla="*/ 206 h 212"/>
                <a:gd name="T18" fmla="*/ 122 w 212"/>
                <a:gd name="T19" fmla="*/ 212 h 212"/>
                <a:gd name="T20" fmla="*/ 105 w 212"/>
                <a:gd name="T21" fmla="*/ 212 h 212"/>
                <a:gd name="T22" fmla="*/ 88 w 212"/>
                <a:gd name="T23" fmla="*/ 212 h 212"/>
                <a:gd name="T24" fmla="*/ 71 w 212"/>
                <a:gd name="T25" fmla="*/ 206 h 212"/>
                <a:gd name="T26" fmla="*/ 57 w 212"/>
                <a:gd name="T27" fmla="*/ 201 h 212"/>
                <a:gd name="T28" fmla="*/ 43 w 212"/>
                <a:gd name="T29" fmla="*/ 192 h 212"/>
                <a:gd name="T30" fmla="*/ 31 w 212"/>
                <a:gd name="T31" fmla="*/ 181 h 212"/>
                <a:gd name="T32" fmla="*/ 20 w 212"/>
                <a:gd name="T33" fmla="*/ 170 h 212"/>
                <a:gd name="T34" fmla="*/ 12 w 212"/>
                <a:gd name="T35" fmla="*/ 155 h 212"/>
                <a:gd name="T36" fmla="*/ 6 w 212"/>
                <a:gd name="T37" fmla="*/ 141 h 212"/>
                <a:gd name="T38" fmla="*/ 0 w 212"/>
                <a:gd name="T39" fmla="*/ 124 h 212"/>
                <a:gd name="T40" fmla="*/ 0 w 212"/>
                <a:gd name="T41" fmla="*/ 107 h 212"/>
                <a:gd name="T42" fmla="*/ 0 w 212"/>
                <a:gd name="T43" fmla="*/ 91 h 212"/>
                <a:gd name="T44" fmla="*/ 6 w 212"/>
                <a:gd name="T45" fmla="*/ 74 h 212"/>
                <a:gd name="T46" fmla="*/ 12 w 212"/>
                <a:gd name="T47" fmla="*/ 59 h 212"/>
                <a:gd name="T48" fmla="*/ 20 w 212"/>
                <a:gd name="T49" fmla="*/ 45 h 212"/>
                <a:gd name="T50" fmla="*/ 31 w 212"/>
                <a:gd name="T51" fmla="*/ 31 h 212"/>
                <a:gd name="T52" fmla="*/ 43 w 212"/>
                <a:gd name="T53" fmla="*/ 20 h 212"/>
                <a:gd name="T54" fmla="*/ 57 w 212"/>
                <a:gd name="T55" fmla="*/ 11 h 212"/>
                <a:gd name="T56" fmla="*/ 71 w 212"/>
                <a:gd name="T57" fmla="*/ 6 h 212"/>
                <a:gd name="T58" fmla="*/ 88 w 212"/>
                <a:gd name="T59" fmla="*/ 3 h 212"/>
                <a:gd name="T60" fmla="*/ 105 w 212"/>
                <a:gd name="T61" fmla="*/ 0 h 212"/>
                <a:gd name="T62" fmla="*/ 122 w 212"/>
                <a:gd name="T63" fmla="*/ 3 h 212"/>
                <a:gd name="T64" fmla="*/ 139 w 212"/>
                <a:gd name="T65" fmla="*/ 6 h 212"/>
                <a:gd name="T66" fmla="*/ 156 w 212"/>
                <a:gd name="T67" fmla="*/ 11 h 212"/>
                <a:gd name="T68" fmla="*/ 167 w 212"/>
                <a:gd name="T69" fmla="*/ 20 h 212"/>
                <a:gd name="T70" fmla="*/ 181 w 212"/>
                <a:gd name="T71" fmla="*/ 31 h 212"/>
                <a:gd name="T72" fmla="*/ 192 w 212"/>
                <a:gd name="T73" fmla="*/ 45 h 212"/>
                <a:gd name="T74" fmla="*/ 201 w 212"/>
                <a:gd name="T75" fmla="*/ 59 h 212"/>
                <a:gd name="T76" fmla="*/ 206 w 212"/>
                <a:gd name="T77" fmla="*/ 74 h 212"/>
                <a:gd name="T78" fmla="*/ 209 w 212"/>
                <a:gd name="T79" fmla="*/ 91 h 212"/>
                <a:gd name="T80" fmla="*/ 212 w 212"/>
                <a:gd name="T81" fmla="*/ 107 h 212"/>
                <a:gd name="T82" fmla="*/ 209 w 212"/>
                <a:gd name="T83" fmla="*/ 105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2"/>
                <a:gd name="T128" fmla="*/ 212 w 212"/>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2">
                  <a:moveTo>
                    <a:pt x="209" y="105"/>
                  </a:moveTo>
                  <a:lnTo>
                    <a:pt x="209" y="124"/>
                  </a:lnTo>
                  <a:lnTo>
                    <a:pt x="206" y="141"/>
                  </a:lnTo>
                  <a:lnTo>
                    <a:pt x="201" y="155"/>
                  </a:lnTo>
                  <a:lnTo>
                    <a:pt x="192" y="170"/>
                  </a:lnTo>
                  <a:lnTo>
                    <a:pt x="181" y="181"/>
                  </a:lnTo>
                  <a:lnTo>
                    <a:pt x="167" y="192"/>
                  </a:lnTo>
                  <a:lnTo>
                    <a:pt x="156" y="201"/>
                  </a:lnTo>
                  <a:lnTo>
                    <a:pt x="139" y="206"/>
                  </a:lnTo>
                  <a:lnTo>
                    <a:pt x="122" y="212"/>
                  </a:lnTo>
                  <a:lnTo>
                    <a:pt x="105" y="212"/>
                  </a:lnTo>
                  <a:lnTo>
                    <a:pt x="88" y="212"/>
                  </a:lnTo>
                  <a:lnTo>
                    <a:pt x="71" y="206"/>
                  </a:lnTo>
                  <a:lnTo>
                    <a:pt x="57" y="201"/>
                  </a:lnTo>
                  <a:lnTo>
                    <a:pt x="43" y="192"/>
                  </a:lnTo>
                  <a:lnTo>
                    <a:pt x="31" y="181"/>
                  </a:lnTo>
                  <a:lnTo>
                    <a:pt x="20" y="170"/>
                  </a:lnTo>
                  <a:lnTo>
                    <a:pt x="12" y="155"/>
                  </a:lnTo>
                  <a:lnTo>
                    <a:pt x="6" y="141"/>
                  </a:lnTo>
                  <a:lnTo>
                    <a:pt x="0" y="124"/>
                  </a:lnTo>
                  <a:lnTo>
                    <a:pt x="0" y="107"/>
                  </a:lnTo>
                  <a:lnTo>
                    <a:pt x="0" y="91"/>
                  </a:lnTo>
                  <a:lnTo>
                    <a:pt x="6" y="74"/>
                  </a:lnTo>
                  <a:lnTo>
                    <a:pt x="12" y="59"/>
                  </a:lnTo>
                  <a:lnTo>
                    <a:pt x="20" y="45"/>
                  </a:lnTo>
                  <a:lnTo>
                    <a:pt x="31" y="31"/>
                  </a:lnTo>
                  <a:lnTo>
                    <a:pt x="43" y="20"/>
                  </a:lnTo>
                  <a:lnTo>
                    <a:pt x="57" y="11"/>
                  </a:lnTo>
                  <a:lnTo>
                    <a:pt x="71" y="6"/>
                  </a:lnTo>
                  <a:lnTo>
                    <a:pt x="88" y="3"/>
                  </a:lnTo>
                  <a:lnTo>
                    <a:pt x="105" y="0"/>
                  </a:lnTo>
                  <a:lnTo>
                    <a:pt x="122" y="3"/>
                  </a:lnTo>
                  <a:lnTo>
                    <a:pt x="139" y="6"/>
                  </a:lnTo>
                  <a:lnTo>
                    <a:pt x="156" y="11"/>
                  </a:lnTo>
                  <a:lnTo>
                    <a:pt x="167" y="20"/>
                  </a:lnTo>
                  <a:lnTo>
                    <a:pt x="181" y="31"/>
                  </a:lnTo>
                  <a:lnTo>
                    <a:pt x="192" y="45"/>
                  </a:lnTo>
                  <a:lnTo>
                    <a:pt x="201" y="59"/>
                  </a:lnTo>
                  <a:lnTo>
                    <a:pt x="206" y="74"/>
                  </a:lnTo>
                  <a:lnTo>
                    <a:pt x="209" y="91"/>
                  </a:lnTo>
                  <a:lnTo>
                    <a:pt x="212" y="107"/>
                  </a:lnTo>
                  <a:lnTo>
                    <a:pt x="209" y="105"/>
                  </a:lnTo>
                  <a:close/>
                </a:path>
              </a:pathLst>
            </a:custGeom>
            <a:solidFill>
              <a:srgbClr val="FFFF00"/>
            </a:solidFill>
            <a:ln>
              <a:noFill/>
            </a:ln>
          </p:spPr>
          <p:txBody>
            <a:bodyPr/>
            <a:p>
              <a:endParaRPr lang="en-US">
                <a:solidFill>
                  <a:srgbClr val="0001B5"/>
                </a:solidFill>
              </a:endParaRPr>
            </a:p>
          </p:txBody>
        </p:sp>
        <p:sp>
          <p:nvSpPr>
            <p:cNvPr id="1049140" name="Freeform 51"/>
            <p:cNvSpPr/>
            <p:nvPr>
              <p:custDataLst>
                <p:tags r:id="rId48"/>
              </p:custDataLst>
            </p:nvPr>
          </p:nvSpPr>
          <p:spPr bwMode="auto">
            <a:xfrm>
              <a:off x="1609" y="1369"/>
              <a:ext cx="212" cy="212"/>
            </a:xfrm>
            <a:custGeom>
              <a:avLst/>
              <a:gdLst>
                <a:gd name="T0" fmla="*/ 209 w 212"/>
                <a:gd name="T1" fmla="*/ 105 h 212"/>
                <a:gd name="T2" fmla="*/ 209 w 212"/>
                <a:gd name="T3" fmla="*/ 91 h 212"/>
                <a:gd name="T4" fmla="*/ 206 w 212"/>
                <a:gd name="T5" fmla="*/ 74 h 212"/>
                <a:gd name="T6" fmla="*/ 201 w 212"/>
                <a:gd name="T7" fmla="*/ 59 h 212"/>
                <a:gd name="T8" fmla="*/ 192 w 212"/>
                <a:gd name="T9" fmla="*/ 45 h 212"/>
                <a:gd name="T10" fmla="*/ 181 w 212"/>
                <a:gd name="T11" fmla="*/ 31 h 212"/>
                <a:gd name="T12" fmla="*/ 167 w 212"/>
                <a:gd name="T13" fmla="*/ 20 h 212"/>
                <a:gd name="T14" fmla="*/ 156 w 212"/>
                <a:gd name="T15" fmla="*/ 11 h 212"/>
                <a:gd name="T16" fmla="*/ 139 w 212"/>
                <a:gd name="T17" fmla="*/ 6 h 212"/>
                <a:gd name="T18" fmla="*/ 122 w 212"/>
                <a:gd name="T19" fmla="*/ 3 h 212"/>
                <a:gd name="T20" fmla="*/ 105 w 212"/>
                <a:gd name="T21" fmla="*/ 0 h 212"/>
                <a:gd name="T22" fmla="*/ 88 w 212"/>
                <a:gd name="T23" fmla="*/ 3 h 212"/>
                <a:gd name="T24" fmla="*/ 71 w 212"/>
                <a:gd name="T25" fmla="*/ 6 h 212"/>
                <a:gd name="T26" fmla="*/ 57 w 212"/>
                <a:gd name="T27" fmla="*/ 11 h 212"/>
                <a:gd name="T28" fmla="*/ 43 w 212"/>
                <a:gd name="T29" fmla="*/ 20 h 212"/>
                <a:gd name="T30" fmla="*/ 31 w 212"/>
                <a:gd name="T31" fmla="*/ 31 h 212"/>
                <a:gd name="T32" fmla="*/ 20 w 212"/>
                <a:gd name="T33" fmla="*/ 45 h 212"/>
                <a:gd name="T34" fmla="*/ 12 w 212"/>
                <a:gd name="T35" fmla="*/ 59 h 212"/>
                <a:gd name="T36" fmla="*/ 6 w 212"/>
                <a:gd name="T37" fmla="*/ 74 h 212"/>
                <a:gd name="T38" fmla="*/ 0 w 212"/>
                <a:gd name="T39" fmla="*/ 91 h 212"/>
                <a:gd name="T40" fmla="*/ 0 w 212"/>
                <a:gd name="T41" fmla="*/ 107 h 212"/>
                <a:gd name="T42" fmla="*/ 0 w 212"/>
                <a:gd name="T43" fmla="*/ 124 h 212"/>
                <a:gd name="T44" fmla="*/ 6 w 212"/>
                <a:gd name="T45" fmla="*/ 141 h 212"/>
                <a:gd name="T46" fmla="*/ 12 w 212"/>
                <a:gd name="T47" fmla="*/ 155 h 212"/>
                <a:gd name="T48" fmla="*/ 20 w 212"/>
                <a:gd name="T49" fmla="*/ 170 h 212"/>
                <a:gd name="T50" fmla="*/ 31 w 212"/>
                <a:gd name="T51" fmla="*/ 181 h 212"/>
                <a:gd name="T52" fmla="*/ 43 w 212"/>
                <a:gd name="T53" fmla="*/ 192 h 212"/>
                <a:gd name="T54" fmla="*/ 57 w 212"/>
                <a:gd name="T55" fmla="*/ 201 h 212"/>
                <a:gd name="T56" fmla="*/ 71 w 212"/>
                <a:gd name="T57" fmla="*/ 206 h 212"/>
                <a:gd name="T58" fmla="*/ 88 w 212"/>
                <a:gd name="T59" fmla="*/ 212 h 212"/>
                <a:gd name="T60" fmla="*/ 105 w 212"/>
                <a:gd name="T61" fmla="*/ 212 h 212"/>
                <a:gd name="T62" fmla="*/ 122 w 212"/>
                <a:gd name="T63" fmla="*/ 212 h 212"/>
                <a:gd name="T64" fmla="*/ 139 w 212"/>
                <a:gd name="T65" fmla="*/ 206 h 212"/>
                <a:gd name="T66" fmla="*/ 156 w 212"/>
                <a:gd name="T67" fmla="*/ 201 h 212"/>
                <a:gd name="T68" fmla="*/ 167 w 212"/>
                <a:gd name="T69" fmla="*/ 192 h 212"/>
                <a:gd name="T70" fmla="*/ 181 w 212"/>
                <a:gd name="T71" fmla="*/ 181 h 212"/>
                <a:gd name="T72" fmla="*/ 192 w 212"/>
                <a:gd name="T73" fmla="*/ 170 h 212"/>
                <a:gd name="T74" fmla="*/ 201 w 212"/>
                <a:gd name="T75" fmla="*/ 155 h 212"/>
                <a:gd name="T76" fmla="*/ 206 w 212"/>
                <a:gd name="T77" fmla="*/ 141 h 212"/>
                <a:gd name="T78" fmla="*/ 209 w 212"/>
                <a:gd name="T79" fmla="*/ 124 h 212"/>
                <a:gd name="T80" fmla="*/ 212 w 212"/>
                <a:gd name="T81" fmla="*/ 107 h 212"/>
                <a:gd name="T82" fmla="*/ 212 w 212"/>
                <a:gd name="T83" fmla="*/ 107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2"/>
                <a:gd name="T128" fmla="*/ 212 w 212"/>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2">
                  <a:moveTo>
                    <a:pt x="209" y="105"/>
                  </a:moveTo>
                  <a:lnTo>
                    <a:pt x="209" y="91"/>
                  </a:lnTo>
                  <a:lnTo>
                    <a:pt x="206" y="74"/>
                  </a:lnTo>
                  <a:lnTo>
                    <a:pt x="201" y="59"/>
                  </a:lnTo>
                  <a:lnTo>
                    <a:pt x="192" y="45"/>
                  </a:lnTo>
                  <a:lnTo>
                    <a:pt x="181" y="31"/>
                  </a:lnTo>
                  <a:lnTo>
                    <a:pt x="167" y="20"/>
                  </a:lnTo>
                  <a:lnTo>
                    <a:pt x="156" y="11"/>
                  </a:lnTo>
                  <a:lnTo>
                    <a:pt x="139" y="6"/>
                  </a:lnTo>
                  <a:lnTo>
                    <a:pt x="122" y="3"/>
                  </a:lnTo>
                  <a:lnTo>
                    <a:pt x="105" y="0"/>
                  </a:lnTo>
                  <a:lnTo>
                    <a:pt x="88" y="3"/>
                  </a:lnTo>
                  <a:lnTo>
                    <a:pt x="71" y="6"/>
                  </a:lnTo>
                  <a:lnTo>
                    <a:pt x="57" y="11"/>
                  </a:lnTo>
                  <a:lnTo>
                    <a:pt x="43" y="20"/>
                  </a:lnTo>
                  <a:lnTo>
                    <a:pt x="31" y="31"/>
                  </a:lnTo>
                  <a:lnTo>
                    <a:pt x="20" y="45"/>
                  </a:lnTo>
                  <a:lnTo>
                    <a:pt x="12" y="59"/>
                  </a:lnTo>
                  <a:lnTo>
                    <a:pt x="6" y="74"/>
                  </a:lnTo>
                  <a:lnTo>
                    <a:pt x="0" y="91"/>
                  </a:lnTo>
                  <a:lnTo>
                    <a:pt x="0" y="107"/>
                  </a:lnTo>
                  <a:lnTo>
                    <a:pt x="0" y="124"/>
                  </a:lnTo>
                  <a:lnTo>
                    <a:pt x="6" y="141"/>
                  </a:lnTo>
                  <a:lnTo>
                    <a:pt x="12" y="155"/>
                  </a:lnTo>
                  <a:lnTo>
                    <a:pt x="20" y="170"/>
                  </a:lnTo>
                  <a:lnTo>
                    <a:pt x="31" y="181"/>
                  </a:lnTo>
                  <a:lnTo>
                    <a:pt x="43" y="192"/>
                  </a:lnTo>
                  <a:lnTo>
                    <a:pt x="57" y="201"/>
                  </a:lnTo>
                  <a:lnTo>
                    <a:pt x="71" y="206"/>
                  </a:lnTo>
                  <a:lnTo>
                    <a:pt x="88" y="212"/>
                  </a:lnTo>
                  <a:lnTo>
                    <a:pt x="105" y="212"/>
                  </a:lnTo>
                  <a:lnTo>
                    <a:pt x="122" y="212"/>
                  </a:lnTo>
                  <a:lnTo>
                    <a:pt x="139" y="206"/>
                  </a:lnTo>
                  <a:lnTo>
                    <a:pt x="156" y="201"/>
                  </a:lnTo>
                  <a:lnTo>
                    <a:pt x="167" y="192"/>
                  </a:lnTo>
                  <a:lnTo>
                    <a:pt x="181" y="181"/>
                  </a:lnTo>
                  <a:lnTo>
                    <a:pt x="192" y="170"/>
                  </a:lnTo>
                  <a:lnTo>
                    <a:pt x="201" y="155"/>
                  </a:lnTo>
                  <a:lnTo>
                    <a:pt x="206" y="141"/>
                  </a:lnTo>
                  <a:lnTo>
                    <a:pt x="209" y="124"/>
                  </a:lnTo>
                  <a:lnTo>
                    <a:pt x="212" y="107"/>
                  </a:lnTo>
                </a:path>
              </a:pathLst>
            </a:custGeom>
            <a:solidFill>
              <a:srgbClr val="FFFF00"/>
            </a:solidFill>
            <a:ln w="9525">
              <a:solidFill>
                <a:srgbClr val="000000"/>
              </a:solidFill>
              <a:round/>
            </a:ln>
          </p:spPr>
          <p:txBody>
            <a:bodyPr/>
            <a:p>
              <a:endParaRPr lang="en-US">
                <a:solidFill>
                  <a:srgbClr val="0001B5"/>
                </a:solidFill>
              </a:endParaRPr>
            </a:p>
          </p:txBody>
        </p:sp>
        <p:sp>
          <p:nvSpPr>
            <p:cNvPr id="1049141" name="Rectangle 52"/>
            <p:cNvSpPr>
              <a:spLocks noChangeArrowheads="1"/>
            </p:cNvSpPr>
            <p:nvPr>
              <p:custDataLst>
                <p:tags r:id="rId49"/>
              </p:custDataLst>
            </p:nvPr>
          </p:nvSpPr>
          <p:spPr bwMode="auto">
            <a:xfrm>
              <a:off x="1680" y="1429"/>
              <a:ext cx="44" cy="116"/>
            </a:xfrm>
            <a:prstGeom prst="rect"/>
            <a:solidFill>
              <a:srgbClr val="FFFF00"/>
            </a:solidFill>
            <a:ln>
              <a:noFill/>
            </a:ln>
          </p:spPr>
          <p:txBody>
            <a:bodyPr bIns="0" lIns="0" rIns="0" tIns="0" wrap="none">
              <a:spAutoFit/>
            </a:bodyPr>
            <a:p>
              <a:r>
                <a:rPr sz="1200" lang="en-US">
                  <a:solidFill>
                    <a:srgbClr val="000000"/>
                  </a:solidFill>
                </a:rPr>
                <a:t>4</a:t>
              </a:r>
            </a:p>
          </p:txBody>
        </p:sp>
        <p:sp>
          <p:nvSpPr>
            <p:cNvPr id="1049142" name="Rectangle 53"/>
            <p:cNvSpPr>
              <a:spLocks noChangeArrowheads="1"/>
            </p:cNvSpPr>
            <p:nvPr>
              <p:custDataLst>
                <p:tags r:id="rId50"/>
              </p:custDataLst>
            </p:nvPr>
          </p:nvSpPr>
          <p:spPr bwMode="auto">
            <a:xfrm>
              <a:off x="1649" y="1209"/>
              <a:ext cx="48" cy="116"/>
            </a:xfrm>
            <a:prstGeom prst="rect"/>
            <a:solidFill>
              <a:srgbClr val="FFFF00"/>
            </a:solidFill>
            <a:ln>
              <a:noFill/>
            </a:ln>
          </p:spPr>
          <p:txBody>
            <a:bodyPr bIns="0" lIns="0" rIns="0" tIns="0" wrap="none">
              <a:spAutoFit/>
            </a:bodyPr>
            <a:p>
              <a:r>
                <a:rPr sz="1200" lang="en-US">
                  <a:solidFill>
                    <a:srgbClr val="000000"/>
                  </a:solidFill>
                </a:rPr>
                <a:t>u</a:t>
              </a:r>
            </a:p>
          </p:txBody>
        </p:sp>
        <p:sp>
          <p:nvSpPr>
            <p:cNvPr id="1049143" name="Rectangle 54"/>
            <p:cNvSpPr>
              <a:spLocks noChangeArrowheads="1"/>
            </p:cNvSpPr>
            <p:nvPr>
              <p:custDataLst>
                <p:tags r:id="rId51"/>
              </p:custDataLst>
            </p:nvPr>
          </p:nvSpPr>
          <p:spPr bwMode="auto">
            <a:xfrm>
              <a:off x="1702" y="1209"/>
              <a:ext cx="138" cy="116"/>
            </a:xfrm>
            <a:prstGeom prst="rect"/>
            <a:solidFill>
              <a:srgbClr val="FFFF00"/>
            </a:solidFill>
            <a:ln>
              <a:noFill/>
            </a:ln>
          </p:spPr>
          <p:txBody>
            <a:bodyPr bIns="0" lIns="0" rIns="0" tIns="0" wrap="none">
              <a:spAutoFit/>
            </a:bodyPr>
            <a:p>
              <a:r>
                <a:rPr sz="1200" lang="en-US">
                  <a:solidFill>
                    <a:srgbClr val="000000"/>
                  </a:solidFill>
                </a:rPr>
                <a:t> = ?</a:t>
              </a:r>
            </a:p>
          </p:txBody>
        </p:sp>
      </p:grpSp>
      <p:grpSp>
        <p:nvGrpSpPr>
          <p:cNvPr id="231" name="Group 55"/>
          <p:cNvGrpSpPr/>
          <p:nvPr/>
        </p:nvGrpSpPr>
        <p:grpSpPr bwMode="auto">
          <a:xfrm>
            <a:off x="3048000" y="3429000"/>
            <a:ext cx="377825" cy="368301"/>
            <a:chOff x="1784" y="2425"/>
            <a:chExt cx="238" cy="232"/>
          </a:xfrm>
        </p:grpSpPr>
        <p:sp>
          <p:nvSpPr>
            <p:cNvPr id="1049144" name="Rectangle 56"/>
            <p:cNvSpPr>
              <a:spLocks noChangeArrowheads="1"/>
            </p:cNvSpPr>
            <p:nvPr>
              <p:custDataLst>
                <p:tags r:id="rId52"/>
              </p:custDataLst>
            </p:nvPr>
          </p:nvSpPr>
          <p:spPr bwMode="auto">
            <a:xfrm>
              <a:off x="1784" y="2425"/>
              <a:ext cx="96" cy="232"/>
            </a:xfrm>
            <a:prstGeom prst="rect"/>
            <a:noFill/>
            <a:ln>
              <a:noFill/>
            </a:ln>
          </p:spPr>
          <p:txBody>
            <a:bodyPr bIns="0" lIns="0" rIns="0" tIns="0" wrap="none">
              <a:spAutoFit/>
            </a:bodyPr>
            <a:p>
              <a:r>
                <a:rPr lang="en-US">
                  <a:solidFill>
                    <a:srgbClr val="006666"/>
                  </a:solidFill>
                </a:rPr>
                <a:t>u</a:t>
              </a:r>
            </a:p>
          </p:txBody>
        </p:sp>
        <p:sp>
          <p:nvSpPr>
            <p:cNvPr id="1049145" name="Rectangle 57"/>
            <p:cNvSpPr>
              <a:spLocks noChangeArrowheads="1"/>
            </p:cNvSpPr>
            <p:nvPr>
              <p:custDataLst>
                <p:tags r:id="rId53"/>
              </p:custDataLst>
            </p:nvPr>
          </p:nvSpPr>
          <p:spPr bwMode="auto">
            <a:xfrm>
              <a:off x="1838" y="2425"/>
              <a:ext cx="184" cy="232"/>
            </a:xfrm>
            <a:prstGeom prst="rect"/>
            <a:noFill/>
            <a:ln>
              <a:noFill/>
            </a:ln>
          </p:spPr>
          <p:txBody>
            <a:bodyPr bIns="0" lIns="0" rIns="0" tIns="0" wrap="none">
              <a:spAutoFit/>
            </a:bodyPr>
            <a:p>
              <a:r>
                <a:rPr lang="en-US">
                  <a:solidFill>
                    <a:srgbClr val="006666"/>
                  </a:solidFill>
                </a:rPr>
                <a:t> :5</a:t>
              </a:r>
            </a:p>
          </p:txBody>
        </p:sp>
      </p:grpSp>
      <p:grpSp>
        <p:nvGrpSpPr>
          <p:cNvPr id="232" name="Group 58"/>
          <p:cNvGrpSpPr/>
          <p:nvPr/>
        </p:nvGrpSpPr>
        <p:grpSpPr bwMode="auto">
          <a:xfrm>
            <a:off x="2133600" y="2135188"/>
            <a:ext cx="788988" cy="1468437"/>
            <a:chOff x="1152" y="1536"/>
            <a:chExt cx="497" cy="925"/>
          </a:xfrm>
        </p:grpSpPr>
        <p:sp>
          <p:nvSpPr>
            <p:cNvPr id="1049146" name="Rectangle 59"/>
            <p:cNvSpPr>
              <a:spLocks noChangeArrowheads="1"/>
            </p:cNvSpPr>
            <p:nvPr>
              <p:custDataLst>
                <p:tags r:id="rId54"/>
              </p:custDataLst>
            </p:nvPr>
          </p:nvSpPr>
          <p:spPr bwMode="auto">
            <a:xfrm>
              <a:off x="1299" y="2273"/>
              <a:ext cx="44" cy="116"/>
            </a:xfrm>
            <a:prstGeom prst="rect"/>
            <a:noFill/>
            <a:ln>
              <a:noFill/>
            </a:ln>
          </p:spPr>
          <p:txBody>
            <a:bodyPr bIns="0" lIns="0" rIns="0" tIns="0" wrap="none">
              <a:spAutoFit/>
            </a:bodyPr>
            <a:p>
              <a:r>
                <a:rPr sz="1200" lang="en-US">
                  <a:solidFill>
                    <a:srgbClr val="000000"/>
                  </a:solidFill>
                </a:rPr>
                <a:t>1</a:t>
              </a:r>
            </a:p>
          </p:txBody>
        </p:sp>
        <p:grpSp>
          <p:nvGrpSpPr>
            <p:cNvPr id="233" name="Group 60"/>
            <p:cNvGrpSpPr/>
            <p:nvPr/>
          </p:nvGrpSpPr>
          <p:grpSpPr bwMode="auto">
            <a:xfrm>
              <a:off x="1152" y="1536"/>
              <a:ext cx="497" cy="925"/>
              <a:chOff x="1152" y="1536"/>
              <a:chExt cx="497" cy="925"/>
            </a:xfrm>
          </p:grpSpPr>
          <p:grpSp>
            <p:nvGrpSpPr>
              <p:cNvPr id="234" name="Group 61"/>
              <p:cNvGrpSpPr/>
              <p:nvPr/>
            </p:nvGrpSpPr>
            <p:grpSpPr bwMode="auto">
              <a:xfrm>
                <a:off x="1220" y="1815"/>
                <a:ext cx="429" cy="646"/>
                <a:chOff x="1220" y="1815"/>
                <a:chExt cx="429" cy="646"/>
              </a:xfrm>
            </p:grpSpPr>
            <p:sp>
              <p:nvSpPr>
                <p:cNvPr id="1049147" name="Freeform 62"/>
                <p:cNvSpPr/>
                <p:nvPr>
                  <p:custDataLst>
                    <p:tags r:id="rId55"/>
                  </p:custDataLst>
                </p:nvPr>
              </p:nvSpPr>
              <p:spPr bwMode="auto">
                <a:xfrm>
                  <a:off x="1310" y="1815"/>
                  <a:ext cx="339" cy="646"/>
                </a:xfrm>
                <a:custGeom>
                  <a:avLst/>
                  <a:gdLst>
                    <a:gd name="T0" fmla="*/ 0 w 339"/>
                    <a:gd name="T1" fmla="*/ 0 h 646"/>
                    <a:gd name="T2" fmla="*/ 11 w 339"/>
                    <a:gd name="T3" fmla="*/ 76 h 646"/>
                    <a:gd name="T4" fmla="*/ 23 w 339"/>
                    <a:gd name="T5" fmla="*/ 153 h 646"/>
                    <a:gd name="T6" fmla="*/ 40 w 339"/>
                    <a:gd name="T7" fmla="*/ 226 h 646"/>
                    <a:gd name="T8" fmla="*/ 62 w 339"/>
                    <a:gd name="T9" fmla="*/ 297 h 646"/>
                    <a:gd name="T10" fmla="*/ 93 w 339"/>
                    <a:gd name="T11" fmla="*/ 367 h 646"/>
                    <a:gd name="T12" fmla="*/ 127 w 339"/>
                    <a:gd name="T13" fmla="*/ 432 h 646"/>
                    <a:gd name="T14" fmla="*/ 169 w 339"/>
                    <a:gd name="T15" fmla="*/ 494 h 646"/>
                    <a:gd name="T16" fmla="*/ 217 w 339"/>
                    <a:gd name="T17" fmla="*/ 551 h 646"/>
                    <a:gd name="T18" fmla="*/ 277 w 339"/>
                    <a:gd name="T19" fmla="*/ 601 h 646"/>
                    <a:gd name="T20" fmla="*/ 339 w 339"/>
                    <a:gd name="T21" fmla="*/ 646 h 6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9"/>
                    <a:gd name="T34" fmla="*/ 0 h 646"/>
                    <a:gd name="T35" fmla="*/ 339 w 339"/>
                    <a:gd name="T36" fmla="*/ 646 h 6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9" h="646">
                      <a:moveTo>
                        <a:pt x="0" y="0"/>
                      </a:moveTo>
                      <a:lnTo>
                        <a:pt x="11" y="76"/>
                      </a:lnTo>
                      <a:lnTo>
                        <a:pt x="23" y="153"/>
                      </a:lnTo>
                      <a:lnTo>
                        <a:pt x="40" y="226"/>
                      </a:lnTo>
                      <a:lnTo>
                        <a:pt x="62" y="297"/>
                      </a:lnTo>
                      <a:lnTo>
                        <a:pt x="93" y="367"/>
                      </a:lnTo>
                      <a:lnTo>
                        <a:pt x="127" y="432"/>
                      </a:lnTo>
                      <a:lnTo>
                        <a:pt x="169" y="494"/>
                      </a:lnTo>
                      <a:lnTo>
                        <a:pt x="217" y="551"/>
                      </a:lnTo>
                      <a:lnTo>
                        <a:pt x="277" y="601"/>
                      </a:lnTo>
                      <a:lnTo>
                        <a:pt x="339" y="646"/>
                      </a:lnTo>
                    </a:path>
                  </a:pathLst>
                </a:custGeom>
                <a:noFill/>
                <a:ln w="38100">
                  <a:solidFill>
                    <a:srgbClr val="000000"/>
                  </a:solidFill>
                  <a:round/>
                  <a:headEnd type="triangle" w="med" len="med"/>
                </a:ln>
              </p:spPr>
              <p:txBody>
                <a:bodyPr/>
                <a:p>
                  <a:endParaRPr lang="en-US">
                    <a:solidFill>
                      <a:srgbClr val="0001B5"/>
                    </a:solidFill>
                  </a:endParaRPr>
                </a:p>
              </p:txBody>
            </p:sp>
            <p:sp>
              <p:nvSpPr>
                <p:cNvPr id="1049148" name="Freeform 63"/>
                <p:cNvSpPr/>
                <p:nvPr>
                  <p:custDataLst>
                    <p:tags r:id="rId56"/>
                  </p:custDataLst>
                </p:nvPr>
              </p:nvSpPr>
              <p:spPr bwMode="auto">
                <a:xfrm>
                  <a:off x="1220" y="2224"/>
                  <a:ext cx="211" cy="212"/>
                </a:xfrm>
                <a:custGeom>
                  <a:avLst/>
                  <a:gdLst>
                    <a:gd name="T0" fmla="*/ 209 w 211"/>
                    <a:gd name="T1" fmla="*/ 105 h 212"/>
                    <a:gd name="T2" fmla="*/ 209 w 211"/>
                    <a:gd name="T3" fmla="*/ 91 h 212"/>
                    <a:gd name="T4" fmla="*/ 206 w 211"/>
                    <a:gd name="T5" fmla="*/ 74 h 212"/>
                    <a:gd name="T6" fmla="*/ 200 w 211"/>
                    <a:gd name="T7" fmla="*/ 60 h 212"/>
                    <a:gd name="T8" fmla="*/ 192 w 211"/>
                    <a:gd name="T9" fmla="*/ 46 h 212"/>
                    <a:gd name="T10" fmla="*/ 180 w 211"/>
                    <a:gd name="T11" fmla="*/ 31 h 212"/>
                    <a:gd name="T12" fmla="*/ 166 w 211"/>
                    <a:gd name="T13" fmla="*/ 20 h 212"/>
                    <a:gd name="T14" fmla="*/ 155 w 211"/>
                    <a:gd name="T15" fmla="*/ 12 h 212"/>
                    <a:gd name="T16" fmla="*/ 138 w 211"/>
                    <a:gd name="T17" fmla="*/ 6 h 212"/>
                    <a:gd name="T18" fmla="*/ 121 w 211"/>
                    <a:gd name="T19" fmla="*/ 3 h 212"/>
                    <a:gd name="T20" fmla="*/ 104 w 211"/>
                    <a:gd name="T21" fmla="*/ 0 h 212"/>
                    <a:gd name="T22" fmla="*/ 87 w 211"/>
                    <a:gd name="T23" fmla="*/ 3 h 212"/>
                    <a:gd name="T24" fmla="*/ 70 w 211"/>
                    <a:gd name="T25" fmla="*/ 6 h 212"/>
                    <a:gd name="T26" fmla="*/ 56 w 211"/>
                    <a:gd name="T27" fmla="*/ 12 h 212"/>
                    <a:gd name="T28" fmla="*/ 42 w 211"/>
                    <a:gd name="T29" fmla="*/ 20 h 212"/>
                    <a:gd name="T30" fmla="*/ 31 w 211"/>
                    <a:gd name="T31" fmla="*/ 31 h 212"/>
                    <a:gd name="T32" fmla="*/ 19 w 211"/>
                    <a:gd name="T33" fmla="*/ 46 h 212"/>
                    <a:gd name="T34" fmla="*/ 11 w 211"/>
                    <a:gd name="T35" fmla="*/ 60 h 212"/>
                    <a:gd name="T36" fmla="*/ 5 w 211"/>
                    <a:gd name="T37" fmla="*/ 74 h 212"/>
                    <a:gd name="T38" fmla="*/ 0 w 211"/>
                    <a:gd name="T39" fmla="*/ 91 h 212"/>
                    <a:gd name="T40" fmla="*/ 0 w 211"/>
                    <a:gd name="T41" fmla="*/ 108 h 212"/>
                    <a:gd name="T42" fmla="*/ 0 w 211"/>
                    <a:gd name="T43" fmla="*/ 125 h 212"/>
                    <a:gd name="T44" fmla="*/ 5 w 211"/>
                    <a:gd name="T45" fmla="*/ 142 h 212"/>
                    <a:gd name="T46" fmla="*/ 11 w 211"/>
                    <a:gd name="T47" fmla="*/ 156 h 212"/>
                    <a:gd name="T48" fmla="*/ 19 w 211"/>
                    <a:gd name="T49" fmla="*/ 170 h 212"/>
                    <a:gd name="T50" fmla="*/ 31 w 211"/>
                    <a:gd name="T51" fmla="*/ 181 h 212"/>
                    <a:gd name="T52" fmla="*/ 42 w 211"/>
                    <a:gd name="T53" fmla="*/ 192 h 212"/>
                    <a:gd name="T54" fmla="*/ 56 w 211"/>
                    <a:gd name="T55" fmla="*/ 201 h 212"/>
                    <a:gd name="T56" fmla="*/ 70 w 211"/>
                    <a:gd name="T57" fmla="*/ 206 h 212"/>
                    <a:gd name="T58" fmla="*/ 87 w 211"/>
                    <a:gd name="T59" fmla="*/ 212 h 212"/>
                    <a:gd name="T60" fmla="*/ 104 w 211"/>
                    <a:gd name="T61" fmla="*/ 212 h 212"/>
                    <a:gd name="T62" fmla="*/ 121 w 211"/>
                    <a:gd name="T63" fmla="*/ 212 h 212"/>
                    <a:gd name="T64" fmla="*/ 138 w 211"/>
                    <a:gd name="T65" fmla="*/ 206 h 212"/>
                    <a:gd name="T66" fmla="*/ 155 w 211"/>
                    <a:gd name="T67" fmla="*/ 201 h 212"/>
                    <a:gd name="T68" fmla="*/ 166 w 211"/>
                    <a:gd name="T69" fmla="*/ 192 h 212"/>
                    <a:gd name="T70" fmla="*/ 180 w 211"/>
                    <a:gd name="T71" fmla="*/ 181 h 212"/>
                    <a:gd name="T72" fmla="*/ 192 w 211"/>
                    <a:gd name="T73" fmla="*/ 170 h 212"/>
                    <a:gd name="T74" fmla="*/ 200 w 211"/>
                    <a:gd name="T75" fmla="*/ 156 h 212"/>
                    <a:gd name="T76" fmla="*/ 206 w 211"/>
                    <a:gd name="T77" fmla="*/ 142 h 212"/>
                    <a:gd name="T78" fmla="*/ 209 w 211"/>
                    <a:gd name="T79" fmla="*/ 125 h 212"/>
                    <a:gd name="T80" fmla="*/ 211 w 211"/>
                    <a:gd name="T81" fmla="*/ 108 h 212"/>
                    <a:gd name="T82" fmla="*/ 211 w 211"/>
                    <a:gd name="T83" fmla="*/ 108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2"/>
                    <a:gd name="T128" fmla="*/ 211 w 211"/>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2">
                      <a:moveTo>
                        <a:pt x="209" y="105"/>
                      </a:moveTo>
                      <a:lnTo>
                        <a:pt x="209" y="91"/>
                      </a:lnTo>
                      <a:lnTo>
                        <a:pt x="206" y="74"/>
                      </a:lnTo>
                      <a:lnTo>
                        <a:pt x="200" y="60"/>
                      </a:lnTo>
                      <a:lnTo>
                        <a:pt x="192" y="46"/>
                      </a:lnTo>
                      <a:lnTo>
                        <a:pt x="180" y="31"/>
                      </a:lnTo>
                      <a:lnTo>
                        <a:pt x="166" y="20"/>
                      </a:lnTo>
                      <a:lnTo>
                        <a:pt x="155" y="12"/>
                      </a:lnTo>
                      <a:lnTo>
                        <a:pt x="138" y="6"/>
                      </a:lnTo>
                      <a:lnTo>
                        <a:pt x="121" y="3"/>
                      </a:lnTo>
                      <a:lnTo>
                        <a:pt x="104" y="0"/>
                      </a:lnTo>
                      <a:lnTo>
                        <a:pt x="87" y="3"/>
                      </a:lnTo>
                      <a:lnTo>
                        <a:pt x="70" y="6"/>
                      </a:lnTo>
                      <a:lnTo>
                        <a:pt x="56" y="12"/>
                      </a:lnTo>
                      <a:lnTo>
                        <a:pt x="42" y="20"/>
                      </a:lnTo>
                      <a:lnTo>
                        <a:pt x="31" y="31"/>
                      </a:lnTo>
                      <a:lnTo>
                        <a:pt x="19" y="46"/>
                      </a:lnTo>
                      <a:lnTo>
                        <a:pt x="11" y="60"/>
                      </a:lnTo>
                      <a:lnTo>
                        <a:pt x="5" y="74"/>
                      </a:lnTo>
                      <a:lnTo>
                        <a:pt x="0" y="91"/>
                      </a:lnTo>
                      <a:lnTo>
                        <a:pt x="0" y="108"/>
                      </a:lnTo>
                      <a:lnTo>
                        <a:pt x="0" y="125"/>
                      </a:lnTo>
                      <a:lnTo>
                        <a:pt x="5" y="142"/>
                      </a:lnTo>
                      <a:lnTo>
                        <a:pt x="11" y="156"/>
                      </a:lnTo>
                      <a:lnTo>
                        <a:pt x="19" y="170"/>
                      </a:lnTo>
                      <a:lnTo>
                        <a:pt x="31" y="181"/>
                      </a:lnTo>
                      <a:lnTo>
                        <a:pt x="42" y="192"/>
                      </a:lnTo>
                      <a:lnTo>
                        <a:pt x="56" y="201"/>
                      </a:lnTo>
                      <a:lnTo>
                        <a:pt x="70" y="206"/>
                      </a:lnTo>
                      <a:lnTo>
                        <a:pt x="87" y="212"/>
                      </a:lnTo>
                      <a:lnTo>
                        <a:pt x="104" y="212"/>
                      </a:lnTo>
                      <a:lnTo>
                        <a:pt x="121" y="212"/>
                      </a:lnTo>
                      <a:lnTo>
                        <a:pt x="138" y="206"/>
                      </a:lnTo>
                      <a:lnTo>
                        <a:pt x="155" y="201"/>
                      </a:lnTo>
                      <a:lnTo>
                        <a:pt x="166" y="192"/>
                      </a:lnTo>
                      <a:lnTo>
                        <a:pt x="180" y="181"/>
                      </a:lnTo>
                      <a:lnTo>
                        <a:pt x="192" y="170"/>
                      </a:lnTo>
                      <a:lnTo>
                        <a:pt x="200" y="156"/>
                      </a:lnTo>
                      <a:lnTo>
                        <a:pt x="206" y="142"/>
                      </a:lnTo>
                      <a:lnTo>
                        <a:pt x="209" y="125"/>
                      </a:lnTo>
                      <a:lnTo>
                        <a:pt x="211" y="108"/>
                      </a:lnTo>
                    </a:path>
                  </a:pathLst>
                </a:custGeom>
                <a:noFill/>
                <a:ln w="9525">
                  <a:solidFill>
                    <a:srgbClr val="000000"/>
                  </a:solidFill>
                  <a:round/>
                </a:ln>
              </p:spPr>
              <p:txBody>
                <a:bodyPr/>
                <a:p>
                  <a:endParaRPr lang="en-US">
                    <a:solidFill>
                      <a:srgbClr val="0001B5"/>
                    </a:solidFill>
                  </a:endParaRPr>
                </a:p>
              </p:txBody>
            </p:sp>
          </p:grpSp>
          <p:grpSp>
            <p:nvGrpSpPr>
              <p:cNvPr id="235" name="Group 64"/>
              <p:cNvGrpSpPr/>
              <p:nvPr/>
            </p:nvGrpSpPr>
            <p:grpSpPr bwMode="auto">
              <a:xfrm>
                <a:off x="1152" y="1536"/>
                <a:ext cx="351" cy="232"/>
                <a:chOff x="1784" y="2425"/>
                <a:chExt cx="267" cy="232"/>
              </a:xfrm>
            </p:grpSpPr>
            <p:sp>
              <p:nvSpPr>
                <p:cNvPr id="1049149" name="Rectangle 65"/>
                <p:cNvSpPr>
                  <a:spLocks noChangeArrowheads="1"/>
                </p:cNvSpPr>
                <p:nvPr>
                  <p:custDataLst>
                    <p:tags r:id="rId57"/>
                  </p:custDataLst>
                </p:nvPr>
              </p:nvSpPr>
              <p:spPr bwMode="auto">
                <a:xfrm>
                  <a:off x="1784" y="2425"/>
                  <a:ext cx="61" cy="232"/>
                </a:xfrm>
                <a:prstGeom prst="rect"/>
                <a:noFill/>
                <a:ln>
                  <a:noFill/>
                </a:ln>
              </p:spPr>
              <p:txBody>
                <a:bodyPr bIns="0" lIns="0" rIns="0" tIns="0" wrap="none">
                  <a:spAutoFit/>
                </a:bodyPr>
                <a:p>
                  <a:endParaRPr lang="en-US">
                    <a:solidFill>
                      <a:srgbClr val="006666"/>
                    </a:solidFill>
                  </a:endParaRPr>
                </a:p>
              </p:txBody>
            </p:sp>
            <p:sp>
              <p:nvSpPr>
                <p:cNvPr id="1049150" name="Rectangle 66"/>
                <p:cNvSpPr>
                  <a:spLocks noChangeArrowheads="1"/>
                </p:cNvSpPr>
                <p:nvPr>
                  <p:custDataLst>
                    <p:tags r:id="rId58"/>
                  </p:custDataLst>
                </p:nvPr>
              </p:nvSpPr>
              <p:spPr bwMode="auto">
                <a:xfrm>
                  <a:off x="1838" y="2425"/>
                  <a:ext cx="213" cy="232"/>
                </a:xfrm>
                <a:prstGeom prst="rect"/>
                <a:noFill/>
                <a:ln>
                  <a:noFill/>
                </a:ln>
              </p:spPr>
              <p:txBody>
                <a:bodyPr bIns="0" lIns="0" rIns="0" tIns="0" wrap="none">
                  <a:spAutoFit/>
                </a:bodyPr>
                <a:p>
                  <a:r>
                    <a:rPr lang="en-US">
                      <a:solidFill>
                        <a:srgbClr val="006666"/>
                      </a:solidFill>
                    </a:rPr>
                    <a:t> u:5</a:t>
                  </a:r>
                </a:p>
              </p:txBody>
            </p:sp>
          </p:grpSp>
        </p:grpSp>
      </p:grpSp>
      <p:grpSp>
        <p:nvGrpSpPr>
          <p:cNvPr id="236" name="Group 67"/>
          <p:cNvGrpSpPr/>
          <p:nvPr/>
        </p:nvGrpSpPr>
        <p:grpSpPr bwMode="auto">
          <a:xfrm>
            <a:off x="3567113" y="2133600"/>
            <a:ext cx="3469178" cy="1522413"/>
            <a:chOff x="2016" y="1584"/>
            <a:chExt cx="2185" cy="959"/>
          </a:xfrm>
        </p:grpSpPr>
        <p:sp>
          <p:nvSpPr>
            <p:cNvPr id="1049151" name="Freeform 68"/>
            <p:cNvSpPr/>
            <p:nvPr>
              <p:custDataLst>
                <p:tags r:id="rId59"/>
              </p:custDataLst>
            </p:nvPr>
          </p:nvSpPr>
          <p:spPr bwMode="auto">
            <a:xfrm>
              <a:off x="3888" y="1714"/>
              <a:ext cx="81" cy="79"/>
            </a:xfrm>
            <a:custGeom>
              <a:avLst/>
              <a:gdLst>
                <a:gd name="T0" fmla="*/ 14 w 81"/>
                <a:gd name="T1" fmla="*/ 59 h 79"/>
                <a:gd name="T2" fmla="*/ 0 w 81"/>
                <a:gd name="T3" fmla="*/ 39 h 79"/>
                <a:gd name="T4" fmla="*/ 81 w 81"/>
                <a:gd name="T5" fmla="*/ 0 h 79"/>
                <a:gd name="T6" fmla="*/ 33 w 81"/>
                <a:gd name="T7" fmla="*/ 79 h 79"/>
                <a:gd name="T8" fmla="*/ 16 w 81"/>
                <a:gd name="T9" fmla="*/ 59 h 79"/>
                <a:gd name="T10" fmla="*/ 0 60000 65536"/>
                <a:gd name="T11" fmla="*/ 0 60000 65536"/>
                <a:gd name="T12" fmla="*/ 0 60000 65536"/>
                <a:gd name="T13" fmla="*/ 0 60000 65536"/>
                <a:gd name="T14" fmla="*/ 0 60000 65536"/>
                <a:gd name="T15" fmla="*/ 0 w 81"/>
                <a:gd name="T16" fmla="*/ 0 h 79"/>
                <a:gd name="T17" fmla="*/ 81 w 81"/>
                <a:gd name="T18" fmla="*/ 79 h 79"/>
              </a:gdLst>
              <a:ahLst/>
              <a:cxnLst>
                <a:cxn ang="T10">
                  <a:pos x="T0" y="T1"/>
                </a:cxn>
                <a:cxn ang="T11">
                  <a:pos x="T2" y="T3"/>
                </a:cxn>
                <a:cxn ang="T12">
                  <a:pos x="T4" y="T5"/>
                </a:cxn>
                <a:cxn ang="T13">
                  <a:pos x="T6" y="T7"/>
                </a:cxn>
                <a:cxn ang="T14">
                  <a:pos x="T8" y="T9"/>
                </a:cxn>
              </a:cxnLst>
              <a:rect l="T15" t="T16" r="T17" b="T18"/>
              <a:pathLst>
                <a:path w="81" h="79">
                  <a:moveTo>
                    <a:pt x="14" y="59"/>
                  </a:moveTo>
                  <a:lnTo>
                    <a:pt x="0" y="39"/>
                  </a:lnTo>
                  <a:lnTo>
                    <a:pt x="81" y="0"/>
                  </a:lnTo>
                  <a:lnTo>
                    <a:pt x="33" y="79"/>
                  </a:lnTo>
                  <a:lnTo>
                    <a:pt x="16" y="59"/>
                  </a:lnTo>
                </a:path>
              </a:pathLst>
            </a:custGeom>
            <a:noFill/>
            <a:ln w="9525">
              <a:solidFill>
                <a:srgbClr val="000000"/>
              </a:solidFill>
              <a:round/>
            </a:ln>
          </p:spPr>
          <p:txBody>
            <a:bodyPr/>
            <a:p>
              <a:endParaRPr lang="en-US">
                <a:solidFill>
                  <a:srgbClr val="0001B5"/>
                </a:solidFill>
              </a:endParaRPr>
            </a:p>
          </p:txBody>
        </p:sp>
        <p:sp>
          <p:nvSpPr>
            <p:cNvPr id="1049152" name="Freeform 69"/>
            <p:cNvSpPr/>
            <p:nvPr>
              <p:custDataLst>
                <p:tags r:id="rId60"/>
              </p:custDataLst>
            </p:nvPr>
          </p:nvSpPr>
          <p:spPr bwMode="auto">
            <a:xfrm>
              <a:off x="3888" y="1714"/>
              <a:ext cx="81" cy="79"/>
            </a:xfrm>
            <a:custGeom>
              <a:avLst/>
              <a:gdLst>
                <a:gd name="T0" fmla="*/ 14 w 81"/>
                <a:gd name="T1" fmla="*/ 59 h 79"/>
                <a:gd name="T2" fmla="*/ 0 w 81"/>
                <a:gd name="T3" fmla="*/ 39 h 79"/>
                <a:gd name="T4" fmla="*/ 81 w 81"/>
                <a:gd name="T5" fmla="*/ 0 h 79"/>
                <a:gd name="T6" fmla="*/ 33 w 81"/>
                <a:gd name="T7" fmla="*/ 79 h 79"/>
                <a:gd name="T8" fmla="*/ 14 w 81"/>
                <a:gd name="T9" fmla="*/ 59 h 79"/>
                <a:gd name="T10" fmla="*/ 0 60000 65536"/>
                <a:gd name="T11" fmla="*/ 0 60000 65536"/>
                <a:gd name="T12" fmla="*/ 0 60000 65536"/>
                <a:gd name="T13" fmla="*/ 0 60000 65536"/>
                <a:gd name="T14" fmla="*/ 0 60000 65536"/>
                <a:gd name="T15" fmla="*/ 0 w 81"/>
                <a:gd name="T16" fmla="*/ 0 h 79"/>
                <a:gd name="T17" fmla="*/ 81 w 81"/>
                <a:gd name="T18" fmla="*/ 79 h 79"/>
              </a:gdLst>
              <a:ahLst/>
              <a:cxnLst>
                <a:cxn ang="T10">
                  <a:pos x="T0" y="T1"/>
                </a:cxn>
                <a:cxn ang="T11">
                  <a:pos x="T2" y="T3"/>
                </a:cxn>
                <a:cxn ang="T12">
                  <a:pos x="T4" y="T5"/>
                </a:cxn>
                <a:cxn ang="T13">
                  <a:pos x="T6" y="T7"/>
                </a:cxn>
                <a:cxn ang="T14">
                  <a:pos x="T8" y="T9"/>
                </a:cxn>
              </a:cxnLst>
              <a:rect l="T15" t="T16" r="T17" b="T18"/>
              <a:pathLst>
                <a:path w="81" h="79">
                  <a:moveTo>
                    <a:pt x="14" y="59"/>
                  </a:moveTo>
                  <a:lnTo>
                    <a:pt x="0" y="39"/>
                  </a:lnTo>
                  <a:lnTo>
                    <a:pt x="81" y="0"/>
                  </a:lnTo>
                  <a:lnTo>
                    <a:pt x="33" y="79"/>
                  </a:lnTo>
                  <a:lnTo>
                    <a:pt x="14" y="59"/>
                  </a:lnTo>
                  <a:close/>
                </a:path>
              </a:pathLst>
            </a:custGeom>
            <a:solidFill>
              <a:srgbClr val="000000"/>
            </a:solidFill>
            <a:ln>
              <a:noFill/>
            </a:ln>
          </p:spPr>
          <p:txBody>
            <a:bodyPr/>
            <a:p>
              <a:endParaRPr lang="en-US">
                <a:solidFill>
                  <a:srgbClr val="0001B5"/>
                </a:solidFill>
              </a:endParaRPr>
            </a:p>
          </p:txBody>
        </p:sp>
        <p:grpSp>
          <p:nvGrpSpPr>
            <p:cNvPr id="237" name="Group 70"/>
            <p:cNvGrpSpPr/>
            <p:nvPr/>
          </p:nvGrpSpPr>
          <p:grpSpPr bwMode="auto">
            <a:xfrm>
              <a:off x="2016" y="1584"/>
              <a:ext cx="2185" cy="959"/>
              <a:chOff x="2016" y="1584"/>
              <a:chExt cx="2185" cy="959"/>
            </a:xfrm>
          </p:grpSpPr>
          <p:grpSp>
            <p:nvGrpSpPr>
              <p:cNvPr id="238" name="Group 71"/>
              <p:cNvGrpSpPr/>
              <p:nvPr/>
            </p:nvGrpSpPr>
            <p:grpSpPr bwMode="auto">
              <a:xfrm>
                <a:off x="2016" y="1776"/>
                <a:ext cx="1900" cy="767"/>
                <a:chOff x="2002" y="1776"/>
                <a:chExt cx="1900" cy="767"/>
              </a:xfrm>
            </p:grpSpPr>
            <p:sp>
              <p:nvSpPr>
                <p:cNvPr id="1049153" name="Freeform 72"/>
                <p:cNvSpPr/>
                <p:nvPr>
                  <p:custDataLst>
                    <p:tags r:id="rId61"/>
                  </p:custDataLst>
                </p:nvPr>
              </p:nvSpPr>
              <p:spPr bwMode="auto">
                <a:xfrm>
                  <a:off x="2002" y="1776"/>
                  <a:ext cx="1900" cy="728"/>
                </a:xfrm>
                <a:custGeom>
                  <a:avLst/>
                  <a:gdLst>
                    <a:gd name="T0" fmla="*/ 0 w 1900"/>
                    <a:gd name="T1" fmla="*/ 728 h 728"/>
                    <a:gd name="T2" fmla="*/ 149 w 1900"/>
                    <a:gd name="T3" fmla="*/ 702 h 728"/>
                    <a:gd name="T4" fmla="*/ 299 w 1900"/>
                    <a:gd name="T5" fmla="*/ 685 h 728"/>
                    <a:gd name="T6" fmla="*/ 451 w 1900"/>
                    <a:gd name="T7" fmla="*/ 669 h 728"/>
                    <a:gd name="T8" fmla="*/ 607 w 1900"/>
                    <a:gd name="T9" fmla="*/ 654 h 728"/>
                    <a:gd name="T10" fmla="*/ 759 w 1900"/>
                    <a:gd name="T11" fmla="*/ 638 h 728"/>
                    <a:gd name="T12" fmla="*/ 912 w 1900"/>
                    <a:gd name="T13" fmla="*/ 615 h 728"/>
                    <a:gd name="T14" fmla="*/ 1061 w 1900"/>
                    <a:gd name="T15" fmla="*/ 581 h 728"/>
                    <a:gd name="T16" fmla="*/ 1202 w 1900"/>
                    <a:gd name="T17" fmla="*/ 536 h 728"/>
                    <a:gd name="T18" fmla="*/ 1341 w 1900"/>
                    <a:gd name="T19" fmla="*/ 477 h 728"/>
                    <a:gd name="T20" fmla="*/ 1471 w 1900"/>
                    <a:gd name="T21" fmla="*/ 398 h 728"/>
                    <a:gd name="T22" fmla="*/ 1519 w 1900"/>
                    <a:gd name="T23" fmla="*/ 361 h 728"/>
                    <a:gd name="T24" fmla="*/ 1564 w 1900"/>
                    <a:gd name="T25" fmla="*/ 324 h 728"/>
                    <a:gd name="T26" fmla="*/ 1606 w 1900"/>
                    <a:gd name="T27" fmla="*/ 285 h 728"/>
                    <a:gd name="T28" fmla="*/ 1648 w 1900"/>
                    <a:gd name="T29" fmla="*/ 245 h 728"/>
                    <a:gd name="T30" fmla="*/ 1691 w 1900"/>
                    <a:gd name="T31" fmla="*/ 203 h 728"/>
                    <a:gd name="T32" fmla="*/ 1733 w 1900"/>
                    <a:gd name="T33" fmla="*/ 161 h 728"/>
                    <a:gd name="T34" fmla="*/ 1773 w 1900"/>
                    <a:gd name="T35" fmla="*/ 121 h 728"/>
                    <a:gd name="T36" fmla="*/ 1815 w 1900"/>
                    <a:gd name="T37" fmla="*/ 79 h 728"/>
                    <a:gd name="T38" fmla="*/ 1857 w 1900"/>
                    <a:gd name="T39" fmla="*/ 39 h 728"/>
                    <a:gd name="T40" fmla="*/ 1900 w 1900"/>
                    <a:gd name="T41" fmla="*/ 0 h 7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00"/>
                    <a:gd name="T64" fmla="*/ 0 h 728"/>
                    <a:gd name="T65" fmla="*/ 1900 w 1900"/>
                    <a:gd name="T66" fmla="*/ 728 h 7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00" h="728">
                      <a:moveTo>
                        <a:pt x="0" y="728"/>
                      </a:moveTo>
                      <a:lnTo>
                        <a:pt x="149" y="702"/>
                      </a:lnTo>
                      <a:lnTo>
                        <a:pt x="299" y="685"/>
                      </a:lnTo>
                      <a:lnTo>
                        <a:pt x="451" y="669"/>
                      </a:lnTo>
                      <a:lnTo>
                        <a:pt x="607" y="654"/>
                      </a:lnTo>
                      <a:lnTo>
                        <a:pt x="759" y="638"/>
                      </a:lnTo>
                      <a:lnTo>
                        <a:pt x="912" y="615"/>
                      </a:lnTo>
                      <a:lnTo>
                        <a:pt x="1061" y="581"/>
                      </a:lnTo>
                      <a:lnTo>
                        <a:pt x="1202" y="536"/>
                      </a:lnTo>
                      <a:lnTo>
                        <a:pt x="1341" y="477"/>
                      </a:lnTo>
                      <a:lnTo>
                        <a:pt x="1471" y="398"/>
                      </a:lnTo>
                      <a:lnTo>
                        <a:pt x="1519" y="361"/>
                      </a:lnTo>
                      <a:lnTo>
                        <a:pt x="1564" y="324"/>
                      </a:lnTo>
                      <a:lnTo>
                        <a:pt x="1606" y="285"/>
                      </a:lnTo>
                      <a:lnTo>
                        <a:pt x="1648" y="245"/>
                      </a:lnTo>
                      <a:lnTo>
                        <a:pt x="1691" y="203"/>
                      </a:lnTo>
                      <a:lnTo>
                        <a:pt x="1733" y="161"/>
                      </a:lnTo>
                      <a:lnTo>
                        <a:pt x="1773" y="121"/>
                      </a:lnTo>
                      <a:lnTo>
                        <a:pt x="1815" y="79"/>
                      </a:lnTo>
                      <a:lnTo>
                        <a:pt x="1857" y="39"/>
                      </a:lnTo>
                      <a:lnTo>
                        <a:pt x="1900" y="0"/>
                      </a:lnTo>
                    </a:path>
                  </a:pathLst>
                </a:custGeom>
                <a:noFill/>
                <a:ln w="38100">
                  <a:solidFill>
                    <a:srgbClr val="000000"/>
                  </a:solidFill>
                  <a:round/>
                </a:ln>
              </p:spPr>
              <p:txBody>
                <a:bodyPr/>
                <a:p>
                  <a:endParaRPr lang="en-US">
                    <a:solidFill>
                      <a:srgbClr val="0001B5"/>
                    </a:solidFill>
                  </a:endParaRPr>
                </a:p>
              </p:txBody>
            </p:sp>
            <p:sp>
              <p:nvSpPr>
                <p:cNvPr id="1049154" name="Freeform 73"/>
                <p:cNvSpPr/>
                <p:nvPr>
                  <p:custDataLst>
                    <p:tags r:id="rId62"/>
                  </p:custDataLst>
                </p:nvPr>
              </p:nvSpPr>
              <p:spPr bwMode="auto">
                <a:xfrm>
                  <a:off x="3125" y="2332"/>
                  <a:ext cx="212" cy="211"/>
                </a:xfrm>
                <a:custGeom>
                  <a:avLst/>
                  <a:gdLst>
                    <a:gd name="T0" fmla="*/ 212 w 212"/>
                    <a:gd name="T1" fmla="*/ 104 h 211"/>
                    <a:gd name="T2" fmla="*/ 209 w 212"/>
                    <a:gd name="T3" fmla="*/ 87 h 211"/>
                    <a:gd name="T4" fmla="*/ 206 w 212"/>
                    <a:gd name="T5" fmla="*/ 70 h 211"/>
                    <a:gd name="T6" fmla="*/ 201 w 212"/>
                    <a:gd name="T7" fmla="*/ 56 h 211"/>
                    <a:gd name="T8" fmla="*/ 192 w 212"/>
                    <a:gd name="T9" fmla="*/ 42 h 211"/>
                    <a:gd name="T10" fmla="*/ 181 w 212"/>
                    <a:gd name="T11" fmla="*/ 31 h 211"/>
                    <a:gd name="T12" fmla="*/ 167 w 212"/>
                    <a:gd name="T13" fmla="*/ 19 h 211"/>
                    <a:gd name="T14" fmla="*/ 156 w 212"/>
                    <a:gd name="T15" fmla="*/ 11 h 211"/>
                    <a:gd name="T16" fmla="*/ 139 w 212"/>
                    <a:gd name="T17" fmla="*/ 5 h 211"/>
                    <a:gd name="T18" fmla="*/ 122 w 212"/>
                    <a:gd name="T19" fmla="*/ 0 h 211"/>
                    <a:gd name="T20" fmla="*/ 105 w 212"/>
                    <a:gd name="T21" fmla="*/ 0 h 211"/>
                    <a:gd name="T22" fmla="*/ 88 w 212"/>
                    <a:gd name="T23" fmla="*/ 0 h 211"/>
                    <a:gd name="T24" fmla="*/ 71 w 212"/>
                    <a:gd name="T25" fmla="*/ 5 h 211"/>
                    <a:gd name="T26" fmla="*/ 57 w 212"/>
                    <a:gd name="T27" fmla="*/ 11 h 211"/>
                    <a:gd name="T28" fmla="*/ 43 w 212"/>
                    <a:gd name="T29" fmla="*/ 19 h 211"/>
                    <a:gd name="T30" fmla="*/ 31 w 212"/>
                    <a:gd name="T31" fmla="*/ 31 h 211"/>
                    <a:gd name="T32" fmla="*/ 20 w 212"/>
                    <a:gd name="T33" fmla="*/ 42 h 211"/>
                    <a:gd name="T34" fmla="*/ 12 w 212"/>
                    <a:gd name="T35" fmla="*/ 56 h 211"/>
                    <a:gd name="T36" fmla="*/ 6 w 212"/>
                    <a:gd name="T37" fmla="*/ 70 h 211"/>
                    <a:gd name="T38" fmla="*/ 0 w 212"/>
                    <a:gd name="T39" fmla="*/ 87 h 211"/>
                    <a:gd name="T40" fmla="*/ 0 w 212"/>
                    <a:gd name="T41" fmla="*/ 104 h 211"/>
                    <a:gd name="T42" fmla="*/ 0 w 212"/>
                    <a:gd name="T43" fmla="*/ 121 h 211"/>
                    <a:gd name="T44" fmla="*/ 6 w 212"/>
                    <a:gd name="T45" fmla="*/ 138 h 211"/>
                    <a:gd name="T46" fmla="*/ 12 w 212"/>
                    <a:gd name="T47" fmla="*/ 152 h 211"/>
                    <a:gd name="T48" fmla="*/ 20 w 212"/>
                    <a:gd name="T49" fmla="*/ 166 h 211"/>
                    <a:gd name="T50" fmla="*/ 31 w 212"/>
                    <a:gd name="T51" fmla="*/ 180 h 211"/>
                    <a:gd name="T52" fmla="*/ 43 w 212"/>
                    <a:gd name="T53" fmla="*/ 189 h 211"/>
                    <a:gd name="T54" fmla="*/ 57 w 212"/>
                    <a:gd name="T55" fmla="*/ 200 h 211"/>
                    <a:gd name="T56" fmla="*/ 71 w 212"/>
                    <a:gd name="T57" fmla="*/ 206 h 211"/>
                    <a:gd name="T58" fmla="*/ 88 w 212"/>
                    <a:gd name="T59" fmla="*/ 209 h 211"/>
                    <a:gd name="T60" fmla="*/ 105 w 212"/>
                    <a:gd name="T61" fmla="*/ 211 h 211"/>
                    <a:gd name="T62" fmla="*/ 122 w 212"/>
                    <a:gd name="T63" fmla="*/ 209 h 211"/>
                    <a:gd name="T64" fmla="*/ 139 w 212"/>
                    <a:gd name="T65" fmla="*/ 206 h 211"/>
                    <a:gd name="T66" fmla="*/ 156 w 212"/>
                    <a:gd name="T67" fmla="*/ 200 h 211"/>
                    <a:gd name="T68" fmla="*/ 167 w 212"/>
                    <a:gd name="T69" fmla="*/ 189 h 211"/>
                    <a:gd name="T70" fmla="*/ 181 w 212"/>
                    <a:gd name="T71" fmla="*/ 180 h 211"/>
                    <a:gd name="T72" fmla="*/ 192 w 212"/>
                    <a:gd name="T73" fmla="*/ 166 h 211"/>
                    <a:gd name="T74" fmla="*/ 201 w 212"/>
                    <a:gd name="T75" fmla="*/ 152 h 211"/>
                    <a:gd name="T76" fmla="*/ 206 w 212"/>
                    <a:gd name="T77" fmla="*/ 138 h 211"/>
                    <a:gd name="T78" fmla="*/ 209 w 212"/>
                    <a:gd name="T79" fmla="*/ 121 h 211"/>
                    <a:gd name="T80" fmla="*/ 212 w 212"/>
                    <a:gd name="T81" fmla="*/ 104 h 211"/>
                    <a:gd name="T82" fmla="*/ 212 w 212"/>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12" y="104"/>
                      </a:moveTo>
                      <a:lnTo>
                        <a:pt x="209" y="87"/>
                      </a:lnTo>
                      <a:lnTo>
                        <a:pt x="206" y="70"/>
                      </a:lnTo>
                      <a:lnTo>
                        <a:pt x="201" y="56"/>
                      </a:lnTo>
                      <a:lnTo>
                        <a:pt x="192" y="42"/>
                      </a:lnTo>
                      <a:lnTo>
                        <a:pt x="181" y="31"/>
                      </a:lnTo>
                      <a:lnTo>
                        <a:pt x="167" y="19"/>
                      </a:lnTo>
                      <a:lnTo>
                        <a:pt x="156" y="11"/>
                      </a:lnTo>
                      <a:lnTo>
                        <a:pt x="139" y="5"/>
                      </a:lnTo>
                      <a:lnTo>
                        <a:pt x="122" y="0"/>
                      </a:lnTo>
                      <a:lnTo>
                        <a:pt x="105" y="0"/>
                      </a:lnTo>
                      <a:lnTo>
                        <a:pt x="88" y="0"/>
                      </a:lnTo>
                      <a:lnTo>
                        <a:pt x="71" y="5"/>
                      </a:lnTo>
                      <a:lnTo>
                        <a:pt x="57" y="11"/>
                      </a:lnTo>
                      <a:lnTo>
                        <a:pt x="43" y="19"/>
                      </a:lnTo>
                      <a:lnTo>
                        <a:pt x="31" y="31"/>
                      </a:lnTo>
                      <a:lnTo>
                        <a:pt x="20" y="42"/>
                      </a:lnTo>
                      <a:lnTo>
                        <a:pt x="12" y="56"/>
                      </a:lnTo>
                      <a:lnTo>
                        <a:pt x="6" y="70"/>
                      </a:lnTo>
                      <a:lnTo>
                        <a:pt x="0" y="87"/>
                      </a:lnTo>
                      <a:lnTo>
                        <a:pt x="0" y="104"/>
                      </a:lnTo>
                      <a:lnTo>
                        <a:pt x="0" y="121"/>
                      </a:lnTo>
                      <a:lnTo>
                        <a:pt x="6" y="138"/>
                      </a:lnTo>
                      <a:lnTo>
                        <a:pt x="12" y="152"/>
                      </a:lnTo>
                      <a:lnTo>
                        <a:pt x="20" y="166"/>
                      </a:lnTo>
                      <a:lnTo>
                        <a:pt x="31" y="180"/>
                      </a:lnTo>
                      <a:lnTo>
                        <a:pt x="43" y="189"/>
                      </a:lnTo>
                      <a:lnTo>
                        <a:pt x="57" y="200"/>
                      </a:lnTo>
                      <a:lnTo>
                        <a:pt x="71" y="206"/>
                      </a:lnTo>
                      <a:lnTo>
                        <a:pt x="88" y="209"/>
                      </a:lnTo>
                      <a:lnTo>
                        <a:pt x="105" y="211"/>
                      </a:lnTo>
                      <a:lnTo>
                        <a:pt x="122" y="209"/>
                      </a:lnTo>
                      <a:lnTo>
                        <a:pt x="139" y="206"/>
                      </a:lnTo>
                      <a:lnTo>
                        <a:pt x="156" y="200"/>
                      </a:lnTo>
                      <a:lnTo>
                        <a:pt x="167" y="189"/>
                      </a:lnTo>
                      <a:lnTo>
                        <a:pt x="181" y="180"/>
                      </a:lnTo>
                      <a:lnTo>
                        <a:pt x="192" y="166"/>
                      </a:lnTo>
                      <a:lnTo>
                        <a:pt x="201" y="152"/>
                      </a:lnTo>
                      <a:lnTo>
                        <a:pt x="206" y="138"/>
                      </a:lnTo>
                      <a:lnTo>
                        <a:pt x="209" y="121"/>
                      </a:lnTo>
                      <a:lnTo>
                        <a:pt x="212" y="104"/>
                      </a:lnTo>
                    </a:path>
                  </a:pathLst>
                </a:custGeom>
                <a:noFill/>
                <a:ln w="9525">
                  <a:solidFill>
                    <a:srgbClr val="000000"/>
                  </a:solidFill>
                  <a:round/>
                </a:ln>
              </p:spPr>
              <p:txBody>
                <a:bodyPr/>
                <a:p>
                  <a:endParaRPr lang="en-US">
                    <a:solidFill>
                      <a:srgbClr val="0001B5"/>
                    </a:solidFill>
                  </a:endParaRPr>
                </a:p>
              </p:txBody>
            </p:sp>
          </p:grpSp>
          <p:sp>
            <p:nvSpPr>
              <p:cNvPr id="1049155" name="Rectangle 74"/>
              <p:cNvSpPr>
                <a:spLocks noChangeArrowheads="1"/>
              </p:cNvSpPr>
              <p:nvPr>
                <p:custDataLst>
                  <p:tags r:id="rId63"/>
                </p:custDataLst>
              </p:nvPr>
            </p:nvSpPr>
            <p:spPr bwMode="auto">
              <a:xfrm>
                <a:off x="3199" y="2386"/>
                <a:ext cx="44" cy="116"/>
              </a:xfrm>
              <a:prstGeom prst="rect"/>
              <a:noFill/>
              <a:ln>
                <a:noFill/>
              </a:ln>
            </p:spPr>
            <p:txBody>
              <a:bodyPr bIns="0" lIns="0" rIns="0" tIns="0" wrap="none">
                <a:spAutoFit/>
              </a:bodyPr>
              <a:p>
                <a:r>
                  <a:rPr sz="1200" lang="en-US">
                    <a:solidFill>
                      <a:srgbClr val="000000"/>
                    </a:solidFill>
                  </a:rPr>
                  <a:t>2</a:t>
                </a:r>
              </a:p>
            </p:txBody>
          </p:sp>
          <p:grpSp>
            <p:nvGrpSpPr>
              <p:cNvPr id="239" name="Group 75"/>
              <p:cNvGrpSpPr/>
              <p:nvPr/>
            </p:nvGrpSpPr>
            <p:grpSpPr bwMode="auto">
              <a:xfrm>
                <a:off x="3969" y="1584"/>
                <a:ext cx="232" cy="232"/>
                <a:chOff x="1774" y="2425"/>
                <a:chExt cx="154" cy="232"/>
              </a:xfrm>
            </p:grpSpPr>
            <p:sp>
              <p:nvSpPr>
                <p:cNvPr id="1049156" name="Rectangle 76"/>
                <p:cNvSpPr>
                  <a:spLocks noChangeArrowheads="1"/>
                </p:cNvSpPr>
                <p:nvPr>
                  <p:custDataLst>
                    <p:tags r:id="rId64"/>
                  </p:custDataLst>
                </p:nvPr>
              </p:nvSpPr>
              <p:spPr bwMode="auto">
                <a:xfrm>
                  <a:off x="1784" y="2425"/>
                  <a:ext cx="53" cy="232"/>
                </a:xfrm>
                <a:prstGeom prst="rect"/>
                <a:noFill/>
                <a:ln>
                  <a:noFill/>
                </a:ln>
              </p:spPr>
              <p:txBody>
                <a:bodyPr bIns="0" lIns="0" rIns="0" tIns="0" wrap="none">
                  <a:spAutoFit/>
                </a:bodyPr>
                <a:p>
                  <a:endParaRPr lang="en-US">
                    <a:solidFill>
                      <a:srgbClr val="006666"/>
                    </a:solidFill>
                  </a:endParaRPr>
                </a:p>
              </p:txBody>
            </p:sp>
            <p:sp>
              <p:nvSpPr>
                <p:cNvPr id="1049157" name="Rectangle 77"/>
                <p:cNvSpPr>
                  <a:spLocks noChangeArrowheads="1"/>
                </p:cNvSpPr>
                <p:nvPr>
                  <p:custDataLst>
                    <p:tags r:id="rId65"/>
                  </p:custDataLst>
                </p:nvPr>
              </p:nvSpPr>
              <p:spPr bwMode="auto">
                <a:xfrm>
                  <a:off x="1774" y="2425"/>
                  <a:ext cx="154" cy="194"/>
                </a:xfrm>
                <a:prstGeom prst="rect"/>
                <a:noFill/>
                <a:ln>
                  <a:noFill/>
                </a:ln>
              </p:spPr>
              <p:txBody>
                <a:bodyPr bIns="0" lIns="0" rIns="0" tIns="0" wrap="none">
                  <a:spAutoFit/>
                </a:bodyPr>
                <a:p>
                  <a:r>
                    <a:rPr sz="2000" lang="en-US">
                      <a:solidFill>
                        <a:srgbClr val="006666"/>
                      </a:solidFill>
                    </a:rPr>
                    <a:t> u:5</a:t>
                  </a:r>
                </a:p>
              </p:txBody>
            </p:sp>
          </p:grpSp>
        </p:grpSp>
      </p:grpSp>
      <p:grpSp>
        <p:nvGrpSpPr>
          <p:cNvPr id="240" name="Group 78"/>
          <p:cNvGrpSpPr/>
          <p:nvPr/>
        </p:nvGrpSpPr>
        <p:grpSpPr bwMode="auto">
          <a:xfrm>
            <a:off x="7086600" y="1317625"/>
            <a:ext cx="600075" cy="1108076"/>
            <a:chOff x="4224" y="1118"/>
            <a:chExt cx="378" cy="698"/>
          </a:xfrm>
        </p:grpSpPr>
        <p:sp>
          <p:nvSpPr>
            <p:cNvPr id="1049158" name="Freeform 79"/>
            <p:cNvSpPr/>
            <p:nvPr>
              <p:custDataLst>
                <p:tags r:id="rId66"/>
              </p:custDataLst>
            </p:nvPr>
          </p:nvSpPr>
          <p:spPr bwMode="auto">
            <a:xfrm>
              <a:off x="4255" y="1522"/>
              <a:ext cx="81" cy="76"/>
            </a:xfrm>
            <a:custGeom>
              <a:avLst/>
              <a:gdLst>
                <a:gd name="T0" fmla="*/ 62 w 81"/>
                <a:gd name="T1" fmla="*/ 17 h 76"/>
                <a:gd name="T2" fmla="*/ 81 w 81"/>
                <a:gd name="T3" fmla="*/ 36 h 76"/>
                <a:gd name="T4" fmla="*/ 0 w 81"/>
                <a:gd name="T5" fmla="*/ 76 h 76"/>
                <a:gd name="T6" fmla="*/ 48 w 81"/>
                <a:gd name="T7" fmla="*/ 0 h 76"/>
                <a:gd name="T8" fmla="*/ 62 w 81"/>
                <a:gd name="T9" fmla="*/ 17 h 76"/>
                <a:gd name="T10" fmla="*/ 0 60000 65536"/>
                <a:gd name="T11" fmla="*/ 0 60000 65536"/>
                <a:gd name="T12" fmla="*/ 0 60000 65536"/>
                <a:gd name="T13" fmla="*/ 0 60000 65536"/>
                <a:gd name="T14" fmla="*/ 0 60000 65536"/>
                <a:gd name="T15" fmla="*/ 0 w 81"/>
                <a:gd name="T16" fmla="*/ 0 h 76"/>
                <a:gd name="T17" fmla="*/ 81 w 81"/>
                <a:gd name="T18" fmla="*/ 76 h 76"/>
              </a:gdLst>
              <a:ahLst/>
              <a:cxnLst>
                <a:cxn ang="T10">
                  <a:pos x="T0" y="T1"/>
                </a:cxn>
                <a:cxn ang="T11">
                  <a:pos x="T2" y="T3"/>
                </a:cxn>
                <a:cxn ang="T12">
                  <a:pos x="T4" y="T5"/>
                </a:cxn>
                <a:cxn ang="T13">
                  <a:pos x="T6" y="T7"/>
                </a:cxn>
                <a:cxn ang="T14">
                  <a:pos x="T8" y="T9"/>
                </a:cxn>
              </a:cxnLst>
              <a:rect l="T15" t="T16" r="T17" b="T18"/>
              <a:pathLst>
                <a:path w="81" h="76">
                  <a:moveTo>
                    <a:pt x="62" y="17"/>
                  </a:moveTo>
                  <a:lnTo>
                    <a:pt x="81" y="36"/>
                  </a:lnTo>
                  <a:lnTo>
                    <a:pt x="0" y="76"/>
                  </a:lnTo>
                  <a:lnTo>
                    <a:pt x="48" y="0"/>
                  </a:lnTo>
                  <a:lnTo>
                    <a:pt x="62" y="17"/>
                  </a:lnTo>
                  <a:close/>
                </a:path>
              </a:pathLst>
            </a:custGeom>
            <a:solidFill>
              <a:srgbClr val="000000"/>
            </a:solidFill>
            <a:ln>
              <a:noFill/>
            </a:ln>
          </p:spPr>
          <p:txBody>
            <a:bodyPr/>
            <a:p>
              <a:endParaRPr lang="en-US">
                <a:solidFill>
                  <a:srgbClr val="0001B5"/>
                </a:solidFill>
              </a:endParaRPr>
            </a:p>
          </p:txBody>
        </p:sp>
        <p:sp>
          <p:nvSpPr>
            <p:cNvPr id="1049159" name="Freeform 80"/>
            <p:cNvSpPr/>
            <p:nvPr>
              <p:custDataLst>
                <p:tags r:id="rId67"/>
              </p:custDataLst>
            </p:nvPr>
          </p:nvSpPr>
          <p:spPr bwMode="auto">
            <a:xfrm>
              <a:off x="4255" y="1118"/>
              <a:ext cx="112" cy="421"/>
            </a:xfrm>
            <a:custGeom>
              <a:avLst/>
              <a:gdLst>
                <a:gd name="T0" fmla="*/ 0 w 112"/>
                <a:gd name="T1" fmla="*/ 0 h 421"/>
                <a:gd name="T2" fmla="*/ 22 w 112"/>
                <a:gd name="T3" fmla="*/ 37 h 421"/>
                <a:gd name="T4" fmla="*/ 45 w 112"/>
                <a:gd name="T5" fmla="*/ 79 h 421"/>
                <a:gd name="T6" fmla="*/ 67 w 112"/>
                <a:gd name="T7" fmla="*/ 124 h 421"/>
                <a:gd name="T8" fmla="*/ 84 w 112"/>
                <a:gd name="T9" fmla="*/ 169 h 421"/>
                <a:gd name="T10" fmla="*/ 101 w 112"/>
                <a:gd name="T11" fmla="*/ 217 h 421"/>
                <a:gd name="T12" fmla="*/ 110 w 112"/>
                <a:gd name="T13" fmla="*/ 262 h 421"/>
                <a:gd name="T14" fmla="*/ 112 w 112"/>
                <a:gd name="T15" fmla="*/ 308 h 421"/>
                <a:gd name="T16" fmla="*/ 107 w 112"/>
                <a:gd name="T17" fmla="*/ 350 h 421"/>
                <a:gd name="T18" fmla="*/ 93 w 112"/>
                <a:gd name="T19" fmla="*/ 387 h 421"/>
                <a:gd name="T20" fmla="*/ 67 w 112"/>
                <a:gd name="T21" fmla="*/ 421 h 4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2"/>
                <a:gd name="T34" fmla="*/ 0 h 421"/>
                <a:gd name="T35" fmla="*/ 112 w 112"/>
                <a:gd name="T36" fmla="*/ 421 h 4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2" h="421">
                  <a:moveTo>
                    <a:pt x="0" y="0"/>
                  </a:moveTo>
                  <a:lnTo>
                    <a:pt x="22" y="37"/>
                  </a:lnTo>
                  <a:lnTo>
                    <a:pt x="45" y="79"/>
                  </a:lnTo>
                  <a:lnTo>
                    <a:pt x="67" y="124"/>
                  </a:lnTo>
                  <a:lnTo>
                    <a:pt x="84" y="169"/>
                  </a:lnTo>
                  <a:lnTo>
                    <a:pt x="101" y="217"/>
                  </a:lnTo>
                  <a:lnTo>
                    <a:pt x="110" y="262"/>
                  </a:lnTo>
                  <a:lnTo>
                    <a:pt x="112" y="308"/>
                  </a:lnTo>
                  <a:lnTo>
                    <a:pt x="107" y="350"/>
                  </a:lnTo>
                  <a:lnTo>
                    <a:pt x="93" y="387"/>
                  </a:lnTo>
                  <a:lnTo>
                    <a:pt x="67" y="421"/>
                  </a:lnTo>
                </a:path>
              </a:pathLst>
            </a:custGeom>
            <a:noFill/>
            <a:ln w="38100">
              <a:solidFill>
                <a:srgbClr val="114FFB"/>
              </a:solidFill>
              <a:round/>
            </a:ln>
          </p:spPr>
          <p:txBody>
            <a:bodyPr/>
            <a:p>
              <a:endParaRPr lang="en-US">
                <a:solidFill>
                  <a:srgbClr val="0001B5"/>
                </a:solidFill>
              </a:endParaRPr>
            </a:p>
          </p:txBody>
        </p:sp>
        <p:grpSp>
          <p:nvGrpSpPr>
            <p:cNvPr id="241" name="Group 81"/>
            <p:cNvGrpSpPr/>
            <p:nvPr/>
          </p:nvGrpSpPr>
          <p:grpSpPr bwMode="auto">
            <a:xfrm>
              <a:off x="4368" y="1152"/>
              <a:ext cx="234" cy="214"/>
              <a:chOff x="4704" y="1389"/>
              <a:chExt cx="234" cy="214"/>
            </a:xfrm>
          </p:grpSpPr>
          <p:sp>
            <p:nvSpPr>
              <p:cNvPr id="1049160" name="Freeform 82"/>
              <p:cNvSpPr/>
              <p:nvPr>
                <p:custDataLst>
                  <p:tags r:id="rId68"/>
                </p:custDataLst>
              </p:nvPr>
            </p:nvSpPr>
            <p:spPr bwMode="auto">
              <a:xfrm>
                <a:off x="4726" y="1389"/>
                <a:ext cx="212" cy="211"/>
              </a:xfrm>
              <a:custGeom>
                <a:avLst/>
                <a:gdLst>
                  <a:gd name="T0" fmla="*/ 209 w 212"/>
                  <a:gd name="T1" fmla="*/ 104 h 211"/>
                  <a:gd name="T2" fmla="*/ 209 w 212"/>
                  <a:gd name="T3" fmla="*/ 124 h 211"/>
                  <a:gd name="T4" fmla="*/ 206 w 212"/>
                  <a:gd name="T5" fmla="*/ 141 h 211"/>
                  <a:gd name="T6" fmla="*/ 201 w 212"/>
                  <a:gd name="T7" fmla="*/ 155 h 211"/>
                  <a:gd name="T8" fmla="*/ 192 w 212"/>
                  <a:gd name="T9" fmla="*/ 169 h 211"/>
                  <a:gd name="T10" fmla="*/ 181 w 212"/>
                  <a:gd name="T11" fmla="*/ 180 h 211"/>
                  <a:gd name="T12" fmla="*/ 167 w 212"/>
                  <a:gd name="T13" fmla="*/ 192 h 211"/>
                  <a:gd name="T14" fmla="*/ 155 w 212"/>
                  <a:gd name="T15" fmla="*/ 200 h 211"/>
                  <a:gd name="T16" fmla="*/ 138 w 212"/>
                  <a:gd name="T17" fmla="*/ 206 h 211"/>
                  <a:gd name="T18" fmla="*/ 122 w 212"/>
                  <a:gd name="T19" fmla="*/ 211 h 211"/>
                  <a:gd name="T20" fmla="*/ 105 w 212"/>
                  <a:gd name="T21" fmla="*/ 211 h 211"/>
                  <a:gd name="T22" fmla="*/ 88 w 212"/>
                  <a:gd name="T23" fmla="*/ 211 h 211"/>
                  <a:gd name="T24" fmla="*/ 71 w 212"/>
                  <a:gd name="T25" fmla="*/ 206 h 211"/>
                  <a:gd name="T26" fmla="*/ 57 w 212"/>
                  <a:gd name="T27" fmla="*/ 200 h 211"/>
                  <a:gd name="T28" fmla="*/ 42 w 212"/>
                  <a:gd name="T29" fmla="*/ 192 h 211"/>
                  <a:gd name="T30" fmla="*/ 31 w 212"/>
                  <a:gd name="T31" fmla="*/ 180 h 211"/>
                  <a:gd name="T32" fmla="*/ 20 w 212"/>
                  <a:gd name="T33" fmla="*/ 169 h 211"/>
                  <a:gd name="T34" fmla="*/ 11 w 212"/>
                  <a:gd name="T35" fmla="*/ 155 h 211"/>
                  <a:gd name="T36" fmla="*/ 6 w 212"/>
                  <a:gd name="T37" fmla="*/ 141 h 211"/>
                  <a:gd name="T38" fmla="*/ 0 w 212"/>
                  <a:gd name="T39" fmla="*/ 124 h 211"/>
                  <a:gd name="T40" fmla="*/ 0 w 212"/>
                  <a:gd name="T41" fmla="*/ 107 h 211"/>
                  <a:gd name="T42" fmla="*/ 0 w 212"/>
                  <a:gd name="T43" fmla="*/ 90 h 211"/>
                  <a:gd name="T44" fmla="*/ 6 w 212"/>
                  <a:gd name="T45" fmla="*/ 73 h 211"/>
                  <a:gd name="T46" fmla="*/ 11 w 212"/>
                  <a:gd name="T47" fmla="*/ 59 h 211"/>
                  <a:gd name="T48" fmla="*/ 20 w 212"/>
                  <a:gd name="T49" fmla="*/ 45 h 211"/>
                  <a:gd name="T50" fmla="*/ 31 w 212"/>
                  <a:gd name="T51" fmla="*/ 31 h 211"/>
                  <a:gd name="T52" fmla="*/ 42 w 212"/>
                  <a:gd name="T53" fmla="*/ 19 h 211"/>
                  <a:gd name="T54" fmla="*/ 57 w 212"/>
                  <a:gd name="T55" fmla="*/ 11 h 211"/>
                  <a:gd name="T56" fmla="*/ 71 w 212"/>
                  <a:gd name="T57" fmla="*/ 5 h 211"/>
                  <a:gd name="T58" fmla="*/ 88 w 212"/>
                  <a:gd name="T59" fmla="*/ 3 h 211"/>
                  <a:gd name="T60" fmla="*/ 105 w 212"/>
                  <a:gd name="T61" fmla="*/ 0 h 211"/>
                  <a:gd name="T62" fmla="*/ 122 w 212"/>
                  <a:gd name="T63" fmla="*/ 3 h 211"/>
                  <a:gd name="T64" fmla="*/ 138 w 212"/>
                  <a:gd name="T65" fmla="*/ 5 h 211"/>
                  <a:gd name="T66" fmla="*/ 155 w 212"/>
                  <a:gd name="T67" fmla="*/ 11 h 211"/>
                  <a:gd name="T68" fmla="*/ 167 w 212"/>
                  <a:gd name="T69" fmla="*/ 19 h 211"/>
                  <a:gd name="T70" fmla="*/ 181 w 212"/>
                  <a:gd name="T71" fmla="*/ 31 h 211"/>
                  <a:gd name="T72" fmla="*/ 192 w 212"/>
                  <a:gd name="T73" fmla="*/ 45 h 211"/>
                  <a:gd name="T74" fmla="*/ 201 w 212"/>
                  <a:gd name="T75" fmla="*/ 59 h 211"/>
                  <a:gd name="T76" fmla="*/ 206 w 212"/>
                  <a:gd name="T77" fmla="*/ 73 h 211"/>
                  <a:gd name="T78" fmla="*/ 209 w 212"/>
                  <a:gd name="T79" fmla="*/ 90 h 211"/>
                  <a:gd name="T80" fmla="*/ 212 w 212"/>
                  <a:gd name="T81" fmla="*/ 107 h 211"/>
                  <a:gd name="T82" fmla="*/ 209 w 212"/>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09" y="104"/>
                    </a:moveTo>
                    <a:lnTo>
                      <a:pt x="209" y="124"/>
                    </a:lnTo>
                    <a:lnTo>
                      <a:pt x="206" y="141"/>
                    </a:lnTo>
                    <a:lnTo>
                      <a:pt x="201" y="155"/>
                    </a:lnTo>
                    <a:lnTo>
                      <a:pt x="192" y="169"/>
                    </a:lnTo>
                    <a:lnTo>
                      <a:pt x="181" y="180"/>
                    </a:lnTo>
                    <a:lnTo>
                      <a:pt x="167" y="192"/>
                    </a:lnTo>
                    <a:lnTo>
                      <a:pt x="155" y="200"/>
                    </a:lnTo>
                    <a:lnTo>
                      <a:pt x="138" y="206"/>
                    </a:lnTo>
                    <a:lnTo>
                      <a:pt x="122" y="211"/>
                    </a:lnTo>
                    <a:lnTo>
                      <a:pt x="105" y="211"/>
                    </a:lnTo>
                    <a:lnTo>
                      <a:pt x="88" y="211"/>
                    </a:lnTo>
                    <a:lnTo>
                      <a:pt x="71" y="206"/>
                    </a:lnTo>
                    <a:lnTo>
                      <a:pt x="57" y="200"/>
                    </a:lnTo>
                    <a:lnTo>
                      <a:pt x="42" y="192"/>
                    </a:lnTo>
                    <a:lnTo>
                      <a:pt x="31" y="180"/>
                    </a:lnTo>
                    <a:lnTo>
                      <a:pt x="20" y="169"/>
                    </a:lnTo>
                    <a:lnTo>
                      <a:pt x="11" y="155"/>
                    </a:lnTo>
                    <a:lnTo>
                      <a:pt x="6" y="141"/>
                    </a:lnTo>
                    <a:lnTo>
                      <a:pt x="0" y="124"/>
                    </a:lnTo>
                    <a:lnTo>
                      <a:pt x="0" y="107"/>
                    </a:lnTo>
                    <a:lnTo>
                      <a:pt x="0" y="90"/>
                    </a:lnTo>
                    <a:lnTo>
                      <a:pt x="6" y="73"/>
                    </a:lnTo>
                    <a:lnTo>
                      <a:pt x="11" y="59"/>
                    </a:lnTo>
                    <a:lnTo>
                      <a:pt x="20" y="45"/>
                    </a:lnTo>
                    <a:lnTo>
                      <a:pt x="31" y="31"/>
                    </a:lnTo>
                    <a:lnTo>
                      <a:pt x="42" y="19"/>
                    </a:lnTo>
                    <a:lnTo>
                      <a:pt x="57" y="11"/>
                    </a:lnTo>
                    <a:lnTo>
                      <a:pt x="71" y="5"/>
                    </a:lnTo>
                    <a:lnTo>
                      <a:pt x="88" y="3"/>
                    </a:lnTo>
                    <a:lnTo>
                      <a:pt x="105" y="0"/>
                    </a:lnTo>
                    <a:lnTo>
                      <a:pt x="122" y="3"/>
                    </a:lnTo>
                    <a:lnTo>
                      <a:pt x="138" y="5"/>
                    </a:lnTo>
                    <a:lnTo>
                      <a:pt x="155" y="11"/>
                    </a:lnTo>
                    <a:lnTo>
                      <a:pt x="167" y="19"/>
                    </a:lnTo>
                    <a:lnTo>
                      <a:pt x="181" y="31"/>
                    </a:lnTo>
                    <a:lnTo>
                      <a:pt x="192" y="45"/>
                    </a:lnTo>
                    <a:lnTo>
                      <a:pt x="201" y="59"/>
                    </a:lnTo>
                    <a:lnTo>
                      <a:pt x="206" y="73"/>
                    </a:lnTo>
                    <a:lnTo>
                      <a:pt x="209" y="90"/>
                    </a:lnTo>
                    <a:lnTo>
                      <a:pt x="212" y="107"/>
                    </a:lnTo>
                    <a:lnTo>
                      <a:pt x="209" y="104"/>
                    </a:lnTo>
                    <a:close/>
                  </a:path>
                </a:pathLst>
              </a:custGeom>
              <a:solidFill>
                <a:srgbClr val="FFFFFF"/>
              </a:solidFill>
              <a:ln>
                <a:noFill/>
              </a:ln>
            </p:spPr>
            <p:txBody>
              <a:bodyPr/>
              <a:p>
                <a:endParaRPr lang="en-US">
                  <a:solidFill>
                    <a:srgbClr val="0001B5"/>
                  </a:solidFill>
                </a:endParaRPr>
              </a:p>
            </p:txBody>
          </p:sp>
          <p:sp>
            <p:nvSpPr>
              <p:cNvPr id="1049161" name="Freeform 83"/>
              <p:cNvSpPr/>
              <p:nvPr>
                <p:custDataLst>
                  <p:tags r:id="rId69"/>
                </p:custDataLst>
              </p:nvPr>
            </p:nvSpPr>
            <p:spPr bwMode="auto">
              <a:xfrm>
                <a:off x="4704" y="1392"/>
                <a:ext cx="212" cy="211"/>
              </a:xfrm>
              <a:custGeom>
                <a:avLst/>
                <a:gdLst>
                  <a:gd name="T0" fmla="*/ 209 w 212"/>
                  <a:gd name="T1" fmla="*/ 104 h 211"/>
                  <a:gd name="T2" fmla="*/ 209 w 212"/>
                  <a:gd name="T3" fmla="*/ 90 h 211"/>
                  <a:gd name="T4" fmla="*/ 206 w 212"/>
                  <a:gd name="T5" fmla="*/ 73 h 211"/>
                  <a:gd name="T6" fmla="*/ 201 w 212"/>
                  <a:gd name="T7" fmla="*/ 59 h 211"/>
                  <a:gd name="T8" fmla="*/ 192 w 212"/>
                  <a:gd name="T9" fmla="*/ 45 h 211"/>
                  <a:gd name="T10" fmla="*/ 181 w 212"/>
                  <a:gd name="T11" fmla="*/ 31 h 211"/>
                  <a:gd name="T12" fmla="*/ 167 w 212"/>
                  <a:gd name="T13" fmla="*/ 19 h 211"/>
                  <a:gd name="T14" fmla="*/ 155 w 212"/>
                  <a:gd name="T15" fmla="*/ 11 h 211"/>
                  <a:gd name="T16" fmla="*/ 138 w 212"/>
                  <a:gd name="T17" fmla="*/ 5 h 211"/>
                  <a:gd name="T18" fmla="*/ 122 w 212"/>
                  <a:gd name="T19" fmla="*/ 3 h 211"/>
                  <a:gd name="T20" fmla="*/ 105 w 212"/>
                  <a:gd name="T21" fmla="*/ 0 h 211"/>
                  <a:gd name="T22" fmla="*/ 88 w 212"/>
                  <a:gd name="T23" fmla="*/ 3 h 211"/>
                  <a:gd name="T24" fmla="*/ 71 w 212"/>
                  <a:gd name="T25" fmla="*/ 5 h 211"/>
                  <a:gd name="T26" fmla="*/ 57 w 212"/>
                  <a:gd name="T27" fmla="*/ 11 h 211"/>
                  <a:gd name="T28" fmla="*/ 42 w 212"/>
                  <a:gd name="T29" fmla="*/ 19 h 211"/>
                  <a:gd name="T30" fmla="*/ 31 w 212"/>
                  <a:gd name="T31" fmla="*/ 31 h 211"/>
                  <a:gd name="T32" fmla="*/ 20 w 212"/>
                  <a:gd name="T33" fmla="*/ 45 h 211"/>
                  <a:gd name="T34" fmla="*/ 11 w 212"/>
                  <a:gd name="T35" fmla="*/ 59 h 211"/>
                  <a:gd name="T36" fmla="*/ 6 w 212"/>
                  <a:gd name="T37" fmla="*/ 73 h 211"/>
                  <a:gd name="T38" fmla="*/ 0 w 212"/>
                  <a:gd name="T39" fmla="*/ 90 h 211"/>
                  <a:gd name="T40" fmla="*/ 0 w 212"/>
                  <a:gd name="T41" fmla="*/ 107 h 211"/>
                  <a:gd name="T42" fmla="*/ 0 w 212"/>
                  <a:gd name="T43" fmla="*/ 124 h 211"/>
                  <a:gd name="T44" fmla="*/ 6 w 212"/>
                  <a:gd name="T45" fmla="*/ 141 h 211"/>
                  <a:gd name="T46" fmla="*/ 11 w 212"/>
                  <a:gd name="T47" fmla="*/ 155 h 211"/>
                  <a:gd name="T48" fmla="*/ 20 w 212"/>
                  <a:gd name="T49" fmla="*/ 169 h 211"/>
                  <a:gd name="T50" fmla="*/ 31 w 212"/>
                  <a:gd name="T51" fmla="*/ 180 h 211"/>
                  <a:gd name="T52" fmla="*/ 42 w 212"/>
                  <a:gd name="T53" fmla="*/ 192 h 211"/>
                  <a:gd name="T54" fmla="*/ 57 w 212"/>
                  <a:gd name="T55" fmla="*/ 200 h 211"/>
                  <a:gd name="T56" fmla="*/ 71 w 212"/>
                  <a:gd name="T57" fmla="*/ 206 h 211"/>
                  <a:gd name="T58" fmla="*/ 88 w 212"/>
                  <a:gd name="T59" fmla="*/ 211 h 211"/>
                  <a:gd name="T60" fmla="*/ 105 w 212"/>
                  <a:gd name="T61" fmla="*/ 211 h 211"/>
                  <a:gd name="T62" fmla="*/ 122 w 212"/>
                  <a:gd name="T63" fmla="*/ 211 h 211"/>
                  <a:gd name="T64" fmla="*/ 138 w 212"/>
                  <a:gd name="T65" fmla="*/ 206 h 211"/>
                  <a:gd name="T66" fmla="*/ 155 w 212"/>
                  <a:gd name="T67" fmla="*/ 200 h 211"/>
                  <a:gd name="T68" fmla="*/ 167 w 212"/>
                  <a:gd name="T69" fmla="*/ 192 h 211"/>
                  <a:gd name="T70" fmla="*/ 181 w 212"/>
                  <a:gd name="T71" fmla="*/ 180 h 211"/>
                  <a:gd name="T72" fmla="*/ 192 w 212"/>
                  <a:gd name="T73" fmla="*/ 169 h 211"/>
                  <a:gd name="T74" fmla="*/ 201 w 212"/>
                  <a:gd name="T75" fmla="*/ 155 h 211"/>
                  <a:gd name="T76" fmla="*/ 206 w 212"/>
                  <a:gd name="T77" fmla="*/ 141 h 211"/>
                  <a:gd name="T78" fmla="*/ 209 w 212"/>
                  <a:gd name="T79" fmla="*/ 124 h 211"/>
                  <a:gd name="T80" fmla="*/ 212 w 212"/>
                  <a:gd name="T81" fmla="*/ 107 h 211"/>
                  <a:gd name="T82" fmla="*/ 212 w 212"/>
                  <a:gd name="T83" fmla="*/ 107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09" y="104"/>
                    </a:moveTo>
                    <a:lnTo>
                      <a:pt x="209" y="90"/>
                    </a:lnTo>
                    <a:lnTo>
                      <a:pt x="206" y="73"/>
                    </a:lnTo>
                    <a:lnTo>
                      <a:pt x="201" y="59"/>
                    </a:lnTo>
                    <a:lnTo>
                      <a:pt x="192" y="45"/>
                    </a:lnTo>
                    <a:lnTo>
                      <a:pt x="181" y="31"/>
                    </a:lnTo>
                    <a:lnTo>
                      <a:pt x="167" y="19"/>
                    </a:lnTo>
                    <a:lnTo>
                      <a:pt x="155" y="11"/>
                    </a:lnTo>
                    <a:lnTo>
                      <a:pt x="138" y="5"/>
                    </a:lnTo>
                    <a:lnTo>
                      <a:pt x="122" y="3"/>
                    </a:lnTo>
                    <a:lnTo>
                      <a:pt x="105" y="0"/>
                    </a:lnTo>
                    <a:lnTo>
                      <a:pt x="88" y="3"/>
                    </a:lnTo>
                    <a:lnTo>
                      <a:pt x="71" y="5"/>
                    </a:lnTo>
                    <a:lnTo>
                      <a:pt x="57" y="11"/>
                    </a:lnTo>
                    <a:lnTo>
                      <a:pt x="42" y="19"/>
                    </a:lnTo>
                    <a:lnTo>
                      <a:pt x="31" y="31"/>
                    </a:lnTo>
                    <a:lnTo>
                      <a:pt x="20" y="45"/>
                    </a:lnTo>
                    <a:lnTo>
                      <a:pt x="11" y="59"/>
                    </a:lnTo>
                    <a:lnTo>
                      <a:pt x="6" y="73"/>
                    </a:lnTo>
                    <a:lnTo>
                      <a:pt x="0" y="90"/>
                    </a:lnTo>
                    <a:lnTo>
                      <a:pt x="0" y="107"/>
                    </a:lnTo>
                    <a:lnTo>
                      <a:pt x="0" y="124"/>
                    </a:lnTo>
                    <a:lnTo>
                      <a:pt x="6" y="141"/>
                    </a:lnTo>
                    <a:lnTo>
                      <a:pt x="11" y="155"/>
                    </a:lnTo>
                    <a:lnTo>
                      <a:pt x="20" y="169"/>
                    </a:lnTo>
                    <a:lnTo>
                      <a:pt x="31" y="180"/>
                    </a:lnTo>
                    <a:lnTo>
                      <a:pt x="42" y="192"/>
                    </a:lnTo>
                    <a:lnTo>
                      <a:pt x="57" y="200"/>
                    </a:lnTo>
                    <a:lnTo>
                      <a:pt x="71" y="206"/>
                    </a:lnTo>
                    <a:lnTo>
                      <a:pt x="88" y="211"/>
                    </a:lnTo>
                    <a:lnTo>
                      <a:pt x="105" y="211"/>
                    </a:lnTo>
                    <a:lnTo>
                      <a:pt x="122" y="211"/>
                    </a:lnTo>
                    <a:lnTo>
                      <a:pt x="138" y="206"/>
                    </a:lnTo>
                    <a:lnTo>
                      <a:pt x="155" y="200"/>
                    </a:lnTo>
                    <a:lnTo>
                      <a:pt x="167" y="192"/>
                    </a:lnTo>
                    <a:lnTo>
                      <a:pt x="181" y="180"/>
                    </a:lnTo>
                    <a:lnTo>
                      <a:pt x="192" y="169"/>
                    </a:lnTo>
                    <a:lnTo>
                      <a:pt x="201" y="155"/>
                    </a:lnTo>
                    <a:lnTo>
                      <a:pt x="206" y="141"/>
                    </a:lnTo>
                    <a:lnTo>
                      <a:pt x="209" y="124"/>
                    </a:lnTo>
                    <a:lnTo>
                      <a:pt x="212" y="107"/>
                    </a:lnTo>
                  </a:path>
                </a:pathLst>
              </a:custGeom>
              <a:noFill/>
              <a:ln w="9525">
                <a:solidFill>
                  <a:srgbClr val="000000"/>
                </a:solidFill>
                <a:round/>
              </a:ln>
            </p:spPr>
            <p:txBody>
              <a:bodyPr/>
              <a:p>
                <a:endParaRPr lang="en-US">
                  <a:solidFill>
                    <a:srgbClr val="0001B5"/>
                  </a:solidFill>
                </a:endParaRPr>
              </a:p>
            </p:txBody>
          </p:sp>
          <p:sp>
            <p:nvSpPr>
              <p:cNvPr id="1049162" name="Rectangle 84"/>
              <p:cNvSpPr>
                <a:spLocks noChangeArrowheads="1"/>
              </p:cNvSpPr>
              <p:nvPr>
                <p:custDataLst>
                  <p:tags r:id="rId70"/>
                </p:custDataLst>
              </p:nvPr>
            </p:nvSpPr>
            <p:spPr bwMode="auto">
              <a:xfrm>
                <a:off x="4800" y="1440"/>
                <a:ext cx="44" cy="116"/>
              </a:xfrm>
              <a:prstGeom prst="rect"/>
              <a:noFill/>
              <a:ln>
                <a:noFill/>
              </a:ln>
            </p:spPr>
            <p:txBody>
              <a:bodyPr bIns="0" lIns="0" rIns="0" tIns="0" wrap="none">
                <a:spAutoFit/>
              </a:bodyPr>
              <a:p>
                <a:r>
                  <a:rPr sz="1200" lang="en-US">
                    <a:solidFill>
                      <a:srgbClr val="000000"/>
                    </a:solidFill>
                  </a:rPr>
                  <a:t>3</a:t>
                </a:r>
              </a:p>
            </p:txBody>
          </p:sp>
        </p:grpSp>
        <p:grpSp>
          <p:nvGrpSpPr>
            <p:cNvPr id="242" name="Group 85"/>
            <p:cNvGrpSpPr/>
            <p:nvPr/>
          </p:nvGrpSpPr>
          <p:grpSpPr bwMode="auto">
            <a:xfrm>
              <a:off x="4224" y="1584"/>
              <a:ext cx="353" cy="232"/>
              <a:chOff x="4390" y="1234"/>
              <a:chExt cx="353" cy="232"/>
            </a:xfrm>
          </p:grpSpPr>
          <p:sp>
            <p:nvSpPr>
              <p:cNvPr id="1049163" name="Rectangle 86"/>
              <p:cNvSpPr>
                <a:spLocks noChangeArrowheads="1"/>
              </p:cNvSpPr>
              <p:nvPr>
                <p:custDataLst>
                  <p:tags r:id="rId71"/>
                </p:custDataLst>
              </p:nvPr>
            </p:nvSpPr>
            <p:spPr bwMode="auto">
              <a:xfrm>
                <a:off x="4390" y="1234"/>
                <a:ext cx="80" cy="232"/>
              </a:xfrm>
              <a:prstGeom prst="rect"/>
              <a:noFill/>
              <a:ln>
                <a:noFill/>
              </a:ln>
            </p:spPr>
            <p:txBody>
              <a:bodyPr bIns="0" lIns="0" rIns="0" tIns="0" wrap="none">
                <a:spAutoFit/>
              </a:bodyPr>
              <a:p>
                <a:endParaRPr lang="en-US">
                  <a:solidFill>
                    <a:srgbClr val="114FFB"/>
                  </a:solidFill>
                </a:endParaRPr>
              </a:p>
            </p:txBody>
          </p:sp>
          <p:sp>
            <p:nvSpPr>
              <p:cNvPr id="1049164" name="Rectangle 87"/>
              <p:cNvSpPr>
                <a:spLocks noChangeArrowheads="1"/>
              </p:cNvSpPr>
              <p:nvPr>
                <p:custDataLst>
                  <p:tags r:id="rId72"/>
                </p:custDataLst>
              </p:nvPr>
            </p:nvSpPr>
            <p:spPr bwMode="auto">
              <a:xfrm>
                <a:off x="4441" y="1234"/>
                <a:ext cx="302" cy="194"/>
              </a:xfrm>
              <a:prstGeom prst="rect"/>
              <a:noFill/>
              <a:ln>
                <a:noFill/>
              </a:ln>
            </p:spPr>
            <p:txBody>
              <a:bodyPr bIns="0" lIns="0" rIns="0" tIns="0" wrap="none">
                <a:spAutoFit/>
              </a:bodyPr>
              <a:p>
                <a:r>
                  <a:rPr sz="2000" lang="en-US">
                    <a:solidFill>
                      <a:srgbClr val="114FFB"/>
                    </a:solidFill>
                  </a:rPr>
                  <a:t>u = 7</a:t>
                </a:r>
              </a:p>
            </p:txBody>
          </p:sp>
        </p:gr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499"/>
                                          </p:stCondLst>
                                        </p:cTn>
                                        <p:tgtEl>
                                          <p:spTgt spid="232"/>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499"/>
                                          </p:stCondLst>
                                        </p:cTn>
                                        <p:tgtEl>
                                          <p:spTgt spid="236"/>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499"/>
                                          </p:stCondLst>
                                        </p:cTn>
                                        <p:tgtEl>
                                          <p:spTgt spid="240"/>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1" fill="hold" id="18">
                                          <p:stCondLst>
                                            <p:cond delay="499"/>
                                          </p:stCondLst>
                                        </p:cTn>
                                        <p:tgtEl>
                                          <p:spTgt spid="230"/>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resetSubtype="0">
                                  <p:stCondLst>
                                    <p:cond delay="0"/>
                                  </p:stCondLst>
                                  <p:childTnLst>
                                    <p:set>
                                      <p:cBhvr>
                                        <p:cTn dur="1" fill="hold" id="22">
                                          <p:stCondLst>
                                            <p:cond delay="499"/>
                                          </p:stCondLst>
                                        </p:cTn>
                                        <p:tgtEl>
                                          <p:spTgt spid="229"/>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0" presetSubtype="0">
                                  <p:stCondLst>
                                    <p:cond delay="0"/>
                                  </p:stCondLst>
                                  <p:childTnLst>
                                    <p:set>
                                      <p:cBhvr>
                                        <p:cTn dur="1" fill="hold" id="26">
                                          <p:stCondLst>
                                            <p:cond delay="0"/>
                                          </p:stCondLst>
                                        </p:cTn>
                                        <p:tgtEl>
                                          <p:spTgt spid="1049093">
                                            <p:txEl>
                                              <p:pRg st="0" end="0"/>
                                            </p:txEl>
                                          </p:spTgt>
                                        </p:tgtEl>
                                        <p:attrNameLst>
                                          <p:attrName>style.visibility</p:attrName>
                                        </p:attrNameLst>
                                      </p:cBhvr>
                                      <p:to>
                                        <p:strVal val="visible"/>
                                      </p:to>
                                    </p:set>
                                    <p:animEffect transition="in" filter="fade">
                                      <p:cBhvr>
                                        <p:cTn dur="500" id="27"/>
                                        <p:tgtEl>
                                          <p:spTgt spid="1049093">
                                            <p:txEl>
                                              <p:pRg st="0" end="0"/>
                                            </p:txEl>
                                          </p:spTgt>
                                        </p:tgtEl>
                                      </p:cBhvr>
                                    </p:animEffect>
                                  </p:childTnLst>
                                </p:cTn>
                              </p:par>
                              <p:par>
                                <p:cTn fill="hold" grpId="0" id="28" nodeType="withEffect" presetClass="entr" presetID="10" presetSubtype="0">
                                  <p:stCondLst>
                                    <p:cond delay="0"/>
                                  </p:stCondLst>
                                  <p:childTnLst>
                                    <p:set>
                                      <p:cBhvr>
                                        <p:cTn dur="1" fill="hold" id="29">
                                          <p:stCondLst>
                                            <p:cond delay="0"/>
                                          </p:stCondLst>
                                        </p:cTn>
                                        <p:tgtEl>
                                          <p:spTgt spid="1049093">
                                            <p:txEl>
                                              <p:pRg st="1" end="1"/>
                                            </p:txEl>
                                          </p:spTgt>
                                        </p:tgtEl>
                                        <p:attrNameLst>
                                          <p:attrName>style.visibility</p:attrName>
                                        </p:attrNameLst>
                                      </p:cBhvr>
                                      <p:to>
                                        <p:strVal val="visible"/>
                                      </p:to>
                                    </p:set>
                                    <p:animEffect transition="in" filter="fade">
                                      <p:cBhvr>
                                        <p:cTn dur="500" id="30"/>
                                        <p:tgtEl>
                                          <p:spTgt spid="1049093">
                                            <p:txEl>
                                              <p:pRg st="1" end="1"/>
                                            </p:txEl>
                                          </p:spTgt>
                                        </p:tgtEl>
                                      </p:cBhvr>
                                    </p:animEffect>
                                  </p:childTnLst>
                                </p:cTn>
                              </p:par>
                              <p:par>
                                <p:cTn fill="hold" grpId="0" id="31" nodeType="withEffect" presetClass="entr" presetID="10" presetSubtype="0">
                                  <p:stCondLst>
                                    <p:cond delay="0"/>
                                  </p:stCondLst>
                                  <p:childTnLst>
                                    <p:set>
                                      <p:cBhvr>
                                        <p:cTn dur="1" fill="hold" id="32">
                                          <p:stCondLst>
                                            <p:cond delay="0"/>
                                          </p:stCondLst>
                                        </p:cTn>
                                        <p:tgtEl>
                                          <p:spTgt spid="1049093">
                                            <p:txEl>
                                              <p:pRg st="2" end="2"/>
                                            </p:txEl>
                                          </p:spTgt>
                                        </p:tgtEl>
                                        <p:attrNameLst>
                                          <p:attrName>style.visibility</p:attrName>
                                        </p:attrNameLst>
                                      </p:cBhvr>
                                      <p:to>
                                        <p:strVal val="visible"/>
                                      </p:to>
                                    </p:set>
                                    <p:animEffect transition="in" filter="fade">
                                      <p:cBhvr>
                                        <p:cTn dur="500" id="33"/>
                                        <p:tgtEl>
                                          <p:spTgt spid="1049093">
                                            <p:txEl>
                                              <p:pRg st="2" end="2"/>
                                            </p:txEl>
                                          </p:spTgt>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10" presetSubtype="0">
                                  <p:stCondLst>
                                    <p:cond delay="0"/>
                                  </p:stCondLst>
                                  <p:childTnLst>
                                    <p:set>
                                      <p:cBhvr>
                                        <p:cTn dur="1" fill="hold" id="37">
                                          <p:stCondLst>
                                            <p:cond delay="0"/>
                                          </p:stCondLst>
                                        </p:cTn>
                                        <p:tgtEl>
                                          <p:spTgt spid="1049093">
                                            <p:txEl>
                                              <p:pRg st="3" end="3"/>
                                            </p:txEl>
                                          </p:spTgt>
                                        </p:tgtEl>
                                        <p:attrNameLst>
                                          <p:attrName>style.visibility</p:attrName>
                                        </p:attrNameLst>
                                      </p:cBhvr>
                                      <p:to>
                                        <p:strVal val="visible"/>
                                      </p:to>
                                    </p:set>
                                    <p:animEffect transition="in" filter="fade">
                                      <p:cBhvr>
                                        <p:cTn dur="500" id="38"/>
                                        <p:tgtEl>
                                          <p:spTgt spid="1049093">
                                            <p:txEl>
                                              <p:pRg st="3" end="3"/>
                                            </p:txEl>
                                          </p:spTgt>
                                        </p:tgtEl>
                                      </p:cBhvr>
                                    </p:animEffect>
                                  </p:childTnLst>
                                </p:cTn>
                              </p:par>
                              <p:par>
                                <p:cTn fill="hold" grpId="0" id="39" nodeType="withEffect" presetClass="entr" presetID="10" presetSubtype="0">
                                  <p:stCondLst>
                                    <p:cond delay="0"/>
                                  </p:stCondLst>
                                  <p:childTnLst>
                                    <p:set>
                                      <p:cBhvr>
                                        <p:cTn dur="1" fill="hold" id="40">
                                          <p:stCondLst>
                                            <p:cond delay="0"/>
                                          </p:stCondLst>
                                        </p:cTn>
                                        <p:tgtEl>
                                          <p:spTgt spid="1049093">
                                            <p:txEl>
                                              <p:pRg st="4" end="4"/>
                                            </p:txEl>
                                          </p:spTgt>
                                        </p:tgtEl>
                                        <p:attrNameLst>
                                          <p:attrName>style.visibility</p:attrName>
                                        </p:attrNameLst>
                                      </p:cBhvr>
                                      <p:to>
                                        <p:strVal val="visible"/>
                                      </p:to>
                                    </p:set>
                                    <p:animEffect transition="in" filter="fade">
                                      <p:cBhvr>
                                        <p:cTn dur="500" id="41"/>
                                        <p:tgtEl>
                                          <p:spTgt spid="1049093">
                                            <p:txEl>
                                              <p:pRg st="4" end="4"/>
                                            </p:txEl>
                                          </p:spTgt>
                                        </p:tgtEl>
                                      </p:cBhvr>
                                    </p:animEffect>
                                  </p:childTnLst>
                                </p:cTn>
                              </p:par>
                              <p:par>
                                <p:cTn fill="hold" grpId="0" id="42" nodeType="withEffect" presetClass="entr" presetID="10" presetSubtype="0">
                                  <p:stCondLst>
                                    <p:cond delay="0"/>
                                  </p:stCondLst>
                                  <p:childTnLst>
                                    <p:set>
                                      <p:cBhvr>
                                        <p:cTn dur="1" fill="hold" id="43">
                                          <p:stCondLst>
                                            <p:cond delay="0"/>
                                          </p:stCondLst>
                                        </p:cTn>
                                        <p:tgtEl>
                                          <p:spTgt spid="1049093">
                                            <p:txEl>
                                              <p:pRg st="5" end="5"/>
                                            </p:txEl>
                                          </p:spTgt>
                                        </p:tgtEl>
                                        <p:attrNameLst>
                                          <p:attrName>style.visibility</p:attrName>
                                        </p:attrNameLst>
                                      </p:cBhvr>
                                      <p:to>
                                        <p:strVal val="visible"/>
                                      </p:to>
                                    </p:set>
                                    <p:animEffect transition="in" filter="fade">
                                      <p:cBhvr>
                                        <p:cTn dur="500" id="44"/>
                                        <p:tgtEl>
                                          <p:spTgt spid="1049093">
                                            <p:txEl>
                                              <p:pRg st="5" end="5"/>
                                            </p:txEl>
                                          </p:spTgt>
                                        </p:tgtEl>
                                      </p:cBhvr>
                                    </p:animEffect>
                                  </p:child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10" presetSubtype="0">
                                  <p:stCondLst>
                                    <p:cond delay="0"/>
                                  </p:stCondLst>
                                  <p:childTnLst>
                                    <p:set>
                                      <p:cBhvr>
                                        <p:cTn dur="1" fill="hold" id="48">
                                          <p:stCondLst>
                                            <p:cond delay="0"/>
                                          </p:stCondLst>
                                        </p:cTn>
                                        <p:tgtEl>
                                          <p:spTgt spid="1049093">
                                            <p:txEl>
                                              <p:pRg st="6" end="6"/>
                                            </p:txEl>
                                          </p:spTgt>
                                        </p:tgtEl>
                                        <p:attrNameLst>
                                          <p:attrName>style.visibility</p:attrName>
                                        </p:attrNameLst>
                                      </p:cBhvr>
                                      <p:to>
                                        <p:strVal val="visible"/>
                                      </p:to>
                                    </p:set>
                                    <p:animEffect transition="in" filter="fade">
                                      <p:cBhvr>
                                        <p:cTn dur="500" id="49"/>
                                        <p:tgtEl>
                                          <p:spTgt spid="1049093">
                                            <p:txEl>
                                              <p:pRg st="6" end="6"/>
                                            </p:txEl>
                                          </p:spTgt>
                                        </p:tgtEl>
                                      </p:cBhvr>
                                    </p:animEffect>
                                  </p:childTnLst>
                                </p:cTn>
                              </p:par>
                              <p:par>
                                <p:cTn fill="hold" grpId="0" id="50" nodeType="withEffect" presetClass="entr" presetID="10" presetSubtype="0">
                                  <p:stCondLst>
                                    <p:cond delay="0"/>
                                  </p:stCondLst>
                                  <p:childTnLst>
                                    <p:set>
                                      <p:cBhvr>
                                        <p:cTn dur="1" fill="hold" id="51">
                                          <p:stCondLst>
                                            <p:cond delay="0"/>
                                          </p:stCondLst>
                                        </p:cTn>
                                        <p:tgtEl>
                                          <p:spTgt spid="1049093">
                                            <p:txEl>
                                              <p:pRg st="7" end="7"/>
                                            </p:txEl>
                                          </p:spTgt>
                                        </p:tgtEl>
                                        <p:attrNameLst>
                                          <p:attrName>style.visibility</p:attrName>
                                        </p:attrNameLst>
                                      </p:cBhvr>
                                      <p:to>
                                        <p:strVal val="visible"/>
                                      </p:to>
                                    </p:set>
                                    <p:animEffect transition="in" filter="fade">
                                      <p:cBhvr>
                                        <p:cTn dur="500" id="52"/>
                                        <p:tgtEl>
                                          <p:spTgt spid="104909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9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45" name=""/>
        <p:cNvGrpSpPr/>
        <p:nvPr/>
      </p:nvGrpSpPr>
      <p:grpSpPr>
        <a:xfrm>
          <a:off x="0" y="0"/>
          <a:ext cx="0" cy="0"/>
          <a:chOff x="0" y="0"/>
          <a:chExt cx="0" cy="0"/>
        </a:xfrm>
      </p:grpSpPr>
      <p:sp>
        <p:nvSpPr>
          <p:cNvPr id="1049168" name="Title 1"/>
          <p:cNvSpPr>
            <a:spLocks noGrp="1"/>
          </p:cNvSpPr>
          <p:nvPr>
            <p:ph type="title"/>
          </p:nvPr>
        </p:nvSpPr>
        <p:spPr/>
        <p:txBody>
          <a:bodyPr/>
          <a:p>
            <a:r>
              <a:rPr altLang="zh-CN" dirty="0" lang="en-US">
                <a:latin typeface="微软雅黑" panose="020B0503020204020204" charset="-122"/>
                <a:ea typeface="微软雅黑" panose="020B0503020204020204" charset="-122"/>
                <a:cs typeface="MS PGothic" panose="020B0600070205080204" pitchFamily="-96" charset="-128"/>
              </a:rPr>
              <a:t>Snoopy缓存一致性协议</a:t>
            </a:r>
          </a:p>
        </p:txBody>
      </p:sp>
      <p:sp>
        <p:nvSpPr>
          <p:cNvPr id="1049169"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170" name="内容占位符 2"/>
          <p:cNvSpPr>
            <a:spLocks noGrp="1"/>
          </p:cNvSpPr>
          <p:nvPr>
            <p:ph idx="1"/>
          </p:nvPr>
        </p:nvSpPr>
        <p:spPr>
          <a:xfrm>
            <a:off x="457200" y="3733800"/>
            <a:ext cx="7896225" cy="5343525"/>
          </a:xfrm>
        </p:spPr>
        <p:txBody>
          <a:bodyPr/>
          <a:p>
            <a:r>
              <a:rPr altLang="en-US" sz="2000" lang="zh-CN">
                <a:latin typeface="微软雅黑" panose="020B0503020204020204" charset="-122"/>
                <a:ea typeface="微软雅黑" panose="020B0503020204020204" charset="-122"/>
              </a:rPr>
              <a:t>内存总线是一种广播媒介</a:t>
            </a:r>
          </a:p>
          <a:p>
            <a:r>
              <a:rPr altLang="en-US" sz="2000" lang="zh-CN">
                <a:latin typeface="微软雅黑" panose="020B0503020204020204" charset="-122"/>
                <a:ea typeface="微软雅黑" panose="020B0503020204020204" charset="-122"/>
              </a:rPr>
              <a:t>缓存包含存储地址的信息</a:t>
            </a:r>
          </a:p>
          <a:p>
            <a:r>
              <a:rPr altLang="en-US" sz="2000" lang="zh-CN">
                <a:latin typeface="微软雅黑" panose="020B0503020204020204" charset="-122"/>
                <a:ea typeface="微软雅黑" panose="020B0503020204020204" charset="-122"/>
              </a:rPr>
              <a:t>缓存控制器“窥探”总线上的所有事务</a:t>
            </a:r>
          </a:p>
          <a:p>
            <a:pPr lvl="1"/>
            <a:r>
              <a:rPr altLang="en-US" sz="1800" lang="zh-CN">
                <a:latin typeface="微软雅黑" panose="020B0503020204020204" charset="-122"/>
                <a:ea typeface="微软雅黑" panose="020B0503020204020204" charset="-122"/>
              </a:rPr>
              <a:t>如果事务</a:t>
            </a:r>
            <a:r>
              <a:rPr altLang="en-US" b="1" sz="1800" lang="zh-CN">
                <a:latin typeface="微软雅黑" panose="020B0503020204020204" charset="-122"/>
                <a:ea typeface="微软雅黑" panose="020B0503020204020204" charset="-122"/>
              </a:rPr>
              <a:t>涉及当前包含在该缓存中的缓存块</a:t>
            </a:r>
            <a:r>
              <a:rPr altLang="en-US" sz="1800" lang="zh-CN">
                <a:latin typeface="微软雅黑" panose="020B0503020204020204" charset="-122"/>
                <a:ea typeface="微软雅黑" panose="020B0503020204020204" charset="-122"/>
              </a:rPr>
              <a:t>，则该事务就是</a:t>
            </a:r>
            <a:r>
              <a:rPr altLang="en-US" sz="1800" lang="zh-CN">
                <a:solidFill>
                  <a:srgbClr val="FF0000"/>
                </a:solidFill>
                <a:latin typeface="微软雅黑" panose="020B0503020204020204" charset="-122"/>
                <a:ea typeface="微软雅黑" panose="020B0503020204020204" charset="-122"/>
              </a:rPr>
              <a:t>相关事务</a:t>
            </a:r>
          </a:p>
          <a:p>
            <a:pPr lvl="1"/>
            <a:r>
              <a:rPr altLang="en-US" sz="1800" lang="zh-CN">
                <a:latin typeface="微软雅黑" panose="020B0503020204020204" charset="-122"/>
                <a:ea typeface="微软雅黑" panose="020B0503020204020204" charset="-122"/>
              </a:rPr>
              <a:t>采取行动确保一致性</a:t>
            </a:r>
          </a:p>
          <a:p>
            <a:pPr lvl="2"/>
            <a:r>
              <a:rPr altLang="en-US" sz="1800" lang="zh-CN">
                <a:latin typeface="微软雅黑" panose="020B0503020204020204" charset="-122"/>
                <a:ea typeface="微软雅黑" panose="020B0503020204020204" charset="-122"/>
              </a:rPr>
              <a:t>使值无效、更新或提供值</a:t>
            </a:r>
          </a:p>
          <a:p>
            <a:pPr lvl="1"/>
            <a:r>
              <a:rPr altLang="en-US" sz="1800" lang="zh-CN">
                <a:latin typeface="微软雅黑" panose="020B0503020204020204" charset="-122"/>
                <a:ea typeface="微软雅黑" panose="020B0503020204020204" charset="-122"/>
              </a:rPr>
              <a:t>还有许多其他可能的设计</a:t>
            </a:r>
          </a:p>
        </p:txBody>
      </p:sp>
      <p:pic>
        <p:nvPicPr>
          <p:cNvPr id="2097153" name="图片 120"/>
          <p:cNvPicPr>
            <a:picLocks noChangeAspect="1"/>
          </p:cNvPicPr>
          <p:nvPr>
            <p:custDataLst>
              <p:tags r:id="rId2"/>
            </p:custDataLst>
          </p:nvPr>
        </p:nvPicPr>
        <p:blipFill>
          <a:blip xmlns:r="http://schemas.openxmlformats.org/officeDocument/2006/relationships" r:embed="rId3"/>
          <a:stretch>
            <a:fillRect/>
          </a:stretch>
        </p:blipFill>
        <p:spPr>
          <a:xfrm>
            <a:off x="375920" y="1588770"/>
            <a:ext cx="8391525" cy="2019300"/>
          </a:xfrm>
          <a:prstGeom prst="rec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48" name=""/>
        <p:cNvGrpSpPr/>
        <p:nvPr/>
      </p:nvGrpSpPr>
      <p:grpSpPr>
        <a:xfrm>
          <a:off x="0" y="0"/>
          <a:ext cx="0" cy="0"/>
          <a:chOff x="0" y="0"/>
          <a:chExt cx="0" cy="0"/>
        </a:xfrm>
      </p:grpSpPr>
      <p:sp>
        <p:nvSpPr>
          <p:cNvPr id="1049174" name="Title 1"/>
          <p:cNvSpPr>
            <a:spLocks noGrp="1"/>
          </p:cNvSpPr>
          <p:nvPr>
            <p:ph type="title"/>
          </p:nvPr>
        </p:nvSpPr>
        <p:spPr/>
        <p:txBody>
          <a:bodyPr/>
          <a:p>
            <a:r>
              <a:rPr altLang="zh-CN" dirty="0" sz="2000" lang="en-US">
                <a:latin typeface="微软雅黑" panose="020B0503020204020204" charset="-122"/>
                <a:ea typeface="微软雅黑" panose="020B0503020204020204" charset="-122"/>
                <a:cs typeface="MS PGothic" panose="020B0600070205080204" pitchFamily="-96" charset="-128"/>
              </a:rPr>
              <a:t>为什么缩放</a:t>
            </a:r>
            <a:r>
              <a:rPr altLang="en-US" dirty="0" sz="2000" lang="zh-CN">
                <a:latin typeface="微软雅黑" panose="020B0503020204020204" charset="-122"/>
                <a:ea typeface="微软雅黑" panose="020B0503020204020204" charset="-122"/>
                <a:cs typeface="MS PGothic" panose="020B0600070205080204" pitchFamily="-96" charset="-128"/>
              </a:rPr>
              <a:t>问题规模</a:t>
            </a:r>
            <a:r>
              <a:rPr altLang="zh-CN" dirty="0" sz="2000" lang="en-US">
                <a:latin typeface="微软雅黑" panose="020B0503020204020204" charset="-122"/>
                <a:ea typeface="微软雅黑" panose="020B0503020204020204" charset="-122"/>
                <a:cs typeface="MS PGothic" panose="020B0600070205080204" pitchFamily="-96" charset="-128"/>
              </a:rPr>
              <a:t>(scaling)</a:t>
            </a:r>
            <a:r>
              <a:rPr altLang="en-US" dirty="0" sz="2000" lang="zh-CN">
                <a:latin typeface="微软雅黑" panose="020B0503020204020204" charset="-122"/>
                <a:ea typeface="微软雅黑" panose="020B0503020204020204" charset="-122"/>
                <a:cs typeface="MS PGothic" panose="020B0600070205080204" pitchFamily="-96" charset="-128"/>
              </a:rPr>
              <a:t>的</a:t>
            </a:r>
            <a:r>
              <a:rPr altLang="zh-CN" dirty="0" sz="2000" lang="en-US">
                <a:latin typeface="微软雅黑" panose="020B0503020204020204" charset="-122"/>
                <a:ea typeface="微软雅黑" panose="020B0503020204020204" charset="-122"/>
                <a:cs typeface="MS PGothic" panose="020B0600070205080204" pitchFamily="-96" charset="-128"/>
              </a:rPr>
              <a:t>效果这么差？</a:t>
            </a:r>
            <a:r>
              <a:rPr altLang="zh-CN" dirty="0" sz="2000" lang="en-US">
                <a:solidFill>
                  <a:srgbClr val="FF0000"/>
                </a:solidFill>
                <a:latin typeface="微软雅黑" panose="020B0503020204020204" charset="-122"/>
                <a:ea typeface="微软雅黑" panose="020B0503020204020204" charset="-122"/>
                <a:cs typeface="MS PGothic" panose="020B0600070205080204" pitchFamily="-96" charset="-128"/>
              </a:rPr>
              <a:t>false sharing</a:t>
            </a:r>
          </a:p>
        </p:txBody>
      </p:sp>
      <p:sp>
        <p:nvSpPr>
          <p:cNvPr id="1049175"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176" name="内容占位符 2"/>
          <p:cNvSpPr>
            <a:spLocks noGrp="1"/>
          </p:cNvSpPr>
          <p:nvPr>
            <p:ph idx="1"/>
          </p:nvPr>
        </p:nvSpPr>
        <p:spPr>
          <a:xfrm>
            <a:off x="457200" y="990600"/>
            <a:ext cx="7896225" cy="5343525"/>
          </a:xfrm>
        </p:spPr>
        <p:txBody>
          <a:bodyPr/>
          <a:p>
            <a:r>
              <a:rPr altLang="en-US" dirty="0" sz="2000" lang="zh-CN">
                <a:latin typeface="微软雅黑" panose="020B0503020204020204" charset="-122"/>
                <a:ea typeface="微软雅黑" panose="020B0503020204020204" charset="-122"/>
              </a:rPr>
              <a:t>如果独立的数据元素恰好位于同一个缓存行</a:t>
            </a:r>
            <a:r>
              <a:rPr altLang="zh-CN" dirty="0" sz="2000" lang="en-US">
                <a:latin typeface="微软雅黑" panose="020B0503020204020204" charset="-122"/>
                <a:ea typeface="微软雅黑" panose="020B0503020204020204" charset="-122"/>
              </a:rPr>
              <a:t>(cache line)</a:t>
            </a:r>
            <a:r>
              <a:rPr altLang="en-US" dirty="0" sz="2000" lang="zh-CN">
                <a:latin typeface="微软雅黑" panose="020B0503020204020204" charset="-122"/>
                <a:ea typeface="微软雅黑" panose="020B0503020204020204" charset="-122"/>
              </a:rPr>
              <a:t>上，每次更新都会导致缓存行在线程之间“来回捣腾</a:t>
            </a:r>
            <a:r>
              <a:rPr altLang="zh-CN" dirty="0" sz="2000" lang="en-US">
                <a:latin typeface="微软雅黑" panose="020B0503020204020204" charset="-122"/>
                <a:ea typeface="微软雅黑" panose="020B0503020204020204" charset="-122"/>
              </a:rPr>
              <a:t>”</a:t>
            </a:r>
            <a:r>
              <a:rPr altLang="en-US" dirty="0" sz="2000" lang="zh-CN">
                <a:latin typeface="微软雅黑" panose="020B0503020204020204" charset="-122"/>
                <a:ea typeface="微软雅黑" panose="020B0503020204020204" charset="-122"/>
              </a:rPr>
              <a:t>，这被称为“</a:t>
            </a:r>
            <a:r>
              <a:rPr altLang="zh-CN" dirty="0" sz="2000" lang="en-US">
                <a:solidFill>
                  <a:srgbClr val="FF0000"/>
                </a:solidFill>
                <a:latin typeface="微软雅黑" panose="020B0503020204020204" charset="-122"/>
                <a:ea typeface="微软雅黑" panose="020B0503020204020204" charset="-122"/>
              </a:rPr>
              <a:t>false sharing</a:t>
            </a:r>
            <a:r>
              <a:rPr altLang="en-US" dirty="0" sz="2000" lang="zh-CN">
                <a:latin typeface="微软雅黑" panose="020B0503020204020204" charset="-122"/>
                <a:ea typeface="微软雅黑" panose="020B0503020204020204" charset="-122"/>
              </a:rPr>
              <a:t>”</a:t>
            </a:r>
          </a:p>
          <a:p>
            <a:endParaRPr altLang="en-US" dirty="0" sz="2000" lang="zh-CN">
              <a:latin typeface="微软雅黑" panose="020B0503020204020204" charset="-122"/>
              <a:ea typeface="微软雅黑" panose="020B0503020204020204" charset="-122"/>
            </a:endParaRPr>
          </a:p>
          <a:p>
            <a:endParaRPr altLang="en-US" dirty="0" sz="2000" lang="zh-CN">
              <a:latin typeface="微软雅黑" panose="020B0503020204020204" charset="-122"/>
              <a:ea typeface="微软雅黑" panose="020B0503020204020204" charset="-122"/>
            </a:endParaRPr>
          </a:p>
          <a:p>
            <a:endParaRPr altLang="en-US" dirty="0" sz="2000" lang="zh-CN">
              <a:latin typeface="微软雅黑" panose="020B0503020204020204" charset="-122"/>
              <a:ea typeface="微软雅黑" panose="020B0503020204020204" charset="-122"/>
            </a:endParaRPr>
          </a:p>
          <a:p>
            <a:endParaRPr altLang="en-US" dirty="0" sz="2000" lang="zh-CN">
              <a:latin typeface="微软雅黑" panose="020B0503020204020204" charset="-122"/>
              <a:ea typeface="微软雅黑" panose="020B0503020204020204" charset="-122"/>
            </a:endParaRPr>
          </a:p>
          <a:p>
            <a:endParaRPr altLang="en-US" dirty="0" sz="2000" lang="zh-CN">
              <a:latin typeface="微软雅黑" panose="020B0503020204020204" charset="-122"/>
              <a:ea typeface="微软雅黑" panose="020B0503020204020204" charset="-122"/>
            </a:endParaRPr>
          </a:p>
          <a:p>
            <a:endParaRPr altLang="en-US" dirty="0" sz="2000" lang="zh-CN">
              <a:latin typeface="微软雅黑" panose="020B0503020204020204" charset="-122"/>
              <a:ea typeface="微软雅黑" panose="020B0503020204020204" charset="-122"/>
            </a:endParaRPr>
          </a:p>
          <a:p>
            <a:endParaRPr altLang="en-US" dirty="0" sz="2000" lang="zh-CN">
              <a:latin typeface="微软雅黑" panose="020B0503020204020204" charset="-122"/>
              <a:ea typeface="微软雅黑" panose="020B0503020204020204" charset="-122"/>
            </a:endParaRPr>
          </a:p>
          <a:p>
            <a:endParaRPr altLang="en-US" dirty="0" sz="2000" lang="zh-CN">
              <a:latin typeface="微软雅黑" panose="020B0503020204020204" charset="-122"/>
              <a:ea typeface="微软雅黑" panose="020B0503020204020204" charset="-122"/>
            </a:endParaRPr>
          </a:p>
          <a:p>
            <a:r>
              <a:rPr altLang="en-US" dirty="0" sz="2000" lang="zh-CN">
                <a:latin typeface="微软雅黑" panose="020B0503020204020204" charset="-122"/>
                <a:ea typeface="微软雅黑" panose="020B0503020204020204" charset="-122"/>
              </a:rPr>
              <a:t>如果将标量提升到数组以支持SPMD程序的创建，则数组元素在内存中是连续的，因此共享缓存行会导致较差的可扩展性。</a:t>
            </a:r>
          </a:p>
          <a:p>
            <a:r>
              <a:rPr altLang="en-US" dirty="0" sz="2000" lang="zh-CN">
                <a:latin typeface="微软雅黑" panose="020B0503020204020204" charset="-122"/>
                <a:ea typeface="微软雅黑" panose="020B0503020204020204" charset="-122"/>
              </a:rPr>
              <a:t>解决方案：填充数组</a:t>
            </a:r>
            <a:r>
              <a:rPr altLang="zh-CN" dirty="0" sz="2000" lang="en-US">
                <a:latin typeface="微软雅黑" panose="020B0503020204020204" charset="-122"/>
                <a:ea typeface="微软雅黑" panose="020B0503020204020204" charset="-122"/>
              </a:rPr>
              <a:t>(padding)</a:t>
            </a:r>
            <a:r>
              <a:rPr altLang="en-US" dirty="0" sz="2000" lang="zh-CN">
                <a:latin typeface="微软雅黑" panose="020B0503020204020204" charset="-122"/>
                <a:ea typeface="微软雅黑" panose="020B0503020204020204" charset="-122"/>
              </a:rPr>
              <a:t>，使您使用的元素位于不同的缓存行上。</a:t>
            </a:r>
          </a:p>
        </p:txBody>
      </p:sp>
      <p:pic>
        <p:nvPicPr>
          <p:cNvPr id="2097154" name="图片 6"/>
          <p:cNvPicPr>
            <a:picLocks noChangeAspect="1"/>
          </p:cNvPicPr>
          <p:nvPr>
            <p:custDataLst>
              <p:tags r:id="rId2"/>
            </p:custDataLst>
          </p:nvPr>
        </p:nvPicPr>
        <p:blipFill>
          <a:blip xmlns:r="http://schemas.openxmlformats.org/officeDocument/2006/relationships" r:embed="rId3"/>
          <a:stretch>
            <a:fillRect/>
          </a:stretch>
        </p:blipFill>
        <p:spPr>
          <a:xfrm>
            <a:off x="585470" y="2076450"/>
            <a:ext cx="8114030" cy="2638425"/>
          </a:xfrm>
          <a:prstGeom prst="rec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51" name=""/>
        <p:cNvGrpSpPr/>
        <p:nvPr/>
      </p:nvGrpSpPr>
      <p:grpSpPr>
        <a:xfrm>
          <a:off x="0" y="0"/>
          <a:ext cx="0" cy="0"/>
          <a:chOff x="0" y="0"/>
          <a:chExt cx="0" cy="0"/>
        </a:xfrm>
      </p:grpSpPr>
      <p:sp>
        <p:nvSpPr>
          <p:cNvPr id="1049180" name="Title 1"/>
          <p:cNvSpPr>
            <a:spLocks noGrp="1"/>
          </p:cNvSpPr>
          <p:nvPr>
            <p:ph type="title"/>
          </p:nvPr>
        </p:nvSpPr>
        <p:spPr>
          <a:xfrm>
            <a:off x="356870" y="304800"/>
            <a:ext cx="8456930" cy="511810"/>
          </a:xfrm>
        </p:spPr>
        <p:txBody>
          <a:bodyPr/>
          <a:p>
            <a:r>
              <a:rPr altLang="zh-CN" dirty="0" sz="2800" lang="en-US">
                <a:latin typeface="微软雅黑" panose="020B0503020204020204" charset="-122"/>
                <a:ea typeface="微软雅黑" panose="020B0503020204020204" charset="-122"/>
                <a:cs typeface="MS PGothic" panose="020B0600070205080204" pitchFamily="-96" charset="-128"/>
              </a:rPr>
              <a:t>示例：通过填充sum数组来消除false sharing</a:t>
            </a:r>
          </a:p>
        </p:txBody>
      </p:sp>
      <p:sp>
        <p:nvSpPr>
          <p:cNvPr id="1049181"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182" name="Rectangle 2"/>
          <p:cNvSpPr>
            <a:spLocks noChangeArrowheads="1"/>
          </p:cNvSpPr>
          <p:nvPr>
            <p:custDataLst>
              <p:tags r:id="rId2"/>
            </p:custDataLst>
          </p:nvPr>
        </p:nvSpPr>
        <p:spPr bwMode="auto">
          <a:xfrm>
            <a:off x="381000" y="1082082"/>
            <a:ext cx="8763000" cy="5262245"/>
          </a:xfrm>
          <a:prstGeom prst="rect"/>
          <a:noFill/>
          <a:ln w="9525">
            <a:noFill/>
            <a:miter lim="800000"/>
          </a:ln>
        </p:spPr>
        <p:txBody>
          <a:bodyPr bIns="46038" lIns="92075" rIns="92075" tIns="46038">
            <a:spAutoFit/>
          </a:bodyPr>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#include &lt;</a:t>
            </a:r>
            <a:r>
              <a:rPr altLang="zh-CN" dirty="0" sz="1600" lang="en-US" err="1">
                <a:solidFill>
                  <a:srgbClr val="000000"/>
                </a:solidFill>
                <a:latin typeface="Arial Unicode MS" pitchFamily="34" charset="-128"/>
                <a:ea typeface="MS PGothic" panose="020B0600070205080204" pitchFamily="-96" charset="-128"/>
              </a:rPr>
              <a:t>omp.h</a:t>
            </a:r>
            <a:r>
              <a:rPr altLang="zh-CN" dirty="0" sz="1600" lang="en-US">
                <a:solidFill>
                  <a:srgbClr val="000000"/>
                </a:solidFill>
                <a:latin typeface="Arial Unicode MS" pitchFamily="34" charset="-128"/>
                <a:ea typeface="MS PGothic" panose="020B0600070205080204" pitchFamily="-96" charset="-128"/>
              </a:rPr>
              <a:t>&gt;</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static long </a:t>
            </a:r>
            <a:r>
              <a:rPr altLang="zh-CN" dirty="0" sz="1600" lang="en-US" err="1">
                <a:solidFill>
                  <a:srgbClr val="000000"/>
                </a:solidFill>
                <a:latin typeface="Arial Unicode MS" pitchFamily="34" charset="-128"/>
                <a:ea typeface="MS PGothic" panose="020B0600070205080204" pitchFamily="-96" charset="-128"/>
              </a:rPr>
              <a:t>num_steps</a:t>
            </a:r>
            <a:r>
              <a:rPr altLang="zh-CN" dirty="0" sz="1600" lang="en-US">
                <a:solidFill>
                  <a:srgbClr val="000000"/>
                </a:solidFill>
                <a:latin typeface="Arial Unicode MS" pitchFamily="34" charset="-128"/>
                <a:ea typeface="MS PGothic" panose="020B0600070205080204" pitchFamily="-96" charset="-128"/>
              </a:rPr>
              <a:t> = 100000;         double step;</a:t>
            </a:r>
          </a:p>
          <a:p>
            <a:pPr fontAlgn="auto">
              <a:spcBef>
                <a:spcPts val="0"/>
              </a:spcBef>
              <a:spcAft>
                <a:spcPts val="0"/>
              </a:spcAft>
            </a:pPr>
            <a:r>
              <a:rPr altLang="zh-CN" dirty="0" sz="1600" lang="en-US">
                <a:solidFill>
                  <a:srgbClr val="740000"/>
                </a:solidFill>
                <a:latin typeface="Arial Unicode MS" pitchFamily="34" charset="-128"/>
                <a:ea typeface="MS PGothic" panose="020B0600070205080204" pitchFamily="-96" charset="-128"/>
              </a:rPr>
              <a:t>#define    PAD      8            // assume 64 byte L1 cache line size</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#define NUM_THREADS 2</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void main ()</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	  </a:t>
            </a:r>
            <a:r>
              <a:rPr altLang="zh-CN" dirty="0" sz="1600" lang="en-US" err="1">
                <a:solidFill>
                  <a:srgbClr val="000000"/>
                </a:solidFill>
                <a:latin typeface="Arial Unicode MS" pitchFamily="34" charset="-128"/>
                <a:ea typeface="MS PGothic" panose="020B0600070205080204" pitchFamily="-96" charset="-128"/>
              </a:rPr>
              <a:t>int</a:t>
            </a:r>
            <a:r>
              <a:rPr altLang="zh-CN" dirty="0" sz="1600" lang="en-US">
                <a:solidFill>
                  <a:srgbClr val="000000"/>
                </a:solidFill>
                <a:latin typeface="Arial Unicode MS" pitchFamily="34" charset="-128"/>
                <a:ea typeface="MS PGothic" panose="020B0600070205080204" pitchFamily="-96" charset="-128"/>
              </a:rPr>
              <a:t> i, </a:t>
            </a:r>
            <a:r>
              <a:rPr altLang="zh-CN" dirty="0" sz="1600" lang="en-US" err="1">
                <a:solidFill>
                  <a:srgbClr val="000000"/>
                </a:solidFill>
                <a:latin typeface="Arial Unicode MS" pitchFamily="34" charset="-128"/>
                <a:ea typeface="MS PGothic" panose="020B0600070205080204" pitchFamily="-96" charset="-128"/>
              </a:rPr>
              <a:t>nthreads</a:t>
            </a:r>
            <a:r>
              <a:rPr altLang="zh-CN" dirty="0" sz="1600" lang="en-US">
                <a:solidFill>
                  <a:srgbClr val="000000"/>
                </a:solidFill>
                <a:latin typeface="Arial Unicode MS" pitchFamily="34" charset="-128"/>
                <a:ea typeface="MS PGothic" panose="020B0600070205080204" pitchFamily="-96" charset="-128"/>
              </a:rPr>
              <a:t>;  double pi, </a:t>
            </a:r>
            <a:r>
              <a:rPr altLang="zh-CN" dirty="0" sz="1600" lang="en-US">
                <a:solidFill>
                  <a:srgbClr val="740000"/>
                </a:solidFill>
                <a:latin typeface="Arial Unicode MS" pitchFamily="34" charset="-128"/>
                <a:ea typeface="MS PGothic" panose="020B0600070205080204" pitchFamily="-96" charset="-128"/>
              </a:rPr>
              <a:t>sum[NUM_THREADS][PAD];</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	  step = 1.0/(double) </a:t>
            </a:r>
            <a:r>
              <a:rPr altLang="zh-CN" dirty="0" sz="1600" lang="en-US" err="1">
                <a:solidFill>
                  <a:srgbClr val="000000"/>
                </a:solidFill>
                <a:latin typeface="Arial Unicode MS" pitchFamily="34" charset="-128"/>
                <a:ea typeface="MS PGothic" panose="020B0600070205080204" pitchFamily="-96" charset="-128"/>
              </a:rPr>
              <a:t>num_steps</a:t>
            </a:r>
            <a:r>
              <a:rPr altLang="zh-CN" dirty="0" sz="1600" lang="en-US">
                <a:solidFill>
                  <a:srgbClr val="000000"/>
                </a:solidFill>
                <a:latin typeface="Arial Unicode MS" pitchFamily="34" charset="-128"/>
                <a:ea typeface="MS PGothic" panose="020B0600070205080204" pitchFamily="-96" charset="-128"/>
              </a:rPr>
              <a:t>;</a:t>
            </a:r>
          </a:p>
          <a:p>
            <a:pPr fontAlgn="auto">
              <a:spcBef>
                <a:spcPts val="0"/>
              </a:spcBef>
              <a:spcAft>
                <a:spcPts val="0"/>
              </a:spcAft>
            </a:pPr>
            <a:r>
              <a:rPr altLang="zh-CN" dirty="0" sz="1600" lang="en-US">
                <a:solidFill>
                  <a:srgbClr val="740000"/>
                </a:solidFill>
                <a:latin typeface="Arial Unicode MS" pitchFamily="34" charset="-128"/>
                <a:ea typeface="MS PGothic" panose="020B0600070205080204" pitchFamily="-96" charset="-128"/>
              </a:rPr>
              <a:t>	</a:t>
            </a:r>
            <a:r>
              <a:rPr altLang="zh-CN" dirty="0" sz="1600" lang="en-US">
                <a:solidFill>
                  <a:srgbClr val="000000"/>
                </a:solidFill>
                <a:latin typeface="Arial Unicode MS" pitchFamily="34" charset="-128"/>
                <a:ea typeface="MS PGothic" panose="020B0600070205080204" pitchFamily="-96" charset="-128"/>
              </a:rPr>
              <a:t>  </a:t>
            </a:r>
            <a:r>
              <a:rPr altLang="zh-CN" dirty="0" sz="1600" lang="en-US" err="1">
                <a:solidFill>
                  <a:srgbClr val="000000"/>
                </a:solidFill>
                <a:latin typeface="Arial Unicode MS" pitchFamily="34" charset="-128"/>
                <a:ea typeface="MS PGothic" panose="020B0600070205080204" pitchFamily="-96" charset="-128"/>
              </a:rPr>
              <a:t>omp_set_num_threads</a:t>
            </a:r>
            <a:r>
              <a:rPr altLang="zh-CN" dirty="0" sz="1600" lang="en-US">
                <a:solidFill>
                  <a:srgbClr val="000000"/>
                </a:solidFill>
                <a:latin typeface="Arial Unicode MS" pitchFamily="34" charset="-128"/>
                <a:ea typeface="MS PGothic" panose="020B0600070205080204" pitchFamily="-96" charset="-128"/>
              </a:rPr>
              <a:t>(NUM_THREADS);</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    #pragma </a:t>
            </a:r>
            <a:r>
              <a:rPr altLang="zh-CN" dirty="0" sz="1600" lang="en-US" err="1">
                <a:solidFill>
                  <a:srgbClr val="000000"/>
                </a:solidFill>
                <a:latin typeface="Arial Unicode MS" pitchFamily="34" charset="-128"/>
                <a:ea typeface="MS PGothic" panose="020B0600070205080204" pitchFamily="-96" charset="-128"/>
              </a:rPr>
              <a:t>omp</a:t>
            </a:r>
            <a:r>
              <a:rPr altLang="zh-CN" dirty="0" sz="1600" lang="en-US">
                <a:solidFill>
                  <a:srgbClr val="000000"/>
                </a:solidFill>
                <a:latin typeface="Arial Unicode MS" pitchFamily="34" charset="-128"/>
                <a:ea typeface="MS PGothic" panose="020B0600070205080204" pitchFamily="-96" charset="-128"/>
              </a:rPr>
              <a:t> parallel</a:t>
            </a:r>
          </a:p>
          <a:p>
            <a:pPr fontAlgn="auto">
              <a:spcBef>
                <a:spcPts val="0"/>
              </a:spcBef>
              <a:spcAft>
                <a:spcPts val="0"/>
              </a:spcAft>
            </a:pPr>
            <a:r>
              <a:rPr altLang="zh-CN" dirty="0" sz="1600" lang="en-US">
                <a:solidFill>
                  <a:srgbClr val="FFFF66"/>
                </a:solidFill>
                <a:latin typeface="Arial Unicode MS" pitchFamily="34" charset="-128"/>
                <a:ea typeface="MS PGothic" panose="020B0600070205080204" pitchFamily="-96" charset="-128"/>
              </a:rPr>
              <a:t>    </a:t>
            </a:r>
            <a:r>
              <a:rPr altLang="zh-CN" dirty="0" sz="1600" lang="en-US">
                <a:solidFill>
                  <a:srgbClr val="000000"/>
                </a:solidFill>
                <a:latin typeface="Arial Unicode MS" pitchFamily="34" charset="-128"/>
                <a:ea typeface="MS PGothic" panose="020B0600070205080204" pitchFamily="-96" charset="-128"/>
              </a:rPr>
              <a:t>{	 </a:t>
            </a:r>
            <a:r>
              <a:rPr altLang="zh-CN" dirty="0" sz="1600" lang="en-US" err="1">
                <a:solidFill>
                  <a:srgbClr val="000000"/>
                </a:solidFill>
                <a:latin typeface="Arial Unicode MS" pitchFamily="34" charset="-128"/>
                <a:ea typeface="MS PGothic" panose="020B0600070205080204" pitchFamily="-96" charset="-128"/>
              </a:rPr>
              <a:t>int</a:t>
            </a:r>
            <a:r>
              <a:rPr altLang="zh-CN" dirty="0" sz="1600" lang="en-US">
                <a:solidFill>
                  <a:srgbClr val="000000"/>
                </a:solidFill>
                <a:latin typeface="Arial Unicode MS" pitchFamily="34" charset="-128"/>
                <a:ea typeface="MS PGothic" panose="020B0600070205080204" pitchFamily="-96" charset="-128"/>
              </a:rPr>
              <a:t> </a:t>
            </a:r>
            <a:r>
              <a:rPr altLang="zh-CN" dirty="0" sz="1600" lang="en-US" err="1">
                <a:solidFill>
                  <a:srgbClr val="000000"/>
                </a:solidFill>
                <a:latin typeface="Arial Unicode MS" pitchFamily="34" charset="-128"/>
                <a:ea typeface="MS PGothic" panose="020B0600070205080204" pitchFamily="-96" charset="-128"/>
              </a:rPr>
              <a:t>i</a:t>
            </a:r>
            <a:r>
              <a:rPr altLang="zh-CN" dirty="0" sz="1600" lang="en-US">
                <a:solidFill>
                  <a:srgbClr val="000000"/>
                </a:solidFill>
                <a:latin typeface="Arial Unicode MS" pitchFamily="34" charset="-128"/>
                <a:ea typeface="MS PGothic" panose="020B0600070205080204" pitchFamily="-96" charset="-128"/>
              </a:rPr>
              <a:t>, </a:t>
            </a:r>
            <a:r>
              <a:rPr altLang="zh-CN" dirty="0" sz="1600" lang="en-US" err="1">
                <a:solidFill>
                  <a:srgbClr val="000000"/>
                </a:solidFill>
                <a:latin typeface="Arial Unicode MS" pitchFamily="34" charset="-128"/>
                <a:ea typeface="MS PGothic" panose="020B0600070205080204" pitchFamily="-96" charset="-128"/>
              </a:rPr>
              <a:t>id,nthrds</a:t>
            </a:r>
            <a:r>
              <a:rPr altLang="zh-CN" dirty="0" sz="1600" lang="en-US">
                <a:solidFill>
                  <a:srgbClr val="000000"/>
                </a:solidFill>
                <a:latin typeface="Arial Unicode MS" pitchFamily="34" charset="-128"/>
                <a:ea typeface="MS PGothic" panose="020B0600070205080204" pitchFamily="-96" charset="-128"/>
              </a:rPr>
              <a:t>;</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              double x;</a:t>
            </a:r>
          </a:p>
          <a:p>
            <a:pPr fontAlgn="auto">
              <a:spcBef>
                <a:spcPts val="0"/>
              </a:spcBef>
              <a:spcAft>
                <a:spcPts val="0"/>
              </a:spcAft>
            </a:pPr>
            <a:r>
              <a:rPr altLang="zh-CN" dirty="0" sz="1600" lang="en-US">
                <a:solidFill>
                  <a:srgbClr val="740000"/>
                </a:solidFill>
                <a:latin typeface="Arial Unicode MS" pitchFamily="34" charset="-128"/>
                <a:ea typeface="MS PGothic" panose="020B0600070205080204" pitchFamily="-96" charset="-128"/>
              </a:rPr>
              <a:t>              </a:t>
            </a:r>
            <a:r>
              <a:rPr altLang="zh-CN" dirty="0" sz="1600" lang="en-US">
                <a:solidFill>
                  <a:srgbClr val="000000"/>
                </a:solidFill>
                <a:latin typeface="Arial Unicode MS" pitchFamily="34" charset="-128"/>
                <a:ea typeface="MS PGothic" panose="020B0600070205080204" pitchFamily="-96" charset="-128"/>
              </a:rPr>
              <a:t>id = </a:t>
            </a:r>
            <a:r>
              <a:rPr altLang="zh-CN" dirty="0" sz="1600" lang="en-US" err="1">
                <a:solidFill>
                  <a:srgbClr val="000000"/>
                </a:solidFill>
                <a:latin typeface="Arial Unicode MS" pitchFamily="34" charset="-128"/>
                <a:ea typeface="MS PGothic" panose="020B0600070205080204" pitchFamily="-96" charset="-128"/>
              </a:rPr>
              <a:t>omp_get_thread_num</a:t>
            </a:r>
            <a:r>
              <a:rPr altLang="zh-CN" dirty="0" sz="1600" lang="en-US">
                <a:solidFill>
                  <a:srgbClr val="000000"/>
                </a:solidFill>
                <a:latin typeface="Arial Unicode MS" pitchFamily="34" charset="-128"/>
                <a:ea typeface="MS PGothic" panose="020B0600070205080204" pitchFamily="-96" charset="-128"/>
              </a:rPr>
              <a:t>();</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              </a:t>
            </a:r>
            <a:r>
              <a:rPr altLang="zh-CN" dirty="0" sz="1600" lang="en-US" err="1">
                <a:solidFill>
                  <a:srgbClr val="000000"/>
                </a:solidFill>
                <a:latin typeface="Arial Unicode MS" pitchFamily="34" charset="-128"/>
                <a:ea typeface="MS PGothic" panose="020B0600070205080204" pitchFamily="-96" charset="-128"/>
              </a:rPr>
              <a:t>nthrds</a:t>
            </a:r>
            <a:r>
              <a:rPr altLang="zh-CN" dirty="0" sz="1600" lang="en-US">
                <a:solidFill>
                  <a:srgbClr val="000000"/>
                </a:solidFill>
                <a:latin typeface="Arial Unicode MS" pitchFamily="34" charset="-128"/>
                <a:ea typeface="MS PGothic" panose="020B0600070205080204" pitchFamily="-96" charset="-128"/>
              </a:rPr>
              <a:t> = </a:t>
            </a:r>
            <a:r>
              <a:rPr altLang="zh-CN" dirty="0" sz="1600" lang="en-US" err="1">
                <a:solidFill>
                  <a:srgbClr val="000000"/>
                </a:solidFill>
                <a:latin typeface="Arial Unicode MS" pitchFamily="34" charset="-128"/>
                <a:ea typeface="MS PGothic" panose="020B0600070205080204" pitchFamily="-96" charset="-128"/>
              </a:rPr>
              <a:t>omp_get_num_threads</a:t>
            </a:r>
            <a:r>
              <a:rPr altLang="zh-CN" dirty="0" sz="1600" lang="en-US">
                <a:solidFill>
                  <a:srgbClr val="000000"/>
                </a:solidFill>
                <a:latin typeface="Arial Unicode MS" pitchFamily="34" charset="-128"/>
                <a:ea typeface="MS PGothic" panose="020B0600070205080204" pitchFamily="-96" charset="-128"/>
              </a:rPr>
              <a:t>();</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              if (id == 0)   </a:t>
            </a:r>
            <a:r>
              <a:rPr altLang="zh-CN" dirty="0" sz="1600" lang="en-US" err="1">
                <a:solidFill>
                  <a:srgbClr val="000000"/>
                </a:solidFill>
                <a:latin typeface="Arial Unicode MS" pitchFamily="34" charset="-128"/>
                <a:ea typeface="MS PGothic" panose="020B0600070205080204" pitchFamily="-96" charset="-128"/>
              </a:rPr>
              <a:t>nthreads</a:t>
            </a:r>
            <a:r>
              <a:rPr altLang="zh-CN" dirty="0" sz="1600" lang="en-US">
                <a:solidFill>
                  <a:srgbClr val="000000"/>
                </a:solidFill>
                <a:latin typeface="Arial Unicode MS" pitchFamily="34" charset="-128"/>
                <a:ea typeface="MS PGothic" panose="020B0600070205080204" pitchFamily="-96" charset="-128"/>
              </a:rPr>
              <a:t> = </a:t>
            </a:r>
            <a:r>
              <a:rPr altLang="zh-CN" dirty="0" sz="1600" lang="en-US" err="1">
                <a:solidFill>
                  <a:srgbClr val="000000"/>
                </a:solidFill>
                <a:latin typeface="Arial Unicode MS" pitchFamily="34" charset="-128"/>
                <a:ea typeface="MS PGothic" panose="020B0600070205080204" pitchFamily="-96" charset="-128"/>
              </a:rPr>
              <a:t>nthrds</a:t>
            </a:r>
            <a:r>
              <a:rPr altLang="zh-CN" dirty="0" sz="1600" lang="en-US">
                <a:solidFill>
                  <a:srgbClr val="000000"/>
                </a:solidFill>
                <a:latin typeface="Arial Unicode MS" pitchFamily="34" charset="-128"/>
                <a:ea typeface="MS PGothic" panose="020B0600070205080204" pitchFamily="-96" charset="-128"/>
              </a:rPr>
              <a:t>;</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	  for (</a:t>
            </a:r>
            <a:r>
              <a:rPr altLang="zh-CN" dirty="0" sz="1600" lang="en-US" err="1">
                <a:solidFill>
                  <a:srgbClr val="000000"/>
                </a:solidFill>
                <a:latin typeface="Arial Unicode MS" pitchFamily="34" charset="-128"/>
                <a:ea typeface="MS PGothic" panose="020B0600070205080204" pitchFamily="-96" charset="-128"/>
              </a:rPr>
              <a:t>i</a:t>
            </a:r>
            <a:r>
              <a:rPr altLang="zh-CN" dirty="0" sz="1600" lang="en-US">
                <a:solidFill>
                  <a:srgbClr val="000000"/>
                </a:solidFill>
                <a:latin typeface="Arial Unicode MS" pitchFamily="34" charset="-128"/>
                <a:ea typeface="MS PGothic" panose="020B0600070205080204" pitchFamily="-96" charset="-128"/>
              </a:rPr>
              <a:t>=id, sum[id]=0.0;i&lt; </a:t>
            </a:r>
            <a:r>
              <a:rPr altLang="zh-CN" dirty="0" sz="1600" lang="en-US" err="1">
                <a:solidFill>
                  <a:srgbClr val="000000"/>
                </a:solidFill>
                <a:latin typeface="Arial Unicode MS" pitchFamily="34" charset="-128"/>
                <a:ea typeface="MS PGothic" panose="020B0600070205080204" pitchFamily="-96" charset="-128"/>
              </a:rPr>
              <a:t>num_steps</a:t>
            </a:r>
            <a:r>
              <a:rPr altLang="zh-CN" dirty="0" sz="1600" lang="en-US">
                <a:solidFill>
                  <a:srgbClr val="000000"/>
                </a:solidFill>
                <a:latin typeface="Arial Unicode MS" pitchFamily="34" charset="-128"/>
                <a:ea typeface="MS PGothic" panose="020B0600070205080204" pitchFamily="-96" charset="-128"/>
              </a:rPr>
              <a:t>; </a:t>
            </a:r>
            <a:r>
              <a:rPr altLang="zh-CN" dirty="0" sz="1600" lang="en-US" err="1">
                <a:solidFill>
                  <a:srgbClr val="000000"/>
                </a:solidFill>
                <a:latin typeface="Arial Unicode MS" pitchFamily="34" charset="-128"/>
                <a:ea typeface="MS PGothic" panose="020B0600070205080204" pitchFamily="-96" charset="-128"/>
              </a:rPr>
              <a:t>i</a:t>
            </a:r>
            <a:r>
              <a:rPr altLang="zh-CN" dirty="0" sz="1600" lang="en-US">
                <a:solidFill>
                  <a:srgbClr val="000000"/>
                </a:solidFill>
                <a:latin typeface="Arial Unicode MS" pitchFamily="34" charset="-128"/>
                <a:ea typeface="MS PGothic" panose="020B0600070205080204" pitchFamily="-96" charset="-128"/>
              </a:rPr>
              <a:t>=</a:t>
            </a:r>
            <a:r>
              <a:rPr altLang="zh-CN" dirty="0" sz="1600" lang="en-US" err="1">
                <a:solidFill>
                  <a:srgbClr val="000000"/>
                </a:solidFill>
                <a:latin typeface="Arial Unicode MS" pitchFamily="34" charset="-128"/>
                <a:ea typeface="MS PGothic" panose="020B0600070205080204" pitchFamily="-96" charset="-128"/>
              </a:rPr>
              <a:t>i+nthrds</a:t>
            </a:r>
            <a:r>
              <a:rPr altLang="zh-CN" dirty="0" sz="1600" lang="en-US">
                <a:solidFill>
                  <a:srgbClr val="000000"/>
                </a:solidFill>
                <a:latin typeface="Arial Unicode MS" pitchFamily="34" charset="-128"/>
                <a:ea typeface="MS PGothic" panose="020B0600070205080204" pitchFamily="-96" charset="-128"/>
              </a:rPr>
              <a:t>) {</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		  x = (i+0.5)*step;</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		  </a:t>
            </a:r>
            <a:r>
              <a:rPr altLang="zh-CN" dirty="0" sz="1600" lang="en-US">
                <a:solidFill>
                  <a:srgbClr val="740000"/>
                </a:solidFill>
                <a:latin typeface="Arial Unicode MS" pitchFamily="34" charset="-128"/>
                <a:ea typeface="MS PGothic" panose="020B0600070205080204" pitchFamily="-96" charset="-128"/>
              </a:rPr>
              <a:t>sum[id][0] </a:t>
            </a:r>
            <a:r>
              <a:rPr altLang="zh-CN" dirty="0" sz="1600" lang="en-US">
                <a:solidFill>
                  <a:srgbClr val="000000"/>
                </a:solidFill>
                <a:latin typeface="Arial Unicode MS" pitchFamily="34" charset="-128"/>
                <a:ea typeface="MS PGothic" panose="020B0600070205080204" pitchFamily="-96" charset="-128"/>
              </a:rPr>
              <a:t>+= 4.0/(1.0+x*x);</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	  }</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     }</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	  for(</a:t>
            </a:r>
            <a:r>
              <a:rPr altLang="zh-CN" dirty="0" sz="1600" lang="en-US" err="1">
                <a:solidFill>
                  <a:srgbClr val="000000"/>
                </a:solidFill>
                <a:latin typeface="Arial Unicode MS" pitchFamily="34" charset="-128"/>
                <a:ea typeface="MS PGothic" panose="020B0600070205080204" pitchFamily="-96" charset="-128"/>
              </a:rPr>
              <a:t>i</a:t>
            </a:r>
            <a:r>
              <a:rPr altLang="zh-CN" dirty="0" sz="1600" lang="en-US">
                <a:solidFill>
                  <a:srgbClr val="000000"/>
                </a:solidFill>
                <a:latin typeface="Arial Unicode MS" pitchFamily="34" charset="-128"/>
                <a:ea typeface="MS PGothic" panose="020B0600070205080204" pitchFamily="-96" charset="-128"/>
              </a:rPr>
              <a:t>=0, pi=0.0;i&lt;</a:t>
            </a:r>
            <a:r>
              <a:rPr altLang="zh-CN" dirty="0" sz="1600" lang="en-US" err="1">
                <a:solidFill>
                  <a:srgbClr val="000000"/>
                </a:solidFill>
                <a:latin typeface="Arial Unicode MS" pitchFamily="34" charset="-128"/>
                <a:ea typeface="MS PGothic" panose="020B0600070205080204" pitchFamily="-96" charset="-128"/>
              </a:rPr>
              <a:t>nthreads;i</a:t>
            </a:r>
            <a:r>
              <a:rPr altLang="zh-CN" dirty="0" sz="1600" lang="en-US">
                <a:solidFill>
                  <a:srgbClr val="000000"/>
                </a:solidFill>
                <a:latin typeface="Arial Unicode MS" pitchFamily="34" charset="-128"/>
                <a:ea typeface="MS PGothic" panose="020B0600070205080204" pitchFamily="-96" charset="-128"/>
              </a:rPr>
              <a:t>++)pi += </a:t>
            </a:r>
            <a:r>
              <a:rPr altLang="zh-CN" dirty="0" sz="1600" lang="en-US">
                <a:solidFill>
                  <a:srgbClr val="740000"/>
                </a:solidFill>
                <a:latin typeface="Arial Unicode MS" pitchFamily="34" charset="-128"/>
                <a:ea typeface="MS PGothic" panose="020B0600070205080204" pitchFamily="-96" charset="-128"/>
              </a:rPr>
              <a:t>sum[</a:t>
            </a:r>
            <a:r>
              <a:rPr altLang="zh-CN" dirty="0" sz="1600" lang="en-US" err="1">
                <a:solidFill>
                  <a:srgbClr val="740000"/>
                </a:solidFill>
                <a:latin typeface="Arial Unicode MS" pitchFamily="34" charset="-128"/>
                <a:ea typeface="MS PGothic" panose="020B0600070205080204" pitchFamily="-96" charset="-128"/>
              </a:rPr>
              <a:t>i</a:t>
            </a:r>
            <a:r>
              <a:rPr altLang="zh-CN" dirty="0" sz="1600" lang="en-US">
                <a:solidFill>
                  <a:srgbClr val="740000"/>
                </a:solidFill>
                <a:latin typeface="Arial Unicode MS" pitchFamily="34" charset="-128"/>
                <a:ea typeface="MS PGothic" panose="020B0600070205080204" pitchFamily="-96" charset="-128"/>
              </a:rPr>
              <a:t>][0] </a:t>
            </a:r>
            <a:r>
              <a:rPr altLang="zh-CN" dirty="0" sz="1600" lang="en-US">
                <a:solidFill>
                  <a:srgbClr val="000000"/>
                </a:solidFill>
                <a:latin typeface="Arial Unicode MS" pitchFamily="34" charset="-128"/>
                <a:ea typeface="MS PGothic" panose="020B0600070205080204" pitchFamily="-96" charset="-128"/>
              </a:rPr>
              <a:t>* step;</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a:t>
            </a:r>
          </a:p>
        </p:txBody>
      </p:sp>
      <p:sp>
        <p:nvSpPr>
          <p:cNvPr id="1049183" name="Text Box 4"/>
          <p:cNvSpPr txBox="1">
            <a:spLocks noChangeArrowheads="1"/>
          </p:cNvSpPr>
          <p:nvPr>
            <p:custDataLst>
              <p:tags r:id="rId3"/>
            </p:custDataLst>
          </p:nvPr>
        </p:nvSpPr>
        <p:spPr bwMode="auto">
          <a:xfrm>
            <a:off x="5867400" y="3125144"/>
            <a:ext cx="2590800" cy="646331"/>
          </a:xfrm>
          <a:prstGeom prst="rect"/>
          <a:solidFill>
            <a:srgbClr val="FFFFE7"/>
          </a:solidFill>
          <a:ln w="12700">
            <a:solidFill>
              <a:schemeClr val="tx1"/>
            </a:solidFill>
            <a:miter lim="800000"/>
            <a:headEnd type="none" w="sm" len="sm"/>
            <a:tailEnd type="none" w="sm" len="sm"/>
          </a:ln>
          <a:effectLst>
            <a:outerShdw algn="ctr" dir="2700000" dist="107763" rotWithShape="0">
              <a:schemeClr val="bg1">
                <a:lumMod val="50000"/>
                <a:alpha val="50000"/>
              </a:schemeClr>
            </a:outerShdw>
          </a:effectLst>
        </p:spPr>
        <p:txBody>
          <a:bodyPr wrap="square">
            <a:spAutoFit/>
          </a:bodyPr>
          <a:p>
            <a:pPr algn="ctr" eaLnBrk="1" fontAlgn="auto" hangingPunct="1">
              <a:spcBef>
                <a:spcPct val="50000"/>
              </a:spcBef>
              <a:spcAft>
                <a:spcPts val="0"/>
              </a:spcAft>
            </a:pPr>
            <a:r>
              <a:rPr altLang="zh-CN" dirty="0" sz="1800" lang="en-US">
                <a:solidFill>
                  <a:srgbClr val="000000"/>
                </a:solidFill>
                <a:latin typeface="微软雅黑" panose="020B0503020204020204" charset="-122"/>
                <a:ea typeface="微软雅黑" panose="020B0503020204020204" charset="-122"/>
              </a:rPr>
              <a:t>填充数组，使每个和值位于不同的缓存行中</a:t>
            </a:r>
          </a:p>
        </p:txBody>
      </p:sp>
      <p:sp>
        <p:nvSpPr>
          <p:cNvPr id="1049184" name="Line 5"/>
          <p:cNvSpPr>
            <a:spLocks noChangeShapeType="1"/>
          </p:cNvSpPr>
          <p:nvPr>
            <p:custDataLst>
              <p:tags r:id="rId4"/>
            </p:custDataLst>
          </p:nvPr>
        </p:nvSpPr>
        <p:spPr bwMode="auto">
          <a:xfrm flipH="1" flipV="1">
            <a:off x="6816635" y="2578784"/>
            <a:ext cx="534079" cy="546360"/>
          </a:xfrm>
          <a:prstGeom prst="line"/>
          <a:noFill/>
          <a:ln w="38100">
            <a:solidFill>
              <a:schemeClr val="tx1"/>
            </a:solidFill>
            <a:round/>
            <a:headEnd type="none" w="sm" len="sm"/>
            <a:tailEnd type="arrow" w="med" len="med"/>
          </a:ln>
        </p:spPr>
        <p:txBody>
          <a:bodyPr/>
          <a:p>
            <a:pPr eaLnBrk="1" fontAlgn="auto" hangingPunct="1">
              <a:spcBef>
                <a:spcPts val="0"/>
              </a:spcBef>
              <a:spcAft>
                <a:spcPts val="0"/>
              </a:spcAft>
            </a:pPr>
            <a:endParaRPr lang="en-US">
              <a:solidFill>
                <a:srgbClr val="000000"/>
              </a:solidFill>
              <a:latin typeface="Arial" panose="020B0604020202020204" pitchFamily="34" charset="0"/>
              <a:ea typeface="MS PGothic" panose="020B0600070205080204" pitchFamily="-96" charset="-128"/>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54" name=""/>
        <p:cNvGrpSpPr/>
        <p:nvPr/>
      </p:nvGrpSpPr>
      <p:grpSpPr>
        <a:xfrm>
          <a:off x="0" y="0"/>
          <a:ext cx="0" cy="0"/>
          <a:chOff x="0" y="0"/>
          <a:chExt cx="0" cy="0"/>
        </a:xfrm>
      </p:grpSpPr>
      <p:sp>
        <p:nvSpPr>
          <p:cNvPr id="1049188" name="Title 1"/>
          <p:cNvSpPr>
            <a:spLocks noGrp="1"/>
          </p:cNvSpPr>
          <p:nvPr>
            <p:ph type="title"/>
          </p:nvPr>
        </p:nvSpPr>
        <p:spPr/>
        <p:txBody>
          <a:bodyPr/>
          <a:p>
            <a:r>
              <a:rPr altLang="zh-CN" dirty="0" lang="en-US">
                <a:latin typeface="微软雅黑" panose="020B0503020204020204" charset="-122"/>
                <a:ea typeface="微软雅黑" panose="020B0503020204020204" charset="-122"/>
                <a:cs typeface="MS PGothic" panose="020B0600070205080204" pitchFamily="-96" charset="-128"/>
              </a:rPr>
              <a:t>π程序</a:t>
            </a:r>
            <a:r>
              <a:rPr altLang="en-US" dirty="0" lang="zh-CN">
                <a:latin typeface="微软雅黑" panose="020B0503020204020204" charset="-122"/>
                <a:ea typeface="微软雅黑" panose="020B0503020204020204" charset="-122"/>
                <a:cs typeface="MS PGothic" panose="020B0600070205080204" pitchFamily="-96" charset="-128"/>
              </a:rPr>
              <a:t>使用了</a:t>
            </a:r>
            <a:r>
              <a:rPr altLang="zh-CN" dirty="0" lang="en-US">
                <a:latin typeface="微软雅黑" panose="020B0503020204020204" charset="-122"/>
                <a:ea typeface="微软雅黑" panose="020B0503020204020204" charset="-122"/>
                <a:cs typeface="MS PGothic" panose="020B0600070205080204" pitchFamily="-96" charset="-128"/>
              </a:rPr>
              <a:t>padding</a:t>
            </a:r>
            <a:r>
              <a:rPr altLang="en-US" dirty="0" lang="zh-CN">
                <a:latin typeface="微软雅黑" panose="020B0503020204020204" charset="-122"/>
                <a:ea typeface="微软雅黑" panose="020B0503020204020204" charset="-122"/>
                <a:cs typeface="MS PGothic" panose="020B0600070205080204" pitchFamily="-96" charset="-128"/>
              </a:rPr>
              <a:t>后</a:t>
            </a:r>
            <a:endParaRPr altLang="zh-CN" dirty="0" lang="en-US">
              <a:latin typeface="微软雅黑" panose="020B0503020204020204" charset="-122"/>
              <a:ea typeface="微软雅黑" panose="020B0503020204020204" charset="-122"/>
              <a:cs typeface="MS PGothic" panose="020B0600070205080204" pitchFamily="-96" charset="-128"/>
            </a:endParaRPr>
          </a:p>
        </p:txBody>
      </p:sp>
      <p:sp>
        <p:nvSpPr>
          <p:cNvPr id="1049189"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190" name="Rectangle 2"/>
          <p:cNvSpPr>
            <a:spLocks noGrp="1" noChangeArrowheads="1"/>
          </p:cNvSpPr>
          <p:nvPr>
            <p:custDataLst>
              <p:tags r:id="rId2"/>
            </p:custDataLst>
          </p:nvPr>
        </p:nvSpPr>
        <p:spPr>
          <a:xfrm>
            <a:off x="369889" y="319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191" name="内容占位符 2"/>
          <p:cNvSpPr/>
          <p:nvPr>
            <p:custDataLst>
              <p:tags r:id="rId3"/>
            </p:custDataLst>
          </p:nvPr>
        </p:nvSpPr>
        <p:spPr>
          <a:xfrm>
            <a:off x="660400" y="1117600"/>
            <a:ext cx="7896225" cy="5343525"/>
          </a:xfrm>
          <a:prstGeom prst="rect"/>
          <a:noFill/>
          <a:ln w="9525">
            <a:noFill/>
            <a:miter lim="800000"/>
          </a:ln>
        </p:spPr>
        <p:txBody>
          <a:bodyPr anchor="t" anchorCtr="0" bIns="45720" compatLnSpc="1" lIns="91440" numCol="1" rIns="91440" tIns="45720" vert="horz" wrap="square"/>
          <a:lstStyle>
            <a:lvl1pPr algn="l" eaLnBrk="1" fontAlgn="base" hangingPunct="1" indent="-342900" marL="342900" rtl="0">
              <a:spcBef>
                <a:spcPct val="20000"/>
              </a:spcBef>
              <a:spcAft>
                <a:spcPct val="0"/>
              </a:spcAft>
              <a:buClr>
                <a:srgbClr val="990000"/>
              </a:buClr>
              <a:buSzPct val="60000"/>
              <a:buFont typeface="Wingdings 2" panose="05020102010507070707" pitchFamily="18" charset="2"/>
              <a:buChar char="¢"/>
              <a:defRPr b="1" sz="2400">
                <a:solidFill>
                  <a:schemeClr val="tx1"/>
                </a:solidFill>
                <a:latin typeface="Comic Sans MS" panose="030F0702030302020204" pitchFamily="66" charset="0"/>
                <a:ea typeface="+mn-ea"/>
                <a:cs typeface="+mn-cs"/>
              </a:defRPr>
            </a:lvl1pPr>
            <a:lvl2pPr algn="l" eaLnBrk="1" fontAlgn="base" hangingPunct="1" indent="-285750" marL="742950" rtl="0">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algn="l" eaLnBrk="1" fontAlgn="base" hangingPunct="1" indent="-228600" marL="1143000" rtl="0">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algn="l" eaLnBrk="1" fontAlgn="base" hangingPunct="1" indent="-228600" marL="1600200" rtl="0">
              <a:spcBef>
                <a:spcPct val="20000"/>
              </a:spcBef>
              <a:spcAft>
                <a:spcPct val="0"/>
              </a:spcAft>
              <a:buChar char="–"/>
              <a:defRPr sz="2000">
                <a:solidFill>
                  <a:schemeClr val="tx1"/>
                </a:solidFill>
                <a:latin typeface="Comic Sans MS" panose="030F0702030302020204" pitchFamily="66" charset="0"/>
              </a:defRPr>
            </a:lvl4pPr>
            <a:lvl5pPr algn="l" eaLnBrk="1" fontAlgn="base" hangingPunct="1" indent="-228600" marL="2057400" rtl="0">
              <a:spcBef>
                <a:spcPct val="20000"/>
              </a:spcBef>
              <a:spcAft>
                <a:spcPct val="0"/>
              </a:spcAft>
              <a:buChar char="»"/>
              <a:defRPr sz="2000">
                <a:solidFill>
                  <a:schemeClr val="tx1"/>
                </a:solidFill>
                <a:latin typeface="Comic Sans MS" panose="030F0702030302020204" pitchFamily="66" charset="0"/>
              </a:defRPr>
            </a:lvl5pPr>
            <a:lvl6pPr algn="l" eaLnBrk="1" fontAlgn="base" hangingPunct="1" indent="-228600" marL="2514600" rtl="0">
              <a:spcBef>
                <a:spcPct val="20000"/>
              </a:spcBef>
              <a:spcAft>
                <a:spcPct val="0"/>
              </a:spcAft>
              <a:buChar char="»"/>
              <a:defRPr sz="2000">
                <a:solidFill>
                  <a:schemeClr val="tx1"/>
                </a:solidFill>
                <a:latin typeface="Arial" panose="020B0604020202020204" pitchFamily="34" charset="0"/>
              </a:defRPr>
            </a:lvl6pPr>
            <a:lvl7pPr algn="l" eaLnBrk="1" fontAlgn="base" hangingPunct="1" indent="-228600" marL="2971800" rtl="0">
              <a:spcBef>
                <a:spcPct val="20000"/>
              </a:spcBef>
              <a:spcAft>
                <a:spcPct val="0"/>
              </a:spcAft>
              <a:buChar char="»"/>
              <a:defRPr sz="2000">
                <a:solidFill>
                  <a:schemeClr val="tx1"/>
                </a:solidFill>
                <a:latin typeface="Arial" panose="020B0604020202020204" pitchFamily="34" charset="0"/>
              </a:defRPr>
            </a:lvl7pPr>
            <a:lvl8pPr algn="l" eaLnBrk="1" fontAlgn="base" hangingPunct="1" indent="-228600" marL="3429000" rtl="0">
              <a:spcBef>
                <a:spcPct val="20000"/>
              </a:spcBef>
              <a:spcAft>
                <a:spcPct val="0"/>
              </a:spcAft>
              <a:buChar char="»"/>
              <a:defRPr sz="2000">
                <a:solidFill>
                  <a:schemeClr val="tx1"/>
                </a:solidFill>
                <a:latin typeface="Arial" panose="020B0604020202020204" pitchFamily="34" charset="0"/>
              </a:defRPr>
            </a:lvl8pPr>
            <a:lvl9pPr algn="l" eaLnBrk="1" fontAlgn="base" hangingPunct="1" indent="-228600" marL="3886200" rtl="0">
              <a:spcBef>
                <a:spcPct val="20000"/>
              </a:spcBef>
              <a:spcAft>
                <a:spcPct val="0"/>
              </a:spcAft>
              <a:buChar char="»"/>
              <a:defRPr sz="2000">
                <a:solidFill>
                  <a:schemeClr val="tx1"/>
                </a:solidFill>
                <a:latin typeface="Arial" panose="020B0604020202020204" pitchFamily="34" charset="0"/>
              </a:defRPr>
            </a:lvl9pPr>
          </a:lstStyle>
          <a:p>
            <a:r>
              <a:rPr altLang="en-US" dirty="0" lang="zh-CN">
                <a:latin typeface="微软雅黑" panose="020B0503020204020204" charset="-122"/>
                <a:ea typeface="微软雅黑" panose="020B0503020204020204" charset="-122"/>
              </a:rPr>
              <a:t>对比：串行pi程序在1.83秒内运行了10000</a:t>
            </a:r>
            <a:r>
              <a:rPr altLang="zh-CN" dirty="0" lang="en-US">
                <a:latin typeface="微软雅黑" panose="020B0503020204020204" charset="-122"/>
                <a:ea typeface="微软雅黑" panose="020B0503020204020204" charset="-122"/>
              </a:rPr>
              <a:t>0</a:t>
            </a:r>
            <a:r>
              <a:rPr altLang="en-US" dirty="0" lang="zh-CN">
                <a:latin typeface="微软雅黑" panose="020B0503020204020204" charset="-122"/>
                <a:ea typeface="微软雅黑" panose="020B0503020204020204" charset="-122"/>
              </a:rPr>
              <a:t>步</a:t>
            </a:r>
          </a:p>
        </p:txBody>
      </p:sp>
      <p:sp>
        <p:nvSpPr>
          <p:cNvPr id="1049192" name="文本框 13"/>
          <p:cNvSpPr txBox="1"/>
          <p:nvPr>
            <p:custDataLst>
              <p:tags r:id="rId4"/>
            </p:custDataLst>
          </p:nvPr>
        </p:nvSpPr>
        <p:spPr>
          <a:xfrm>
            <a:off x="76200" y="6249035"/>
            <a:ext cx="8850630" cy="521970"/>
          </a:xfrm>
          <a:prstGeom prst="rect"/>
          <a:noFill/>
        </p:spPr>
        <p:txBody>
          <a:bodyPr anchor="t" rtlCol="0" wrap="square">
            <a:spAutoFit/>
          </a:bodyPr>
          <a:p>
            <a:r>
              <a:rPr altLang="en-US" dirty="0" sz="1400" lang="zh-CN">
                <a:latin typeface="微软雅黑" panose="020B0503020204020204" charset="-122"/>
                <a:ea typeface="微软雅黑" panose="020B0503020204020204" charset="-122"/>
                <a:cs typeface="微软雅黑" panose="020B0503020204020204" charset="-122"/>
              </a:rPr>
              <a:t>*</a:t>
            </a:r>
            <a:r>
              <a:rPr altLang="zh-CN" dirty="0" sz="1400" lang="en-US">
                <a:latin typeface="微软雅黑" panose="020B0503020204020204" charset="-122"/>
                <a:ea typeface="微软雅黑" panose="020B0503020204020204" charset="-122"/>
                <a:cs typeface="微软雅黑" panose="020B0503020204020204" charset="-122"/>
              </a:rPr>
              <a:t> </a:t>
            </a:r>
            <a:r>
              <a:rPr altLang="en-US" dirty="0" sz="1400" lang="zh-CN">
                <a:latin typeface="微软雅黑" panose="020B0503020204020204" charset="-122"/>
                <a:ea typeface="微软雅黑" panose="020B0503020204020204" charset="-122"/>
                <a:cs typeface="微软雅黑" panose="020B0503020204020204" charset="-122"/>
              </a:rPr>
              <a:t>测试环境：Apple OS X 10.7.3上优化级别（O2）的英特尔编译器（icpc），双核（四硬件线程）英特尔®CoreTM i5处理器，1.7 Ghz，4 GB DDR3内存，1.333 Ghz。</a:t>
            </a:r>
          </a:p>
        </p:txBody>
      </p:sp>
      <p:pic>
        <p:nvPicPr>
          <p:cNvPr id="2097155" name="Picture 3"/>
          <p:cNvPicPr>
            <a:picLocks noChangeAspect="1" noChangeArrowheads="1"/>
          </p:cNvPicPr>
          <p:nvPr>
            <p:custDataLst>
              <p:tags r:id="rId5"/>
            </p:custDataLst>
          </p:nvPr>
        </p:nvPicPr>
        <p:blipFill>
          <a:blip xmlns:r="http://schemas.openxmlformats.org/officeDocument/2006/relationships" r:embed="rId6"/>
          <a:srcRect t="8593"/>
          <a:stretch>
            <a:fillRect/>
          </a:stretch>
        </p:blipFill>
        <p:spPr bwMode="auto">
          <a:xfrm>
            <a:off x="304800" y="1695450"/>
            <a:ext cx="6045200" cy="4187825"/>
          </a:xfrm>
          <a:prstGeom prst="rect"/>
          <a:noFill/>
          <a:ln>
            <a:noFill/>
          </a:ln>
          <a:effectLst/>
        </p:spPr>
      </p:pic>
      <p:graphicFrame>
        <p:nvGraphicFramePr>
          <p:cNvPr id="4194308" name="Table 8"/>
          <p:cNvGraphicFramePr>
            <a:graphicFrameLocks noGrp="1"/>
          </p:cNvGraphicFramePr>
          <p:nvPr>
            <p:custDataLst>
              <p:tags r:id="rId7"/>
            </p:custDataLst>
          </p:nvPr>
        </p:nvGraphicFramePr>
        <p:xfrm>
          <a:off x="5615944" y="2644880"/>
          <a:ext cx="3082537" cy="2176512"/>
        </p:xfrm>
        <a:graphic>
          <a:graphicData uri="http://schemas.openxmlformats.org/drawingml/2006/table">
            <a:tbl>
              <a:tblPr firstRow="1" bandRow="1">
                <a:tableStyleId>{5940675A-B579-460E-94D1-54222C63F5DA}</a:tableStyleId>
              </a:tblPr>
              <a:tblGrid>
                <a:gridCol w="998063"/>
                <a:gridCol w="1031409"/>
                <a:gridCol w="1053065"/>
              </a:tblGrid>
              <a:tr h="396817">
                <a:tc>
                  <a:txBody>
                    <a:bodyPr/>
                    <a:p>
                      <a:pPr algn="ctr"/>
                      <a:r>
                        <a:rPr dirty="0" lang="en-US"/>
                        <a:t>threads</a:t>
                      </a:r>
                    </a:p>
                  </a:txBody>
                  <a:tcPr>
                    <a:solidFill>
                      <a:srgbClr val="FFFFCC"/>
                    </a:solidFill>
                  </a:tcPr>
                </a:tc>
                <a:tc>
                  <a:txBody>
                    <a:bodyPr/>
                    <a:p>
                      <a:pPr algn="ctr"/>
                      <a:r>
                        <a:rPr dirty="0" lang="en-US"/>
                        <a:t>1</a:t>
                      </a:r>
                      <a:r>
                        <a:rPr baseline="30000" dirty="0" lang="en-US"/>
                        <a:t>st</a:t>
                      </a:r>
                      <a:r>
                        <a:rPr baseline="0" dirty="0" lang="en-US"/>
                        <a:t> SPMD</a:t>
                      </a:r>
                      <a:endParaRPr dirty="0" lang="en-US"/>
                    </a:p>
                  </a:txBody>
                  <a:tcPr>
                    <a:solidFill>
                      <a:srgbClr val="FFFFCC"/>
                    </a:solidFill>
                  </a:tcPr>
                </a:tc>
                <a:tc>
                  <a:txBody>
                    <a:bodyPr/>
                    <a:p>
                      <a:pPr algn="ctr"/>
                      <a:r>
                        <a:rPr dirty="0" lang="en-US"/>
                        <a:t>1</a:t>
                      </a:r>
                      <a:r>
                        <a:rPr baseline="30000" dirty="0" lang="en-US"/>
                        <a:t>st</a:t>
                      </a:r>
                      <a:r>
                        <a:rPr baseline="0" dirty="0" lang="en-US"/>
                        <a:t> SPMD padded</a:t>
                      </a:r>
                      <a:endParaRPr dirty="0" lang="en-US"/>
                    </a:p>
                  </a:txBody>
                  <a:tcPr>
                    <a:solidFill>
                      <a:srgbClr val="FFFFCC"/>
                    </a:solidFill>
                  </a:tcPr>
                </a:tc>
              </a:tr>
              <a:tr h="384108">
                <a:tc>
                  <a:txBody>
                    <a:bodyPr/>
                    <a:p>
                      <a:pPr algn="ctr"/>
                      <a:r>
                        <a:rPr dirty="0" lang="en-US"/>
                        <a:t>1</a:t>
                      </a:r>
                    </a:p>
                  </a:txBody>
                  <a:tcPr>
                    <a:solidFill>
                      <a:srgbClr val="FFFFCC"/>
                    </a:solidFill>
                  </a:tcPr>
                </a:tc>
                <a:tc>
                  <a:txBody>
                    <a:bodyPr/>
                    <a:p>
                      <a:pPr algn="ctr"/>
                      <a:r>
                        <a:rPr dirty="0" lang="en-US"/>
                        <a:t>1.86</a:t>
                      </a:r>
                    </a:p>
                  </a:txBody>
                  <a:tcPr>
                    <a:solidFill>
                      <a:srgbClr val="FFFFCC"/>
                    </a:solidFill>
                  </a:tcPr>
                </a:tc>
                <a:tc>
                  <a:txBody>
                    <a:bodyPr/>
                    <a:p>
                      <a:pPr algn="ctr"/>
                      <a:r>
                        <a:rPr dirty="0" lang="en-US"/>
                        <a:t>1.86</a:t>
                      </a:r>
                    </a:p>
                  </a:txBody>
                  <a:tcPr>
                    <a:solidFill>
                      <a:srgbClr val="FFFFCC"/>
                    </a:solidFill>
                  </a:tcPr>
                </a:tc>
              </a:tr>
              <a:tr h="384108">
                <a:tc>
                  <a:txBody>
                    <a:bodyPr/>
                    <a:p>
                      <a:pPr algn="ctr"/>
                      <a:r>
                        <a:rPr dirty="0" lang="en-US"/>
                        <a:t>2</a:t>
                      </a:r>
                    </a:p>
                  </a:txBody>
                  <a:tcPr>
                    <a:solidFill>
                      <a:srgbClr val="FFFFCC"/>
                    </a:solidFill>
                  </a:tcPr>
                </a:tc>
                <a:tc>
                  <a:txBody>
                    <a:bodyPr/>
                    <a:p>
                      <a:pPr algn="ctr"/>
                      <a:r>
                        <a:rPr dirty="0" lang="en-US"/>
                        <a:t>1.03</a:t>
                      </a:r>
                    </a:p>
                  </a:txBody>
                  <a:tcPr>
                    <a:solidFill>
                      <a:srgbClr val="FFFFCC"/>
                    </a:solidFill>
                  </a:tcPr>
                </a:tc>
                <a:tc>
                  <a:txBody>
                    <a:bodyPr/>
                    <a:p>
                      <a:pPr algn="ctr"/>
                      <a:r>
                        <a:rPr dirty="0" lang="en-US"/>
                        <a:t>1.01</a:t>
                      </a:r>
                    </a:p>
                  </a:txBody>
                  <a:tcPr>
                    <a:solidFill>
                      <a:srgbClr val="FFFFCC"/>
                    </a:solidFill>
                  </a:tcPr>
                </a:tc>
              </a:tr>
              <a:tr h="384108">
                <a:tc>
                  <a:txBody>
                    <a:bodyPr/>
                    <a:p>
                      <a:pPr algn="ctr"/>
                      <a:r>
                        <a:rPr dirty="0" lang="en-US"/>
                        <a:t>3</a:t>
                      </a:r>
                    </a:p>
                  </a:txBody>
                  <a:tcPr>
                    <a:solidFill>
                      <a:srgbClr val="FFFFCC"/>
                    </a:solidFill>
                  </a:tcPr>
                </a:tc>
                <a:tc>
                  <a:txBody>
                    <a:bodyPr/>
                    <a:p>
                      <a:pPr algn="ctr"/>
                      <a:r>
                        <a:rPr dirty="0" lang="en-US"/>
                        <a:t>1.08</a:t>
                      </a:r>
                    </a:p>
                  </a:txBody>
                  <a:tcPr>
                    <a:solidFill>
                      <a:srgbClr val="FFFFCC"/>
                    </a:solidFill>
                  </a:tcPr>
                </a:tc>
                <a:tc>
                  <a:txBody>
                    <a:bodyPr/>
                    <a:p>
                      <a:pPr algn="ctr"/>
                      <a:r>
                        <a:rPr dirty="0" lang="en-US"/>
                        <a:t>0.69</a:t>
                      </a:r>
                    </a:p>
                  </a:txBody>
                  <a:tcPr>
                    <a:solidFill>
                      <a:srgbClr val="FFFFCC"/>
                    </a:solidFill>
                  </a:tcPr>
                </a:tc>
              </a:tr>
              <a:tr h="384108">
                <a:tc>
                  <a:txBody>
                    <a:bodyPr/>
                    <a:p>
                      <a:pPr algn="ctr"/>
                      <a:r>
                        <a:rPr dirty="0" lang="en-US"/>
                        <a:t>4</a:t>
                      </a:r>
                    </a:p>
                  </a:txBody>
                  <a:tcPr>
                    <a:solidFill>
                      <a:srgbClr val="FFFFCC"/>
                    </a:solidFill>
                  </a:tcPr>
                </a:tc>
                <a:tc>
                  <a:txBody>
                    <a:bodyPr/>
                    <a:p>
                      <a:pPr algn="ctr"/>
                      <a:r>
                        <a:rPr dirty="0" lang="en-US"/>
                        <a:t>0.97</a:t>
                      </a:r>
                    </a:p>
                  </a:txBody>
                  <a:tcPr>
                    <a:solidFill>
                      <a:srgbClr val="FFFFCC"/>
                    </a:solidFill>
                  </a:tcPr>
                </a:tc>
                <a:tc>
                  <a:txBody>
                    <a:bodyPr/>
                    <a:p>
                      <a:pPr algn="ctr"/>
                      <a:r>
                        <a:rPr dirty="0" lang="en-US"/>
                        <a:t>0.53</a:t>
                      </a:r>
                    </a:p>
                  </a:txBody>
                  <a:tcPr>
                    <a:solidFill>
                      <a:srgbClr val="FFFFCC"/>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657" name="标题 1"/>
          <p:cNvSpPr>
            <a:spLocks noGrp="1"/>
          </p:cNvSpPr>
          <p:nvPr>
            <p:ph type="title"/>
          </p:nvPr>
        </p:nvSpPr>
        <p:spPr/>
        <p:txBody>
          <a:bodyPr/>
          <a:p>
            <a:r>
              <a:rPr altLang="en-US" dirty="0" kumimoji="1" lang="zh-CN">
                <a:latin typeface="微软雅黑" panose="020B0503020204020204" charset="-122"/>
                <a:ea typeface="微软雅黑" panose="020B0503020204020204" charset="-122"/>
              </a:rPr>
              <a:t>目录</a:t>
            </a:r>
          </a:p>
        </p:txBody>
      </p:sp>
      <p:sp>
        <p:nvSpPr>
          <p:cNvPr id="1048658" name="内容占位符 2"/>
          <p:cNvSpPr>
            <a:spLocks noGrp="1"/>
          </p:cNvSpPr>
          <p:nvPr>
            <p:ph idx="1"/>
          </p:nvPr>
        </p:nvSpPr>
        <p:spPr/>
        <p:txBody>
          <a:bodyPr/>
          <a:p>
            <a:r>
              <a:rPr altLang="en-US" dirty="0" sz="2400" kumimoji="1" lang="zh-CN">
                <a:latin typeface="微软雅黑" panose="020B0503020204020204" charset="-122"/>
                <a:ea typeface="微软雅黑" panose="020B0503020204020204" charset="-122"/>
              </a:rPr>
              <a:t>基于共享内存的多线程并行</a:t>
            </a:r>
          </a:p>
          <a:p>
            <a:r>
              <a:rPr altLang="en-US" dirty="0" sz="2400" kumimoji="1" lang="zh-CN">
                <a:latin typeface="微软雅黑" panose="020B0503020204020204" charset="-122"/>
                <a:ea typeface="微软雅黑" panose="020B0503020204020204" charset="-122"/>
              </a:rPr>
              <a:t>什么是</a:t>
            </a:r>
            <a:r>
              <a:rPr altLang="zh-CN" dirty="0" sz="2400" kumimoji="1" lang="en-US">
                <a:latin typeface="微软雅黑" panose="020B0503020204020204" charset="-122"/>
                <a:ea typeface="微软雅黑" panose="020B0503020204020204" charset="-122"/>
              </a:rPr>
              <a:t>OpenMP&amp;&amp;</a:t>
            </a:r>
            <a:r>
              <a:rPr altLang="en-US" dirty="0" sz="2400" kumimoji="1" lang="zh-CN">
                <a:latin typeface="微软雅黑" panose="020B0503020204020204" charset="-122"/>
                <a:ea typeface="微软雅黑" panose="020B0503020204020204" charset="-122"/>
              </a:rPr>
              <a:t>为什么使用</a:t>
            </a:r>
            <a:r>
              <a:rPr altLang="zh-CN" dirty="0" sz="2400" kumimoji="1" lang="en-US">
                <a:latin typeface="微软雅黑" panose="020B0503020204020204" charset="-122"/>
                <a:ea typeface="微软雅黑" panose="020B0503020204020204" charset="-122"/>
              </a:rPr>
              <a:t>OpenMP</a:t>
            </a:r>
            <a:endParaRPr altLang="en-US" dirty="0" sz="2400" kumimoji="1" lang="zh-CN">
              <a:latin typeface="微软雅黑" panose="020B0503020204020204" charset="-122"/>
              <a:ea typeface="微软雅黑" panose="020B0503020204020204" charset="-122"/>
            </a:endParaRPr>
          </a:p>
          <a:p>
            <a:r>
              <a:rPr altLang="en-US" dirty="0" sz="2400" kumimoji="1" lang="zh-CN">
                <a:latin typeface="微软雅黑" panose="020B0503020204020204" charset="-122"/>
                <a:ea typeface="微软雅黑" panose="020B0503020204020204" charset="-122"/>
              </a:rPr>
              <a:t>使用</a:t>
            </a:r>
            <a:r>
              <a:rPr altLang="zh-CN" dirty="0" sz="2400" kumimoji="1" lang="en-US">
                <a:latin typeface="微软雅黑" panose="020B0503020204020204" charset="-122"/>
                <a:ea typeface="微软雅黑" panose="020B0503020204020204" charset="-122"/>
              </a:rPr>
              <a:t>OpenMP</a:t>
            </a:r>
            <a:r>
              <a:rPr altLang="en-US" dirty="0" sz="2400" kumimoji="1" lang="zh-CN">
                <a:latin typeface="微软雅黑" panose="020B0503020204020204" charset="-122"/>
                <a:ea typeface="微软雅黑" panose="020B0503020204020204" charset="-122"/>
              </a:rPr>
              <a:t>的并行编程</a:t>
            </a:r>
          </a:p>
          <a:p>
            <a:r>
              <a:rPr altLang="zh-CN" dirty="0" sz="2400" kumimoji="1" lang="en-US">
                <a:latin typeface="微软雅黑" panose="020B0503020204020204" charset="-122"/>
                <a:ea typeface="微软雅黑" panose="020B0503020204020204" charset="-122"/>
              </a:rPr>
              <a:t>OpenMP</a:t>
            </a:r>
            <a:r>
              <a:rPr altLang="en-US" dirty="0" sz="2400" kumimoji="1" lang="zh-CN">
                <a:latin typeface="微软雅黑" panose="020B0503020204020204" charset="-122"/>
                <a:ea typeface="微软雅黑" panose="020B0503020204020204" charset="-122"/>
              </a:rPr>
              <a:t>介绍</a:t>
            </a:r>
            <a:endParaRPr altLang="zh-CN" dirty="0" sz="2400" kumimoji="1" lang="en-US">
              <a:latin typeface="微软雅黑" panose="020B0503020204020204" charset="-122"/>
              <a:ea typeface="微软雅黑" panose="020B0503020204020204" charset="-122"/>
            </a:endParaRPr>
          </a:p>
          <a:p>
            <a:pPr lvl="1"/>
            <a:r>
              <a:rPr altLang="en-US" dirty="0" sz="1800" kumimoji="1" lang="zh-CN">
                <a:latin typeface="微软雅黑" panose="020B0503020204020204" charset="-122"/>
                <a:ea typeface="微软雅黑" panose="020B0503020204020204" charset="-122"/>
              </a:rPr>
              <a:t>创建并行机制</a:t>
            </a:r>
            <a:endParaRPr altLang="zh-CN" dirty="0" sz="1800" kumimoji="1" lang="en-US">
              <a:latin typeface="微软雅黑" panose="020B0503020204020204" charset="-122"/>
              <a:ea typeface="微软雅黑" panose="020B0503020204020204" charset="-122"/>
            </a:endParaRPr>
          </a:p>
          <a:p>
            <a:pPr lvl="1"/>
            <a:r>
              <a:rPr altLang="en-US" dirty="0" sz="1800" kumimoji="1" lang="zh-CN">
                <a:latin typeface="微软雅黑" panose="020B0503020204020204" charset="-122"/>
                <a:ea typeface="微软雅黑" panose="020B0503020204020204" charset="-122"/>
              </a:rPr>
              <a:t>并行循环</a:t>
            </a:r>
            <a:endParaRPr altLang="zh-CN" dirty="0" sz="1800" kumimoji="1" lang="en-US">
              <a:latin typeface="微软雅黑" panose="020B0503020204020204" charset="-122"/>
              <a:ea typeface="微软雅黑" panose="020B0503020204020204" charset="-122"/>
            </a:endParaRPr>
          </a:p>
          <a:p>
            <a:pPr lvl="1"/>
            <a:r>
              <a:rPr altLang="en-US" dirty="0" sz="1800" kumimoji="1" lang="zh-CN">
                <a:latin typeface="微软雅黑" panose="020B0503020204020204" charset="-122"/>
                <a:ea typeface="微软雅黑" panose="020B0503020204020204" charset="-122"/>
              </a:rPr>
              <a:t>同步</a:t>
            </a:r>
          </a:p>
          <a:p>
            <a:pPr lvl="1"/>
            <a:r>
              <a:rPr altLang="en-US" dirty="0" sz="1800" kumimoji="1" lang="zh-CN">
                <a:latin typeface="微软雅黑" panose="020B0503020204020204" charset="-122"/>
                <a:ea typeface="微软雅黑" panose="020B0503020204020204" charset="-122"/>
              </a:rPr>
              <a:t>数据共享</a:t>
            </a:r>
          </a:p>
          <a:p>
            <a:pPr lvl="0"/>
            <a:r>
              <a:rPr altLang="zh-CN" dirty="0" sz="2400" kumimoji="1" lang="en-US">
                <a:latin typeface="微软雅黑" panose="020B0503020204020204" charset="-122"/>
                <a:ea typeface="微软雅黑" panose="020B0503020204020204" charset="-122"/>
              </a:rPr>
              <a:t>OpenMP</a:t>
            </a:r>
            <a:r>
              <a:rPr altLang="en-US" dirty="0" sz="2400" kumimoji="1" lang="zh-CN">
                <a:latin typeface="微软雅黑" panose="020B0503020204020204" charset="-122"/>
                <a:ea typeface="微软雅黑" panose="020B0503020204020204" charset="-122"/>
              </a:rPr>
              <a:t>背后的机制</a:t>
            </a:r>
          </a:p>
          <a:p>
            <a:pPr lvl="1"/>
            <a:r>
              <a:rPr altLang="en-US" dirty="0" sz="1800" kumimoji="1" lang="zh-CN">
                <a:latin typeface="微软雅黑" panose="020B0503020204020204" charset="-122"/>
                <a:ea typeface="微软雅黑" panose="020B0503020204020204" charset="-122"/>
              </a:rPr>
              <a:t>共享内存硬件</a:t>
            </a:r>
          </a:p>
          <a:p>
            <a:pPr lvl="0"/>
            <a:r>
              <a:rPr altLang="en-US" dirty="0" sz="2400" kumimoji="1" lang="zh-CN">
                <a:latin typeface="微软雅黑" panose="020B0503020204020204" charset="-122"/>
                <a:ea typeface="微软雅黑" panose="020B0503020204020204" charset="-122"/>
              </a:rPr>
              <a:t>总结</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sp>
        <p:nvSpPr>
          <p:cNvPr id="1049196"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同步</a:t>
            </a:r>
          </a:p>
        </p:txBody>
      </p:sp>
      <p:sp>
        <p:nvSpPr>
          <p:cNvPr id="1049197"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198" name="内容占位符 2"/>
          <p:cNvSpPr>
            <a:spLocks noGrp="1"/>
          </p:cNvSpPr>
          <p:nvPr>
            <p:ph idx="1"/>
          </p:nvPr>
        </p:nvSpPr>
        <p:spPr>
          <a:xfrm>
            <a:off x="457200" y="990600"/>
            <a:ext cx="7896225" cy="5343525"/>
          </a:xfrm>
        </p:spPr>
        <p:txBody>
          <a:bodyPr/>
          <a:p>
            <a:r>
              <a:rPr altLang="en-US" dirty="0" lang="zh-CN">
                <a:latin typeface="微软雅黑" panose="020B0503020204020204" charset="-122"/>
                <a:ea typeface="微软雅黑" panose="020B0503020204020204" charset="-122"/>
              </a:rPr>
              <a:t>公共核心中包含的高级同步（完整的OpenMP规范还有很多）：</a:t>
            </a:r>
          </a:p>
          <a:p>
            <a:pPr lvl="1"/>
            <a:r>
              <a:rPr altLang="zh-CN" dirty="0" lang="en-US">
                <a:latin typeface="微软雅黑" panose="020B0503020204020204" charset="-122"/>
                <a:ea typeface="微软雅黑" panose="020B0503020204020204" charset="-122"/>
              </a:rPr>
              <a:t>critical region – </a:t>
            </a:r>
            <a:r>
              <a:rPr altLang="en-US" dirty="0" lang="zh-CN">
                <a:latin typeface="微软雅黑" panose="020B0503020204020204" charset="-122"/>
                <a:ea typeface="微软雅黑" panose="020B0503020204020204" charset="-122"/>
              </a:rPr>
              <a:t>临界区</a:t>
            </a:r>
          </a:p>
          <a:p>
            <a:pPr lvl="1"/>
            <a:r>
              <a:rPr altLang="zh-CN" dirty="0" lang="en-US">
                <a:latin typeface="微软雅黑" panose="020B0503020204020204" charset="-122"/>
                <a:ea typeface="微软雅黑" panose="020B0503020204020204" charset="-122"/>
              </a:rPr>
              <a:t>barrier – </a:t>
            </a:r>
            <a:r>
              <a:rPr altLang="en-US" dirty="0" lang="zh-CN">
                <a:latin typeface="微软雅黑" panose="020B0503020204020204" charset="-122"/>
                <a:ea typeface="微软雅黑" panose="020B0503020204020204" charset="-122"/>
              </a:rPr>
              <a:t>同步屏障</a:t>
            </a:r>
          </a:p>
        </p:txBody>
      </p:sp>
      <p:sp>
        <p:nvSpPr>
          <p:cNvPr id="1049199" name="Text Box 6"/>
          <p:cNvSpPr txBox="1">
            <a:spLocks noChangeArrowheads="1"/>
          </p:cNvSpPr>
          <p:nvPr>
            <p:custDataLst>
              <p:tags r:id="rId2"/>
            </p:custDataLst>
          </p:nvPr>
        </p:nvSpPr>
        <p:spPr bwMode="auto">
          <a:xfrm>
            <a:off x="5223577" y="3429000"/>
            <a:ext cx="3129848" cy="706755"/>
          </a:xfrm>
          <a:prstGeom prst="rect"/>
          <a:solidFill>
            <a:srgbClr val="FFFFE7"/>
          </a:solidFill>
          <a:ln w="12700">
            <a:solidFill>
              <a:schemeClr val="bg2"/>
            </a:solidFill>
            <a:miter lim="800000"/>
            <a:headEnd type="none" w="sm" len="sm"/>
            <a:tailEnd type="none" w="sm" len="sm"/>
          </a:ln>
        </p:spPr>
        <p:txBody>
          <a:bodyPr wrap="square">
            <a:spAutoFit/>
          </a:bodyPr>
          <a:p>
            <a:pPr algn="ctr" eaLnBrk="1" fontAlgn="auto" hangingPunct="1">
              <a:spcBef>
                <a:spcPct val="50000"/>
              </a:spcBef>
              <a:spcAft>
                <a:spcPts val="0"/>
              </a:spcAft>
            </a:pPr>
            <a:r>
              <a:rPr dirty="0" sz="2000" lang="en-US" err="1">
                <a:solidFill>
                  <a:srgbClr val="000000"/>
                </a:solidFill>
                <a:latin typeface="微软雅黑" panose="020B0503020204020204" charset="-122"/>
                <a:ea typeface="微软雅黑" panose="020B0503020204020204" charset="-122"/>
              </a:rPr>
              <a:t>同步用于施加顺序约束</a:t>
            </a:r>
            <a:r>
              <a:rPr altLang="en-US" dirty="0" sz="2000" lang="zh-CN">
                <a:solidFill>
                  <a:srgbClr val="000000"/>
                </a:solidFill>
                <a:latin typeface="微软雅黑" panose="020B0503020204020204" charset="-122"/>
                <a:ea typeface="微软雅黑" panose="020B0503020204020204" charset="-122"/>
              </a:rPr>
              <a:t>，并</a:t>
            </a:r>
            <a:r>
              <a:rPr dirty="0" sz="2000" lang="en-US" err="1">
                <a:solidFill>
                  <a:srgbClr val="000000"/>
                </a:solidFill>
                <a:latin typeface="微软雅黑" panose="020B0503020204020204" charset="-122"/>
                <a:ea typeface="微软雅黑" panose="020B0503020204020204" charset="-122"/>
              </a:rPr>
              <a:t>保护对共享数据的访问</a:t>
            </a:r>
            <a:endParaRPr dirty="0" sz="2000" lang="en-US">
              <a:solidFill>
                <a:srgbClr val="000000"/>
              </a:solidFill>
              <a:latin typeface="微软雅黑" panose="020B0503020204020204" charset="-122"/>
              <a:ea typeface="微软雅黑" panose="020B050302020402020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260" name=""/>
        <p:cNvGrpSpPr/>
        <p:nvPr/>
      </p:nvGrpSpPr>
      <p:grpSpPr>
        <a:xfrm>
          <a:off x="0" y="0"/>
          <a:ext cx="0" cy="0"/>
          <a:chOff x="0" y="0"/>
          <a:chExt cx="0" cy="0"/>
        </a:xfrm>
      </p:grpSpPr>
      <p:sp>
        <p:nvSpPr>
          <p:cNvPr id="1049203"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同步：</a:t>
            </a:r>
            <a:r>
              <a:rPr altLang="zh-CN" dirty="0" lang="en-US">
                <a:latin typeface="微软雅黑" panose="020B0503020204020204" charset="-122"/>
                <a:ea typeface="微软雅黑" panose="020B0503020204020204" charset="-122"/>
                <a:cs typeface="MS PGothic" panose="020B0600070205080204" pitchFamily="-96" charset="-128"/>
              </a:rPr>
              <a:t>critical</a:t>
            </a:r>
          </a:p>
        </p:txBody>
      </p:sp>
      <p:sp>
        <p:nvSpPr>
          <p:cNvPr id="1049204"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205" name="内容占位符 2"/>
          <p:cNvSpPr>
            <a:spLocks noGrp="1"/>
          </p:cNvSpPr>
          <p:nvPr>
            <p:ph idx="1"/>
          </p:nvPr>
        </p:nvSpPr>
        <p:spPr>
          <a:xfrm>
            <a:off x="457200" y="990600"/>
            <a:ext cx="8153400" cy="5343525"/>
          </a:xfrm>
        </p:spPr>
        <p:txBody>
          <a:bodyPr/>
          <a:p>
            <a:r>
              <a:rPr altLang="en-US" dirty="0" lang="zh-CN">
                <a:latin typeface="微软雅黑" panose="020B0503020204020204" charset="-122"/>
                <a:ea typeface="微软雅黑" panose="020B0503020204020204" charset="-122"/>
              </a:rPr>
              <a:t>互斥：一次只能有一个线程进入临界区</a:t>
            </a:r>
            <a:r>
              <a:rPr altLang="zh-CN" dirty="0" lang="en-US">
                <a:latin typeface="微软雅黑" panose="020B0503020204020204" charset="-122"/>
                <a:ea typeface="微软雅黑" panose="020B0503020204020204" charset="-122"/>
              </a:rPr>
              <a:t>(critical region)</a:t>
            </a:r>
            <a:endParaRPr altLang="en-US" dirty="0" lang="zh-CN">
              <a:latin typeface="微软雅黑" panose="020B0503020204020204" charset="-122"/>
              <a:ea typeface="微软雅黑" panose="020B0503020204020204" charset="-122"/>
            </a:endParaRPr>
          </a:p>
        </p:txBody>
      </p:sp>
      <p:sp>
        <p:nvSpPr>
          <p:cNvPr id="1049206" name="Rectangle 4"/>
          <p:cNvSpPr>
            <a:spLocks noChangeArrowheads="1"/>
          </p:cNvSpPr>
          <p:nvPr>
            <p:custDataLst>
              <p:tags r:id="rId2"/>
            </p:custDataLst>
          </p:nvPr>
        </p:nvSpPr>
        <p:spPr bwMode="auto">
          <a:xfrm>
            <a:off x="3017838" y="2005013"/>
            <a:ext cx="5746750" cy="4709624"/>
          </a:xfrm>
          <a:prstGeom prst="rect"/>
          <a:solidFill>
            <a:srgbClr val="F7FDFF"/>
          </a:solidFill>
          <a:ln w="9525">
            <a:noFill/>
            <a:miter lim="800000"/>
          </a:ln>
        </p:spPr>
        <p:txBody>
          <a:bodyPr bIns="46038" lIns="92075" rIns="92075" tIns="46038">
            <a:spAutoFit/>
          </a:bodyPr>
          <a:p>
            <a:pPr eaLnBrk="1" fontAlgn="auto" hangingPunct="1">
              <a:spcBef>
                <a:spcPct val="50000"/>
              </a:spcBef>
              <a:spcAft>
                <a:spcPts val="0"/>
              </a:spcAft>
            </a:pPr>
            <a:r>
              <a:rPr altLang="zh-CN" dirty="0" sz="2000" lang="en-US">
                <a:solidFill>
                  <a:srgbClr val="000000"/>
                </a:solidFill>
              </a:rPr>
              <a:t>float  res;</a:t>
            </a:r>
          </a:p>
          <a:p>
            <a:pPr eaLnBrk="1" fontAlgn="auto" hangingPunct="1">
              <a:spcBef>
                <a:spcPct val="50000"/>
              </a:spcBef>
              <a:spcAft>
                <a:spcPts val="0"/>
              </a:spcAft>
            </a:pPr>
            <a:r>
              <a:rPr altLang="zh-CN" b="1" dirty="0" sz="2000" lang="en-US">
                <a:solidFill>
                  <a:srgbClr val="C00000"/>
                </a:solidFill>
              </a:rPr>
              <a:t>#</a:t>
            </a:r>
            <a:r>
              <a:rPr altLang="zh-CN" b="1" dirty="0" sz="2000" lang="en-US" err="1">
                <a:solidFill>
                  <a:srgbClr val="C00000"/>
                </a:solidFill>
              </a:rPr>
              <a:t>pragma</a:t>
            </a:r>
            <a:r>
              <a:rPr altLang="zh-CN" b="1" dirty="0" sz="2000" lang="en-US">
                <a:solidFill>
                  <a:srgbClr val="C00000"/>
                </a:solidFill>
              </a:rPr>
              <a:t> </a:t>
            </a:r>
            <a:r>
              <a:rPr altLang="zh-CN" b="1" dirty="0" sz="2000" lang="en-US" err="1">
                <a:solidFill>
                  <a:srgbClr val="C00000"/>
                </a:solidFill>
              </a:rPr>
              <a:t>omp</a:t>
            </a:r>
            <a:r>
              <a:rPr altLang="zh-CN" b="1" dirty="0" sz="2000" lang="en-US">
                <a:solidFill>
                  <a:srgbClr val="C00000"/>
                </a:solidFill>
              </a:rPr>
              <a:t> parallel</a:t>
            </a:r>
          </a:p>
          <a:p>
            <a:pPr eaLnBrk="1" fontAlgn="auto" hangingPunct="1">
              <a:spcBef>
                <a:spcPct val="50000"/>
              </a:spcBef>
              <a:spcAft>
                <a:spcPts val="0"/>
              </a:spcAft>
            </a:pPr>
            <a:r>
              <a:rPr altLang="zh-CN" dirty="0" sz="2000" lang="en-US">
                <a:solidFill>
                  <a:srgbClr val="000000"/>
                </a:solidFill>
              </a:rPr>
              <a:t>{     float B;   </a:t>
            </a:r>
            <a:r>
              <a:rPr altLang="zh-CN" dirty="0" sz="2000" lang="en-US" err="1">
                <a:solidFill>
                  <a:srgbClr val="000000"/>
                </a:solidFill>
              </a:rPr>
              <a:t>int</a:t>
            </a:r>
            <a:r>
              <a:rPr altLang="zh-CN" dirty="0" sz="2000" lang="en-US">
                <a:solidFill>
                  <a:srgbClr val="000000"/>
                </a:solidFill>
              </a:rPr>
              <a:t> </a:t>
            </a:r>
            <a:r>
              <a:rPr altLang="zh-CN" dirty="0" sz="2000" lang="en-US" err="1">
                <a:solidFill>
                  <a:srgbClr val="000000"/>
                </a:solidFill>
              </a:rPr>
              <a:t>i</a:t>
            </a:r>
            <a:r>
              <a:rPr altLang="zh-CN" dirty="0" sz="2000" lang="en-US">
                <a:solidFill>
                  <a:srgbClr val="000000"/>
                </a:solidFill>
              </a:rPr>
              <a:t>, id, </a:t>
            </a:r>
            <a:r>
              <a:rPr altLang="zh-CN" dirty="0" sz="2000" lang="en-US" err="1">
                <a:solidFill>
                  <a:srgbClr val="000000"/>
                </a:solidFill>
              </a:rPr>
              <a:t>nthrds</a:t>
            </a:r>
            <a:r>
              <a:rPr altLang="zh-CN" dirty="0" sz="2000" lang="en-US">
                <a:solidFill>
                  <a:srgbClr val="000000"/>
                </a:solidFill>
              </a:rPr>
              <a:t>;</a:t>
            </a:r>
          </a:p>
          <a:p>
            <a:pPr eaLnBrk="1" fontAlgn="auto" hangingPunct="1">
              <a:spcBef>
                <a:spcPct val="50000"/>
              </a:spcBef>
              <a:spcAft>
                <a:spcPts val="0"/>
              </a:spcAft>
            </a:pPr>
            <a:r>
              <a:rPr altLang="zh-CN" dirty="0" sz="2000" lang="en-US">
                <a:solidFill>
                  <a:srgbClr val="000000"/>
                </a:solidFill>
              </a:rPr>
              <a:t>      id = </a:t>
            </a:r>
            <a:r>
              <a:rPr altLang="zh-CN" dirty="0" sz="2000" lang="en-US" err="1">
                <a:solidFill>
                  <a:srgbClr val="000000"/>
                </a:solidFill>
              </a:rPr>
              <a:t>omp_get_thread_num</a:t>
            </a:r>
            <a:r>
              <a:rPr altLang="zh-CN" dirty="0" sz="2000" lang="en-US">
                <a:solidFill>
                  <a:srgbClr val="000000"/>
                </a:solidFill>
              </a:rPr>
              <a:t>();</a:t>
            </a:r>
          </a:p>
          <a:p>
            <a:pPr eaLnBrk="1" fontAlgn="auto" hangingPunct="1">
              <a:spcBef>
                <a:spcPct val="50000"/>
              </a:spcBef>
              <a:spcAft>
                <a:spcPts val="0"/>
              </a:spcAft>
            </a:pPr>
            <a:r>
              <a:rPr altLang="zh-CN" dirty="0" sz="2000" lang="en-US">
                <a:solidFill>
                  <a:srgbClr val="000000"/>
                </a:solidFill>
              </a:rPr>
              <a:t>      </a:t>
            </a:r>
            <a:r>
              <a:rPr altLang="zh-CN" dirty="0" sz="2000" lang="en-US" err="1">
                <a:solidFill>
                  <a:srgbClr val="000000"/>
                </a:solidFill>
              </a:rPr>
              <a:t>nthrds</a:t>
            </a:r>
            <a:r>
              <a:rPr altLang="zh-CN" dirty="0" sz="2000" lang="en-US">
                <a:solidFill>
                  <a:srgbClr val="000000"/>
                </a:solidFill>
              </a:rPr>
              <a:t> = </a:t>
            </a:r>
            <a:r>
              <a:rPr altLang="zh-CN" dirty="0" sz="2000" lang="en-US" err="1">
                <a:solidFill>
                  <a:srgbClr val="000000"/>
                </a:solidFill>
              </a:rPr>
              <a:t>omp_get_num_threads</a:t>
            </a:r>
            <a:r>
              <a:rPr altLang="zh-CN" dirty="0" sz="2000" lang="en-US">
                <a:solidFill>
                  <a:srgbClr val="000000"/>
                </a:solidFill>
              </a:rPr>
              <a:t>();</a:t>
            </a:r>
          </a:p>
          <a:p>
            <a:pPr eaLnBrk="1" fontAlgn="auto" hangingPunct="1">
              <a:spcBef>
                <a:spcPct val="50000"/>
              </a:spcBef>
              <a:spcAft>
                <a:spcPts val="0"/>
              </a:spcAft>
            </a:pPr>
            <a:r>
              <a:rPr altLang="zh-CN" dirty="0" sz="2000" lang="en-US">
                <a:solidFill>
                  <a:srgbClr val="000000"/>
                </a:solidFill>
              </a:rPr>
              <a:t>       for(</a:t>
            </a:r>
            <a:r>
              <a:rPr altLang="zh-CN" dirty="0" sz="2000" lang="en-US" err="1">
                <a:solidFill>
                  <a:srgbClr val="000000"/>
                </a:solidFill>
              </a:rPr>
              <a:t>i</a:t>
            </a:r>
            <a:r>
              <a:rPr altLang="zh-CN" dirty="0" sz="2000" lang="en-US">
                <a:solidFill>
                  <a:srgbClr val="000000"/>
                </a:solidFill>
              </a:rPr>
              <a:t>=</a:t>
            </a:r>
            <a:r>
              <a:rPr altLang="zh-CN" dirty="0" sz="2000" lang="en-US" err="1">
                <a:solidFill>
                  <a:srgbClr val="000000"/>
                </a:solidFill>
              </a:rPr>
              <a:t>id;i</a:t>
            </a:r>
            <a:r>
              <a:rPr altLang="zh-CN" dirty="0" sz="2000" lang="en-US">
                <a:solidFill>
                  <a:srgbClr val="000000"/>
                </a:solidFill>
              </a:rPr>
              <a:t>&lt;</a:t>
            </a:r>
            <a:r>
              <a:rPr altLang="zh-CN" dirty="0" sz="2000" lang="en-US" err="1">
                <a:solidFill>
                  <a:srgbClr val="000000"/>
                </a:solidFill>
              </a:rPr>
              <a:t>niters;i</a:t>
            </a:r>
            <a:r>
              <a:rPr altLang="zh-CN" dirty="0" sz="2000" lang="en-US">
                <a:solidFill>
                  <a:srgbClr val="000000"/>
                </a:solidFill>
              </a:rPr>
              <a:t>+=</a:t>
            </a:r>
            <a:r>
              <a:rPr altLang="zh-CN" dirty="0" sz="2000" lang="en-US" err="1">
                <a:solidFill>
                  <a:srgbClr val="000000"/>
                </a:solidFill>
              </a:rPr>
              <a:t>nthrds</a:t>
            </a:r>
            <a:r>
              <a:rPr altLang="zh-CN" dirty="0" sz="2000" lang="en-US">
                <a:solidFill>
                  <a:srgbClr val="000000"/>
                </a:solidFill>
              </a:rPr>
              <a:t>){</a:t>
            </a:r>
          </a:p>
          <a:p>
            <a:pPr eaLnBrk="1" fontAlgn="auto" hangingPunct="1">
              <a:spcBef>
                <a:spcPct val="50000"/>
              </a:spcBef>
              <a:spcAft>
                <a:spcPts val="0"/>
              </a:spcAft>
            </a:pPr>
            <a:r>
              <a:rPr altLang="zh-CN" dirty="0" sz="2000" lang="en-US">
                <a:solidFill>
                  <a:srgbClr val="000000"/>
                </a:solidFill>
              </a:rPr>
              <a:t>	B =  </a:t>
            </a:r>
            <a:r>
              <a:rPr altLang="zh-CN" dirty="0" sz="2000" lang="en-US" err="1">
                <a:solidFill>
                  <a:srgbClr val="000000"/>
                </a:solidFill>
              </a:rPr>
              <a:t>big_job</a:t>
            </a:r>
            <a:r>
              <a:rPr altLang="zh-CN" dirty="0" sz="2000" lang="en-US">
                <a:solidFill>
                  <a:srgbClr val="000000"/>
                </a:solidFill>
              </a:rPr>
              <a:t>(</a:t>
            </a:r>
            <a:r>
              <a:rPr altLang="zh-CN" dirty="0" sz="2000" lang="en-US" err="1">
                <a:solidFill>
                  <a:srgbClr val="000000"/>
                </a:solidFill>
              </a:rPr>
              <a:t>i</a:t>
            </a:r>
            <a:r>
              <a:rPr altLang="zh-CN" dirty="0" sz="2000" lang="en-US">
                <a:solidFill>
                  <a:srgbClr val="000000"/>
                </a:solidFill>
              </a:rPr>
              <a:t>);</a:t>
            </a:r>
          </a:p>
          <a:p>
            <a:pPr eaLnBrk="1" fontAlgn="auto" hangingPunct="1">
              <a:spcBef>
                <a:spcPct val="50000"/>
              </a:spcBef>
              <a:spcAft>
                <a:spcPts val="0"/>
              </a:spcAft>
            </a:pPr>
            <a:r>
              <a:rPr altLang="zh-CN" b="1" dirty="0" sz="2000" lang="en-US">
                <a:solidFill>
                  <a:srgbClr val="C00000"/>
                </a:solidFill>
              </a:rPr>
              <a:t>#pragma </a:t>
            </a:r>
            <a:r>
              <a:rPr altLang="zh-CN" b="1" dirty="0" sz="2000" lang="en-US" err="1">
                <a:solidFill>
                  <a:srgbClr val="C00000"/>
                </a:solidFill>
              </a:rPr>
              <a:t>omp</a:t>
            </a:r>
            <a:r>
              <a:rPr altLang="zh-CN" b="1" dirty="0" sz="2000" lang="en-US">
                <a:solidFill>
                  <a:srgbClr val="C00000"/>
                </a:solidFill>
              </a:rPr>
              <a:t> critical </a:t>
            </a:r>
            <a:br>
              <a:rPr altLang="zh-CN" dirty="0" sz="2000" lang="en-US">
                <a:solidFill>
                  <a:srgbClr val="000000"/>
                </a:solidFill>
              </a:rPr>
            </a:br>
            <a:r>
              <a:rPr altLang="zh-CN" dirty="0" sz="2000" lang="en-US">
                <a:solidFill>
                  <a:srgbClr val="000000"/>
                </a:solidFill>
              </a:rPr>
              <a:t>             res += consume (B);</a:t>
            </a:r>
          </a:p>
          <a:p>
            <a:pPr eaLnBrk="1" fontAlgn="auto" hangingPunct="1">
              <a:spcBef>
                <a:spcPct val="50000"/>
              </a:spcBef>
              <a:spcAft>
                <a:spcPts val="0"/>
              </a:spcAft>
            </a:pPr>
            <a:r>
              <a:rPr altLang="zh-CN" dirty="0" sz="2000" lang="en-US">
                <a:solidFill>
                  <a:srgbClr val="000000"/>
                </a:solidFill>
              </a:rPr>
              <a:t>      }</a:t>
            </a:r>
            <a:br>
              <a:rPr altLang="zh-CN" dirty="0" sz="2000" lang="en-US">
                <a:solidFill>
                  <a:srgbClr val="000000"/>
                </a:solidFill>
              </a:rPr>
            </a:br>
            <a:r>
              <a:rPr altLang="zh-CN" dirty="0" sz="2000" lang="en-US">
                <a:solidFill>
                  <a:srgbClr val="000000"/>
                </a:solidFill>
              </a:rPr>
              <a:t>}</a:t>
            </a:r>
          </a:p>
        </p:txBody>
      </p:sp>
      <p:sp>
        <p:nvSpPr>
          <p:cNvPr id="1049207" name="Text Box 5"/>
          <p:cNvSpPr txBox="1">
            <a:spLocks noChangeArrowheads="1"/>
          </p:cNvSpPr>
          <p:nvPr>
            <p:custDataLst>
              <p:tags r:id="rId3"/>
            </p:custDataLst>
          </p:nvPr>
        </p:nvSpPr>
        <p:spPr bwMode="auto">
          <a:xfrm>
            <a:off x="441325" y="3949700"/>
            <a:ext cx="2286000" cy="1322070"/>
          </a:xfrm>
          <a:prstGeom prst="rect"/>
          <a:solidFill>
            <a:srgbClr val="FFFFE7"/>
          </a:solidFill>
          <a:ln w="12700">
            <a:noFill/>
            <a:miter lim="800000"/>
            <a:headEnd type="none" w="sm" len="sm"/>
            <a:tailEnd type="none" w="sm" len="sm"/>
          </a:ln>
          <a:effectLst>
            <a:outerShdw algn="ctr" dir="2700000" dist="107763" rotWithShape="0">
              <a:schemeClr val="bg2"/>
            </a:outerShdw>
          </a:effectLst>
        </p:spPr>
        <p:txBody>
          <a:bodyPr>
            <a:spAutoFit/>
          </a:bodyPr>
          <a:p>
            <a:pPr eaLnBrk="1" fontAlgn="auto" hangingPunct="1">
              <a:spcBef>
                <a:spcPct val="50000"/>
              </a:spcBef>
              <a:spcAft>
                <a:spcPts val="0"/>
              </a:spcAft>
            </a:pPr>
            <a:r>
              <a:rPr altLang="zh-CN" dirty="0" sz="2000" lang="en-US">
                <a:solidFill>
                  <a:srgbClr val="000000"/>
                </a:solidFill>
                <a:latin typeface="微软雅黑" panose="020B0503020204020204" charset="-122"/>
                <a:ea typeface="微软雅黑" panose="020B0503020204020204" charset="-122"/>
                <a:cs typeface="微软雅黑" panose="020B0503020204020204" charset="-122"/>
              </a:rPr>
              <a:t>线程等待轮到它们——一次只有一个线程调用consumer（）</a:t>
            </a:r>
          </a:p>
        </p:txBody>
      </p:sp>
      <p:sp>
        <p:nvSpPr>
          <p:cNvPr id="1049208" name="Line 6"/>
          <p:cNvSpPr>
            <a:spLocks noChangeShapeType="1"/>
          </p:cNvSpPr>
          <p:nvPr>
            <p:custDataLst>
              <p:tags r:id="rId4"/>
            </p:custDataLst>
          </p:nvPr>
        </p:nvSpPr>
        <p:spPr bwMode="auto">
          <a:xfrm>
            <a:off x="2727325" y="4940300"/>
            <a:ext cx="355600" cy="417513"/>
          </a:xfrm>
          <a:prstGeom prst="line"/>
          <a:noFill/>
          <a:ln w="28575">
            <a:solidFill>
              <a:schemeClr val="tx1"/>
            </a:solidFill>
            <a:round/>
            <a:headEnd type="none" w="sm" len="sm"/>
            <a:tailEnd type="triangle" w="sm" len="sm"/>
          </a:ln>
        </p:spPr>
        <p:txBody>
          <a:bodyPr anchor="ctr" wrap="none"/>
          <a:p>
            <a:pPr eaLnBrk="1" fontAlgn="auto" hangingPunct="1">
              <a:spcBef>
                <a:spcPts val="0"/>
              </a:spcBef>
              <a:spcAft>
                <a:spcPts val="0"/>
              </a:spcAft>
            </a:pPr>
            <a:endParaRPr lang="en-US">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63" name=""/>
        <p:cNvGrpSpPr/>
        <p:nvPr/>
      </p:nvGrpSpPr>
      <p:grpSpPr>
        <a:xfrm>
          <a:off x="0" y="0"/>
          <a:ext cx="0" cy="0"/>
          <a:chOff x="0" y="0"/>
          <a:chExt cx="0" cy="0"/>
        </a:xfrm>
      </p:grpSpPr>
      <p:sp>
        <p:nvSpPr>
          <p:cNvPr id="1049212"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同步屏障：</a:t>
            </a:r>
            <a:r>
              <a:rPr altLang="zh-CN" dirty="0" lang="en-US">
                <a:latin typeface="微软雅黑" panose="020B0503020204020204" charset="-122"/>
                <a:ea typeface="微软雅黑" panose="020B0503020204020204" charset="-122"/>
                <a:cs typeface="MS PGothic" panose="020B0600070205080204" pitchFamily="-96" charset="-128"/>
              </a:rPr>
              <a:t>barrier</a:t>
            </a:r>
          </a:p>
        </p:txBody>
      </p:sp>
      <p:sp>
        <p:nvSpPr>
          <p:cNvPr id="1049213"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214" name="内容占位符 2"/>
          <p:cNvSpPr>
            <a:spLocks noGrp="1"/>
          </p:cNvSpPr>
          <p:nvPr>
            <p:ph idx="1"/>
          </p:nvPr>
        </p:nvSpPr>
        <p:spPr>
          <a:xfrm>
            <a:off x="457200" y="990600"/>
            <a:ext cx="7896225" cy="5343525"/>
          </a:xfrm>
        </p:spPr>
        <p:txBody>
          <a:bodyPr/>
          <a:p>
            <a:r>
              <a:rPr altLang="en-US" dirty="0" lang="zh-CN">
                <a:latin typeface="微软雅黑" panose="020B0503020204020204" charset="-122"/>
                <a:ea typeface="微软雅黑" panose="020B0503020204020204" charset="-122"/>
              </a:rPr>
              <a:t>同步屏障：程序中所有线程在允许任何线程继续之前都要到达的一个点。</a:t>
            </a:r>
          </a:p>
          <a:p>
            <a:r>
              <a:rPr altLang="en-US" dirty="0" lang="zh-CN">
                <a:latin typeface="微软雅黑" panose="020B0503020204020204" charset="-122"/>
                <a:ea typeface="微软雅黑" panose="020B0503020204020204" charset="-122"/>
              </a:rPr>
              <a:t>它是一个“独立”的编译指示，意味着它与用户代码无关……它是一条可执行语句。</a:t>
            </a:r>
          </a:p>
        </p:txBody>
      </p:sp>
      <p:sp>
        <p:nvSpPr>
          <p:cNvPr id="1049215" name="Rectangle 4"/>
          <p:cNvSpPr>
            <a:spLocks noChangeArrowheads="1"/>
          </p:cNvSpPr>
          <p:nvPr>
            <p:custDataLst>
              <p:tags r:id="rId2"/>
            </p:custDataLst>
          </p:nvPr>
        </p:nvSpPr>
        <p:spPr bwMode="auto">
          <a:xfrm>
            <a:off x="1991638" y="2605576"/>
            <a:ext cx="6518699" cy="4246245"/>
          </a:xfrm>
          <a:prstGeom prst="rect"/>
          <a:solidFill>
            <a:srgbClr val="F7FDFF"/>
          </a:solidFill>
          <a:ln w="9525">
            <a:noFill/>
            <a:miter lim="800000"/>
          </a:ln>
        </p:spPr>
        <p:txBody>
          <a:bodyPr bIns="46038" lIns="92075" rIns="92075" tIns="46038" wrap="square">
            <a:spAutoFit/>
          </a:bodyPr>
          <a:p>
            <a:pPr eaLnBrk="1" fontAlgn="auto" hangingPunct="1">
              <a:spcBef>
                <a:spcPct val="50000"/>
              </a:spcBef>
              <a:spcAft>
                <a:spcPts val="0"/>
              </a:spcAft>
            </a:pPr>
            <a:r>
              <a:rPr altLang="zh-CN" b="1" dirty="0" sz="1800" lang="en-US">
                <a:solidFill>
                  <a:srgbClr val="000000"/>
                </a:solidFill>
              </a:rPr>
              <a:t>double </a:t>
            </a:r>
            <a:r>
              <a:rPr altLang="zh-CN" b="1" dirty="0" sz="1800" lang="en-US" err="1">
                <a:solidFill>
                  <a:srgbClr val="000000"/>
                </a:solidFill>
              </a:rPr>
              <a:t>Arr</a:t>
            </a:r>
            <a:r>
              <a:rPr altLang="zh-CN" b="1" dirty="0" sz="1800" lang="en-US">
                <a:solidFill>
                  <a:srgbClr val="000000"/>
                </a:solidFill>
              </a:rPr>
              <a:t>[8], </a:t>
            </a:r>
            <a:r>
              <a:rPr altLang="zh-CN" b="1" dirty="0" sz="1800" lang="en-US" err="1">
                <a:solidFill>
                  <a:srgbClr val="000000"/>
                </a:solidFill>
              </a:rPr>
              <a:t>Brr</a:t>
            </a:r>
            <a:r>
              <a:rPr altLang="zh-CN" b="1" dirty="0" sz="1800" lang="en-US">
                <a:solidFill>
                  <a:srgbClr val="000000"/>
                </a:solidFill>
              </a:rPr>
              <a:t>[8];            </a:t>
            </a:r>
            <a:r>
              <a:rPr altLang="zh-CN" b="1" dirty="0" sz="1800" lang="en-US" err="1">
                <a:solidFill>
                  <a:srgbClr val="000000"/>
                </a:solidFill>
              </a:rPr>
              <a:t>int</a:t>
            </a:r>
            <a:r>
              <a:rPr altLang="zh-CN" b="1" dirty="0" sz="1800" lang="en-US">
                <a:solidFill>
                  <a:srgbClr val="000000"/>
                </a:solidFill>
              </a:rPr>
              <a:t> </a:t>
            </a:r>
            <a:r>
              <a:rPr altLang="zh-CN" b="1" dirty="0" sz="1800" lang="en-US" err="1">
                <a:solidFill>
                  <a:srgbClr val="000000"/>
                </a:solidFill>
              </a:rPr>
              <a:t>numthrds</a:t>
            </a:r>
            <a:r>
              <a:rPr altLang="zh-CN" b="1" dirty="0" sz="1800" lang="en-US">
                <a:solidFill>
                  <a:srgbClr val="000000"/>
                </a:solidFill>
              </a:rPr>
              <a:t>;</a:t>
            </a:r>
          </a:p>
          <a:p>
            <a:pPr eaLnBrk="1" fontAlgn="auto" hangingPunct="1">
              <a:spcBef>
                <a:spcPct val="50000"/>
              </a:spcBef>
              <a:spcAft>
                <a:spcPts val="0"/>
              </a:spcAft>
            </a:pPr>
            <a:r>
              <a:rPr altLang="zh-CN" b="1" dirty="0" sz="1800" lang="en-US" err="1">
                <a:solidFill>
                  <a:srgbClr val="000000"/>
                </a:solidFill>
              </a:rPr>
              <a:t>omp_set_num_threads</a:t>
            </a:r>
            <a:r>
              <a:rPr altLang="zh-CN" b="1" dirty="0" sz="1800" lang="en-US">
                <a:solidFill>
                  <a:srgbClr val="000000"/>
                </a:solidFill>
              </a:rPr>
              <a:t>(8)</a:t>
            </a:r>
            <a:endParaRPr altLang="zh-CN" b="1" dirty="0" sz="1800" lang="en-US">
              <a:solidFill>
                <a:srgbClr val="C00000"/>
              </a:solidFill>
            </a:endParaRPr>
          </a:p>
          <a:p>
            <a:pPr eaLnBrk="1" fontAlgn="auto" hangingPunct="1">
              <a:spcBef>
                <a:spcPct val="50000"/>
              </a:spcBef>
              <a:spcAft>
                <a:spcPts val="0"/>
              </a:spcAft>
            </a:pPr>
            <a:r>
              <a:rPr altLang="zh-CN" b="1" dirty="0" sz="1800" lang="en-US">
                <a:solidFill>
                  <a:srgbClr val="C00000"/>
                </a:solidFill>
              </a:rPr>
              <a:t>#pragma </a:t>
            </a:r>
            <a:r>
              <a:rPr altLang="zh-CN" b="1" dirty="0" sz="1800" lang="en-US" err="1">
                <a:solidFill>
                  <a:srgbClr val="C00000"/>
                </a:solidFill>
              </a:rPr>
              <a:t>omp</a:t>
            </a:r>
            <a:r>
              <a:rPr altLang="zh-CN" b="1" dirty="0" sz="1800" lang="en-US">
                <a:solidFill>
                  <a:srgbClr val="C00000"/>
                </a:solidFill>
              </a:rPr>
              <a:t> parallel</a:t>
            </a:r>
          </a:p>
          <a:p>
            <a:pPr eaLnBrk="1" fontAlgn="auto" hangingPunct="1">
              <a:spcBef>
                <a:spcPct val="50000"/>
              </a:spcBef>
              <a:spcAft>
                <a:spcPts val="0"/>
              </a:spcAft>
            </a:pPr>
            <a:r>
              <a:rPr altLang="zh-CN" dirty="0" sz="1800" lang="en-US">
                <a:solidFill>
                  <a:srgbClr val="000000"/>
                </a:solidFill>
              </a:rPr>
              <a:t>{    </a:t>
            </a:r>
            <a:r>
              <a:rPr altLang="zh-CN" dirty="0" sz="1800" lang="en-US" err="1">
                <a:solidFill>
                  <a:srgbClr val="000000"/>
                </a:solidFill>
              </a:rPr>
              <a:t>int</a:t>
            </a:r>
            <a:r>
              <a:rPr altLang="zh-CN" dirty="0" sz="1800" lang="en-US">
                <a:solidFill>
                  <a:srgbClr val="000000"/>
                </a:solidFill>
              </a:rPr>
              <a:t> id, </a:t>
            </a:r>
            <a:r>
              <a:rPr altLang="zh-CN" dirty="0" sz="1800" lang="en-US" err="1">
                <a:solidFill>
                  <a:srgbClr val="000000"/>
                </a:solidFill>
              </a:rPr>
              <a:t>nthrds</a:t>
            </a:r>
            <a:r>
              <a:rPr altLang="zh-CN" dirty="0" sz="1800" lang="en-US">
                <a:solidFill>
                  <a:srgbClr val="000000"/>
                </a:solidFill>
              </a:rPr>
              <a:t>;</a:t>
            </a:r>
          </a:p>
          <a:p>
            <a:pPr eaLnBrk="1" fontAlgn="auto" hangingPunct="1">
              <a:spcBef>
                <a:spcPct val="50000"/>
              </a:spcBef>
              <a:spcAft>
                <a:spcPts val="0"/>
              </a:spcAft>
            </a:pPr>
            <a:r>
              <a:rPr altLang="zh-CN" dirty="0" sz="1800" lang="en-US">
                <a:solidFill>
                  <a:srgbClr val="000000"/>
                </a:solidFill>
              </a:rPr>
              <a:t>      id = </a:t>
            </a:r>
            <a:r>
              <a:rPr altLang="zh-CN" dirty="0" sz="1800" lang="en-US" err="1">
                <a:solidFill>
                  <a:srgbClr val="000000"/>
                </a:solidFill>
              </a:rPr>
              <a:t>omp_get_thread_num</a:t>
            </a:r>
            <a:r>
              <a:rPr altLang="zh-CN" dirty="0" sz="1800" lang="en-US">
                <a:solidFill>
                  <a:srgbClr val="000000"/>
                </a:solidFill>
              </a:rPr>
              <a:t>();</a:t>
            </a:r>
          </a:p>
          <a:p>
            <a:pPr eaLnBrk="1" fontAlgn="auto" hangingPunct="1">
              <a:spcBef>
                <a:spcPct val="50000"/>
              </a:spcBef>
              <a:spcAft>
                <a:spcPts val="0"/>
              </a:spcAft>
            </a:pPr>
            <a:r>
              <a:rPr altLang="zh-CN" dirty="0" sz="1800" lang="en-US">
                <a:solidFill>
                  <a:srgbClr val="000000"/>
                </a:solidFill>
              </a:rPr>
              <a:t>      </a:t>
            </a:r>
            <a:r>
              <a:rPr altLang="zh-CN" dirty="0" sz="1800" lang="en-US" err="1">
                <a:solidFill>
                  <a:srgbClr val="000000"/>
                </a:solidFill>
              </a:rPr>
              <a:t>nthrds</a:t>
            </a:r>
            <a:r>
              <a:rPr altLang="zh-CN" dirty="0" sz="1800" lang="en-US">
                <a:solidFill>
                  <a:srgbClr val="000000"/>
                </a:solidFill>
              </a:rPr>
              <a:t> = </a:t>
            </a:r>
            <a:r>
              <a:rPr altLang="zh-CN" dirty="0" sz="1800" lang="en-US" err="1">
                <a:solidFill>
                  <a:srgbClr val="000000"/>
                </a:solidFill>
              </a:rPr>
              <a:t>omp_get_num_threads</a:t>
            </a:r>
            <a:r>
              <a:rPr altLang="zh-CN" dirty="0" sz="1800" lang="en-US">
                <a:solidFill>
                  <a:srgbClr val="000000"/>
                </a:solidFill>
              </a:rPr>
              <a:t>();</a:t>
            </a:r>
          </a:p>
          <a:p>
            <a:pPr eaLnBrk="1" fontAlgn="auto" hangingPunct="1">
              <a:spcBef>
                <a:spcPct val="50000"/>
              </a:spcBef>
              <a:spcAft>
                <a:spcPts val="0"/>
              </a:spcAft>
            </a:pPr>
            <a:r>
              <a:rPr altLang="zh-CN" dirty="0" sz="1800" lang="en-US">
                <a:solidFill>
                  <a:srgbClr val="000000"/>
                </a:solidFill>
              </a:rPr>
              <a:t>      if (id==0) </a:t>
            </a:r>
            <a:r>
              <a:rPr altLang="zh-CN" dirty="0" sz="1800" lang="en-US" err="1">
                <a:solidFill>
                  <a:srgbClr val="000000"/>
                </a:solidFill>
              </a:rPr>
              <a:t>numthrds</a:t>
            </a:r>
            <a:r>
              <a:rPr altLang="zh-CN" dirty="0" sz="1800" lang="en-US">
                <a:solidFill>
                  <a:srgbClr val="000000"/>
                </a:solidFill>
              </a:rPr>
              <a:t> = </a:t>
            </a:r>
            <a:r>
              <a:rPr altLang="zh-CN" dirty="0" sz="1800" lang="en-US" err="1">
                <a:solidFill>
                  <a:srgbClr val="000000"/>
                </a:solidFill>
              </a:rPr>
              <a:t>nthrds</a:t>
            </a:r>
            <a:r>
              <a:rPr altLang="zh-CN" dirty="0" sz="1800" lang="en-US">
                <a:solidFill>
                  <a:srgbClr val="000000"/>
                </a:solidFill>
              </a:rPr>
              <a:t>; </a:t>
            </a:r>
          </a:p>
          <a:p>
            <a:pPr eaLnBrk="1" fontAlgn="auto" hangingPunct="1">
              <a:spcBef>
                <a:spcPct val="50000"/>
              </a:spcBef>
              <a:spcAft>
                <a:spcPts val="0"/>
              </a:spcAft>
            </a:pPr>
            <a:r>
              <a:rPr altLang="zh-CN" dirty="0" sz="1800" lang="en-US">
                <a:solidFill>
                  <a:srgbClr val="000000"/>
                </a:solidFill>
              </a:rPr>
              <a:t>      </a:t>
            </a:r>
            <a:r>
              <a:rPr altLang="zh-CN" dirty="0" sz="1800" lang="en-US" err="1">
                <a:solidFill>
                  <a:srgbClr val="000000"/>
                </a:solidFill>
              </a:rPr>
              <a:t>Arr</a:t>
            </a:r>
            <a:r>
              <a:rPr altLang="zh-CN" dirty="0" sz="1800" lang="en-US">
                <a:solidFill>
                  <a:srgbClr val="000000"/>
                </a:solidFill>
              </a:rPr>
              <a:t>[id] = </a:t>
            </a:r>
            <a:r>
              <a:rPr altLang="zh-CN" dirty="0" sz="1800" lang="en-US" err="1">
                <a:solidFill>
                  <a:srgbClr val="000000"/>
                </a:solidFill>
              </a:rPr>
              <a:t>big_ugly_calc</a:t>
            </a:r>
            <a:r>
              <a:rPr altLang="zh-CN" dirty="0" sz="1800" lang="en-US">
                <a:solidFill>
                  <a:srgbClr val="000000"/>
                </a:solidFill>
              </a:rPr>
              <a:t>(id, </a:t>
            </a:r>
            <a:r>
              <a:rPr altLang="zh-CN" dirty="0" sz="1800" lang="en-US" err="1">
                <a:solidFill>
                  <a:srgbClr val="000000"/>
                </a:solidFill>
              </a:rPr>
              <a:t>nthrds</a:t>
            </a:r>
            <a:r>
              <a:rPr altLang="zh-CN" dirty="0" sz="1800" lang="en-US">
                <a:solidFill>
                  <a:srgbClr val="000000"/>
                </a:solidFill>
              </a:rPr>
              <a:t>);</a:t>
            </a:r>
          </a:p>
          <a:p>
            <a:pPr eaLnBrk="1" fontAlgn="auto" hangingPunct="1">
              <a:spcBef>
                <a:spcPct val="50000"/>
              </a:spcBef>
              <a:spcAft>
                <a:spcPts val="0"/>
              </a:spcAft>
            </a:pPr>
            <a:r>
              <a:rPr altLang="zh-CN" b="1" dirty="0" sz="1800" lang="en-US">
                <a:solidFill>
                  <a:srgbClr val="C00000"/>
                </a:solidFill>
              </a:rPr>
              <a:t>#pragma </a:t>
            </a:r>
            <a:r>
              <a:rPr altLang="zh-CN" b="1" dirty="0" sz="1800" lang="en-US" err="1">
                <a:solidFill>
                  <a:srgbClr val="C00000"/>
                </a:solidFill>
              </a:rPr>
              <a:t>omp</a:t>
            </a:r>
            <a:r>
              <a:rPr altLang="zh-CN" b="1" dirty="0" sz="1800" lang="en-US">
                <a:solidFill>
                  <a:srgbClr val="C00000"/>
                </a:solidFill>
              </a:rPr>
              <a:t> barrier </a:t>
            </a:r>
            <a:br>
              <a:rPr altLang="zh-CN" dirty="0" sz="1800" lang="en-US">
                <a:solidFill>
                  <a:srgbClr val="000000"/>
                </a:solidFill>
              </a:rPr>
            </a:br>
            <a:r>
              <a:rPr altLang="zh-CN" dirty="0" sz="1800" lang="en-US">
                <a:solidFill>
                  <a:srgbClr val="000000"/>
                </a:solidFill>
              </a:rPr>
              <a:t>      </a:t>
            </a:r>
            <a:r>
              <a:rPr altLang="zh-CN" dirty="0" sz="1800" lang="en-US" err="1">
                <a:solidFill>
                  <a:srgbClr val="000000"/>
                </a:solidFill>
              </a:rPr>
              <a:t>Brr</a:t>
            </a:r>
            <a:r>
              <a:rPr altLang="zh-CN" dirty="0" sz="1800" lang="en-US">
                <a:solidFill>
                  <a:srgbClr val="000000"/>
                </a:solidFill>
              </a:rPr>
              <a:t>[id] = </a:t>
            </a:r>
            <a:r>
              <a:rPr altLang="zh-CN" dirty="0" sz="1800" lang="en-US" err="1">
                <a:solidFill>
                  <a:srgbClr val="000000"/>
                </a:solidFill>
              </a:rPr>
              <a:t>really_big_and_ugly</a:t>
            </a:r>
            <a:r>
              <a:rPr altLang="zh-CN" dirty="0" sz="1800" lang="en-US">
                <a:solidFill>
                  <a:srgbClr val="000000"/>
                </a:solidFill>
              </a:rPr>
              <a:t>(id, </a:t>
            </a:r>
            <a:r>
              <a:rPr altLang="zh-CN" dirty="0" sz="1800" lang="en-US" err="1">
                <a:solidFill>
                  <a:srgbClr val="000000"/>
                </a:solidFill>
              </a:rPr>
              <a:t>nthrds</a:t>
            </a:r>
            <a:r>
              <a:rPr altLang="zh-CN" dirty="0" sz="1800" lang="en-US">
                <a:solidFill>
                  <a:srgbClr val="000000"/>
                </a:solidFill>
              </a:rPr>
              <a:t>, </a:t>
            </a:r>
            <a:r>
              <a:rPr altLang="zh-CN" dirty="0" sz="1800" lang="en-US" err="1">
                <a:solidFill>
                  <a:srgbClr val="000000"/>
                </a:solidFill>
              </a:rPr>
              <a:t>Arr</a:t>
            </a:r>
            <a:r>
              <a:rPr altLang="zh-CN" dirty="0" sz="1800" lang="en-US">
                <a:solidFill>
                  <a:srgbClr val="000000"/>
                </a:solidFill>
              </a:rPr>
              <a:t>); </a:t>
            </a:r>
            <a:br>
              <a:rPr altLang="zh-CN" dirty="0" sz="1800" lang="en-US">
                <a:solidFill>
                  <a:srgbClr val="000000"/>
                </a:solidFill>
              </a:rPr>
            </a:br>
            <a:r>
              <a:rPr altLang="zh-CN" dirty="0" sz="1800" lang="en-US">
                <a:solidFill>
                  <a:srgbClr val="000000"/>
                </a:solidFill>
              </a:rPr>
              <a:t>}</a:t>
            </a:r>
          </a:p>
        </p:txBody>
      </p:sp>
      <p:sp>
        <p:nvSpPr>
          <p:cNvPr id="1049216" name="Text Box 5"/>
          <p:cNvSpPr txBox="1">
            <a:spLocks noChangeArrowheads="1"/>
          </p:cNvSpPr>
          <p:nvPr>
            <p:custDataLst>
              <p:tags r:id="rId3"/>
            </p:custDataLst>
          </p:nvPr>
        </p:nvSpPr>
        <p:spPr bwMode="auto">
          <a:xfrm>
            <a:off x="114300" y="4798874"/>
            <a:ext cx="1451824" cy="1476375"/>
          </a:xfrm>
          <a:prstGeom prst="rect"/>
          <a:solidFill>
            <a:srgbClr val="FFFFE7"/>
          </a:solidFill>
          <a:ln w="12700">
            <a:noFill/>
            <a:miter lim="800000"/>
            <a:headEnd type="none" w="sm" len="sm"/>
            <a:tailEnd type="none" w="sm" len="sm"/>
          </a:ln>
          <a:effectLst>
            <a:outerShdw algn="ctr" dir="2700000" dist="107763" rotWithShape="0">
              <a:schemeClr val="bg2"/>
            </a:outerShdw>
          </a:effectLst>
        </p:spPr>
        <p:txBody>
          <a:bodyPr wrap="square">
            <a:spAutoFit/>
          </a:bodyPr>
          <a:p>
            <a:pPr algn="ctr" eaLnBrk="1" fontAlgn="auto" hangingPunct="1">
              <a:spcBef>
                <a:spcPct val="50000"/>
              </a:spcBef>
              <a:spcAft>
                <a:spcPts val="0"/>
              </a:spcAft>
            </a:pPr>
            <a:r>
              <a:rPr altLang="zh-CN" dirty="0" sz="1800" lang="en-US">
                <a:solidFill>
                  <a:srgbClr val="000000"/>
                </a:solidFill>
                <a:latin typeface="微软雅黑" panose="020B0503020204020204" charset="-122"/>
                <a:ea typeface="微软雅黑" panose="020B0503020204020204" charset="-122"/>
              </a:rPr>
              <a:t>线程等待，直到所有线程都</a:t>
            </a:r>
            <a:r>
              <a:rPr altLang="en-US" dirty="0" sz="1800" lang="zh-CN">
                <a:solidFill>
                  <a:srgbClr val="000000"/>
                </a:solidFill>
                <a:latin typeface="微软雅黑" panose="020B0503020204020204" charset="-122"/>
                <a:ea typeface="微软雅黑" panose="020B0503020204020204" charset="-122"/>
              </a:rPr>
              <a:t>到达屏障，</a:t>
            </a:r>
            <a:r>
              <a:rPr altLang="zh-CN" dirty="0" sz="1800" lang="en-US">
                <a:solidFill>
                  <a:srgbClr val="000000"/>
                </a:solidFill>
                <a:latin typeface="微软雅黑" panose="020B0503020204020204" charset="-122"/>
                <a:ea typeface="微软雅黑" panose="020B0503020204020204" charset="-122"/>
              </a:rPr>
              <a:t>然后</a:t>
            </a:r>
            <a:r>
              <a:rPr altLang="en-US" dirty="0" sz="1800" lang="zh-CN">
                <a:solidFill>
                  <a:srgbClr val="000000"/>
                </a:solidFill>
                <a:latin typeface="微软雅黑" panose="020B0503020204020204" charset="-122"/>
                <a:ea typeface="微软雅黑" panose="020B0503020204020204" charset="-122"/>
              </a:rPr>
              <a:t>才可以</a:t>
            </a:r>
            <a:r>
              <a:rPr altLang="zh-CN" dirty="0" sz="1800" lang="en-US">
                <a:solidFill>
                  <a:srgbClr val="000000"/>
                </a:solidFill>
                <a:latin typeface="微软雅黑" panose="020B0503020204020204" charset="-122"/>
                <a:ea typeface="微软雅黑" panose="020B0503020204020204" charset="-122"/>
              </a:rPr>
              <a:t>继续</a:t>
            </a:r>
          </a:p>
        </p:txBody>
      </p:sp>
      <p:sp>
        <p:nvSpPr>
          <p:cNvPr id="1049217" name="Line 6"/>
          <p:cNvSpPr>
            <a:spLocks noChangeShapeType="1"/>
          </p:cNvSpPr>
          <p:nvPr>
            <p:custDataLst>
              <p:tags r:id="rId4"/>
            </p:custDataLst>
          </p:nvPr>
        </p:nvSpPr>
        <p:spPr bwMode="auto">
          <a:xfrm>
            <a:off x="1566124" y="5711868"/>
            <a:ext cx="425514" cy="166230"/>
          </a:xfrm>
          <a:prstGeom prst="line"/>
          <a:noFill/>
          <a:ln w="28575">
            <a:solidFill>
              <a:schemeClr val="tx1"/>
            </a:solidFill>
            <a:round/>
            <a:headEnd type="none" w="sm" len="sm"/>
            <a:tailEnd type="triangle" w="sm" len="sm"/>
          </a:ln>
        </p:spPr>
        <p:txBody>
          <a:bodyPr anchor="ctr" wrap="none"/>
          <a:p>
            <a:pPr eaLnBrk="1" fontAlgn="auto" hangingPunct="1">
              <a:spcBef>
                <a:spcPts val="0"/>
              </a:spcBef>
              <a:spcAft>
                <a:spcPts val="0"/>
              </a:spcAft>
            </a:pPr>
            <a:endParaRPr lang="en-US">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66" name=""/>
        <p:cNvGrpSpPr/>
        <p:nvPr/>
      </p:nvGrpSpPr>
      <p:grpSpPr>
        <a:xfrm>
          <a:off x="0" y="0"/>
          <a:ext cx="0" cy="0"/>
          <a:chOff x="0" y="0"/>
          <a:chExt cx="0" cy="0"/>
        </a:xfrm>
      </p:grpSpPr>
      <p:sp>
        <p:nvSpPr>
          <p:cNvPr id="1049221" name="Title 1"/>
          <p:cNvSpPr>
            <a:spLocks noGrp="1"/>
          </p:cNvSpPr>
          <p:nvPr>
            <p:ph type="title"/>
          </p:nvPr>
        </p:nvSpPr>
        <p:spPr/>
        <p:txBody>
          <a:bodyPr/>
          <a:p>
            <a:r>
              <a:rPr altLang="zh-CN" dirty="0" sz="2800" lang="en-US" err="1">
                <a:latin typeface="微软雅黑" panose="020B0503020204020204" charset="-122"/>
                <a:ea typeface="微软雅黑" panose="020B0503020204020204" charset="-122"/>
                <a:cs typeface="MS PGothic" panose="020B0600070205080204" pitchFamily="-96" charset="-128"/>
              </a:rPr>
              <a:t>示例：使用</a:t>
            </a:r>
            <a:r>
              <a:rPr altLang="en-US" dirty="0" sz="2800" lang="zh-CN">
                <a:latin typeface="微软雅黑" panose="020B0503020204020204" charset="-122"/>
                <a:ea typeface="微软雅黑" panose="020B0503020204020204" charset="-122"/>
                <a:cs typeface="MS PGothic" panose="020B0600070205080204" pitchFamily="-96" charset="-128"/>
              </a:rPr>
              <a:t>临界区</a:t>
            </a:r>
            <a:r>
              <a:rPr altLang="zh-CN" dirty="0" sz="2800" lang="en-US">
                <a:latin typeface="微软雅黑" panose="020B0503020204020204" charset="-122"/>
                <a:ea typeface="微软雅黑" panose="020B0503020204020204" charset="-122"/>
                <a:cs typeface="MS PGothic" panose="020B0600070205080204" pitchFamily="-96" charset="-128"/>
              </a:rPr>
              <a:t>来消除false sharing的影响</a:t>
            </a:r>
          </a:p>
        </p:txBody>
      </p:sp>
      <p:sp>
        <p:nvSpPr>
          <p:cNvPr id="1049222"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223" name="Rectangle 2"/>
          <p:cNvSpPr>
            <a:spLocks noChangeArrowheads="1"/>
          </p:cNvSpPr>
          <p:nvPr>
            <p:custDataLst>
              <p:tags r:id="rId2"/>
            </p:custDataLst>
          </p:nvPr>
        </p:nvSpPr>
        <p:spPr bwMode="auto">
          <a:xfrm>
            <a:off x="270641" y="1333500"/>
            <a:ext cx="8763000" cy="5015865"/>
          </a:xfrm>
          <a:prstGeom prst="rect"/>
          <a:noFill/>
          <a:ln w="9525">
            <a:noFill/>
            <a:miter lim="800000"/>
          </a:ln>
        </p:spPr>
        <p:txBody>
          <a:bodyPr bIns="46038" lIns="92075" rIns="92075" tIns="46038">
            <a:spAutoFit/>
          </a:bodyPr>
          <a:p>
            <a:pPr fontAlgn="auto">
              <a:spcBef>
                <a:spcPts val="0"/>
              </a:spcBef>
              <a:spcAft>
                <a:spcPts val="0"/>
              </a:spcAft>
            </a:pPr>
            <a:r>
              <a:rPr altLang="zh-CN" dirty="0" sz="1600" lang="en-US">
                <a:solidFill>
                  <a:srgbClr val="740000"/>
                </a:solidFill>
                <a:latin typeface="Arial Unicode MS" pitchFamily="34" charset="-128"/>
                <a:ea typeface="MS PGothic" panose="020B0600070205080204" pitchFamily="-96" charset="-128"/>
              </a:rPr>
              <a:t>#include &lt;</a:t>
            </a:r>
            <a:r>
              <a:rPr altLang="zh-CN" dirty="0" sz="1600" lang="en-US" err="1">
                <a:solidFill>
                  <a:srgbClr val="740000"/>
                </a:solidFill>
                <a:latin typeface="Arial Unicode MS" pitchFamily="34" charset="-128"/>
                <a:ea typeface="MS PGothic" panose="020B0600070205080204" pitchFamily="-96" charset="-128"/>
              </a:rPr>
              <a:t>omp.h</a:t>
            </a:r>
            <a:r>
              <a:rPr altLang="zh-CN" dirty="0" sz="1600" lang="en-US">
                <a:solidFill>
                  <a:srgbClr val="740000"/>
                </a:solidFill>
                <a:latin typeface="Arial Unicode MS" pitchFamily="34" charset="-128"/>
                <a:ea typeface="MS PGothic" panose="020B0600070205080204" pitchFamily="-96" charset="-128"/>
              </a:rPr>
              <a:t>&gt;</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static long </a:t>
            </a:r>
            <a:r>
              <a:rPr altLang="zh-CN" dirty="0" sz="1600" lang="en-US" err="1">
                <a:solidFill>
                  <a:srgbClr val="000000"/>
                </a:solidFill>
                <a:latin typeface="Arial Unicode MS" pitchFamily="34" charset="-128"/>
                <a:ea typeface="MS PGothic" panose="020B0600070205080204" pitchFamily="-96" charset="-128"/>
              </a:rPr>
              <a:t>num_steps</a:t>
            </a:r>
            <a:r>
              <a:rPr altLang="zh-CN" dirty="0" sz="1600" lang="en-US">
                <a:solidFill>
                  <a:srgbClr val="000000"/>
                </a:solidFill>
                <a:latin typeface="Arial Unicode MS" pitchFamily="34" charset="-128"/>
                <a:ea typeface="MS PGothic" panose="020B0600070205080204" pitchFamily="-96" charset="-128"/>
              </a:rPr>
              <a:t> = 100000;         double step;</a:t>
            </a:r>
          </a:p>
          <a:p>
            <a:pPr fontAlgn="auto">
              <a:spcBef>
                <a:spcPts val="0"/>
              </a:spcBef>
              <a:spcAft>
                <a:spcPts val="0"/>
              </a:spcAft>
            </a:pPr>
            <a:r>
              <a:rPr altLang="zh-CN" dirty="0" sz="1600" lang="en-US">
                <a:solidFill>
                  <a:srgbClr val="740000"/>
                </a:solidFill>
                <a:latin typeface="Arial Unicode MS" pitchFamily="34" charset="-128"/>
                <a:ea typeface="MS PGothic" panose="020B0600070205080204" pitchFamily="-96" charset="-128"/>
              </a:rPr>
              <a:t>#define NUM_THREADS 2</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void main ()</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	 </a:t>
            </a:r>
            <a:r>
              <a:rPr altLang="zh-CN" dirty="0" sz="1600" lang="en-US" err="1">
                <a:solidFill>
                  <a:srgbClr val="000000"/>
                </a:solidFill>
                <a:latin typeface="Arial Unicode MS" pitchFamily="34" charset="-128"/>
                <a:ea typeface="MS PGothic" panose="020B0600070205080204" pitchFamily="-96" charset="-128"/>
              </a:rPr>
              <a:t>int</a:t>
            </a:r>
            <a:r>
              <a:rPr altLang="zh-CN" dirty="0" sz="1600" lang="en-US">
                <a:solidFill>
                  <a:srgbClr val="000000"/>
                </a:solidFill>
                <a:latin typeface="Arial Unicode MS" pitchFamily="34" charset="-128"/>
                <a:ea typeface="MS PGothic" panose="020B0600070205080204" pitchFamily="-96" charset="-128"/>
              </a:rPr>
              <a:t> </a:t>
            </a:r>
            <a:r>
              <a:rPr altLang="zh-CN" dirty="0" sz="1600" lang="en-US" err="1">
                <a:solidFill>
                  <a:srgbClr val="000000"/>
                </a:solidFill>
                <a:latin typeface="Arial Unicode MS" pitchFamily="34" charset="-128"/>
                <a:ea typeface="MS PGothic" panose="020B0600070205080204" pitchFamily="-96" charset="-128"/>
              </a:rPr>
              <a:t>nthreads</a:t>
            </a:r>
            <a:r>
              <a:rPr altLang="zh-CN" dirty="0" sz="1600" lang="en-US">
                <a:solidFill>
                  <a:srgbClr val="000000"/>
                </a:solidFill>
                <a:latin typeface="Arial Unicode MS" pitchFamily="34" charset="-128"/>
                <a:ea typeface="MS PGothic" panose="020B0600070205080204" pitchFamily="-96" charset="-128"/>
              </a:rPr>
              <a:t>; double  pi=0.0;	  step = 1.0/(double) </a:t>
            </a:r>
            <a:r>
              <a:rPr altLang="zh-CN" dirty="0" sz="1600" lang="en-US" err="1">
                <a:solidFill>
                  <a:srgbClr val="000000"/>
                </a:solidFill>
                <a:latin typeface="Arial Unicode MS" pitchFamily="34" charset="-128"/>
                <a:ea typeface="MS PGothic" panose="020B0600070205080204" pitchFamily="-96" charset="-128"/>
              </a:rPr>
              <a:t>num_steps</a:t>
            </a:r>
            <a:r>
              <a:rPr altLang="zh-CN" dirty="0" sz="1600" lang="en-US">
                <a:solidFill>
                  <a:srgbClr val="000000"/>
                </a:solidFill>
                <a:latin typeface="Arial Unicode MS" pitchFamily="34" charset="-128"/>
                <a:ea typeface="MS PGothic" panose="020B0600070205080204" pitchFamily="-96" charset="-128"/>
              </a:rPr>
              <a:t>;</a:t>
            </a:r>
          </a:p>
          <a:p>
            <a:pPr fontAlgn="auto">
              <a:spcBef>
                <a:spcPts val="0"/>
              </a:spcBef>
              <a:spcAft>
                <a:spcPts val="0"/>
              </a:spcAft>
            </a:pPr>
            <a:r>
              <a:rPr altLang="zh-CN" dirty="0" sz="1600" lang="en-US">
                <a:solidFill>
                  <a:srgbClr val="740000"/>
                </a:solidFill>
                <a:latin typeface="Arial Unicode MS" pitchFamily="34" charset="-128"/>
                <a:ea typeface="MS PGothic" panose="020B0600070205080204" pitchFamily="-96" charset="-128"/>
              </a:rPr>
              <a:t>	 </a:t>
            </a:r>
            <a:r>
              <a:rPr altLang="zh-CN" dirty="0" sz="1600" lang="en-US" err="1">
                <a:solidFill>
                  <a:srgbClr val="740000"/>
                </a:solidFill>
                <a:latin typeface="Arial Unicode MS" pitchFamily="34" charset="-128"/>
                <a:ea typeface="MS PGothic" panose="020B0600070205080204" pitchFamily="-96" charset="-128"/>
              </a:rPr>
              <a:t>omp_set_num_threads</a:t>
            </a:r>
            <a:r>
              <a:rPr altLang="zh-CN" dirty="0" sz="1600" lang="en-US">
                <a:solidFill>
                  <a:srgbClr val="740000"/>
                </a:solidFill>
                <a:latin typeface="Arial Unicode MS" pitchFamily="34" charset="-128"/>
                <a:ea typeface="MS PGothic" panose="020B0600070205080204" pitchFamily="-96" charset="-128"/>
              </a:rPr>
              <a:t>(NUM_THREADS);</a:t>
            </a:r>
          </a:p>
          <a:p>
            <a:pPr fontAlgn="auto">
              <a:spcBef>
                <a:spcPts val="0"/>
              </a:spcBef>
              <a:spcAft>
                <a:spcPts val="0"/>
              </a:spcAft>
            </a:pPr>
            <a:r>
              <a:rPr altLang="zh-CN" dirty="0" sz="1600" lang="en-US">
                <a:solidFill>
                  <a:srgbClr val="740000"/>
                </a:solidFill>
                <a:latin typeface="Arial Unicode MS" pitchFamily="34" charset="-128"/>
                <a:ea typeface="MS PGothic" panose="020B0600070205080204" pitchFamily="-96" charset="-128"/>
              </a:rPr>
              <a:t>#pragma </a:t>
            </a:r>
            <a:r>
              <a:rPr altLang="zh-CN" dirty="0" sz="1600" lang="en-US" err="1">
                <a:solidFill>
                  <a:srgbClr val="740000"/>
                </a:solidFill>
                <a:latin typeface="Arial Unicode MS" pitchFamily="34" charset="-128"/>
                <a:ea typeface="MS PGothic" panose="020B0600070205080204" pitchFamily="-96" charset="-128"/>
              </a:rPr>
              <a:t>omp</a:t>
            </a:r>
            <a:r>
              <a:rPr altLang="zh-CN" dirty="0" sz="1600" lang="en-US">
                <a:solidFill>
                  <a:srgbClr val="740000"/>
                </a:solidFill>
                <a:latin typeface="Arial Unicode MS" pitchFamily="34" charset="-128"/>
                <a:ea typeface="MS PGothic" panose="020B0600070205080204" pitchFamily="-96" charset="-128"/>
              </a:rPr>
              <a:t> parallel</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	</a:t>
            </a:r>
            <a:r>
              <a:rPr altLang="zh-CN" dirty="0" sz="1600" lang="en-US" err="1">
                <a:solidFill>
                  <a:srgbClr val="000000"/>
                </a:solidFill>
                <a:latin typeface="Arial Unicode MS" pitchFamily="34" charset="-128"/>
                <a:ea typeface="MS PGothic" panose="020B0600070205080204" pitchFamily="-96" charset="-128"/>
              </a:rPr>
              <a:t>int</a:t>
            </a:r>
            <a:r>
              <a:rPr altLang="zh-CN" dirty="0" sz="1600" lang="en-US">
                <a:solidFill>
                  <a:srgbClr val="000000"/>
                </a:solidFill>
                <a:latin typeface="Arial Unicode MS" pitchFamily="34" charset="-128"/>
                <a:ea typeface="MS PGothic" panose="020B0600070205080204" pitchFamily="-96" charset="-128"/>
              </a:rPr>
              <a:t> </a:t>
            </a:r>
            <a:r>
              <a:rPr altLang="zh-CN" dirty="0" sz="1600" lang="en-US" err="1">
                <a:solidFill>
                  <a:srgbClr val="000000"/>
                </a:solidFill>
                <a:latin typeface="Arial Unicode MS" pitchFamily="34" charset="-128"/>
                <a:ea typeface="MS PGothic" panose="020B0600070205080204" pitchFamily="-96" charset="-128"/>
              </a:rPr>
              <a:t>i</a:t>
            </a:r>
            <a:r>
              <a:rPr altLang="zh-CN" dirty="0" sz="1600" lang="en-US">
                <a:solidFill>
                  <a:srgbClr val="000000"/>
                </a:solidFill>
                <a:latin typeface="Arial Unicode MS" pitchFamily="34" charset="-128"/>
                <a:ea typeface="MS PGothic" panose="020B0600070205080204" pitchFamily="-96" charset="-128"/>
              </a:rPr>
              <a:t>, id, </a:t>
            </a:r>
            <a:r>
              <a:rPr altLang="zh-CN" dirty="0" sz="1600" lang="en-US" err="1">
                <a:solidFill>
                  <a:srgbClr val="000000"/>
                </a:solidFill>
                <a:latin typeface="Arial Unicode MS" pitchFamily="34" charset="-128"/>
                <a:ea typeface="MS PGothic" panose="020B0600070205080204" pitchFamily="-96" charset="-128"/>
              </a:rPr>
              <a:t>nthrds</a:t>
            </a:r>
            <a:r>
              <a:rPr altLang="zh-CN" dirty="0" sz="1600" lang="en-US">
                <a:solidFill>
                  <a:srgbClr val="000000"/>
                </a:solidFill>
                <a:latin typeface="Arial Unicode MS" pitchFamily="34" charset="-128"/>
                <a:ea typeface="MS PGothic" panose="020B0600070205080204" pitchFamily="-96" charset="-128"/>
              </a:rPr>
              <a:t>;    double x, sum;</a:t>
            </a:r>
          </a:p>
          <a:p>
            <a:pPr fontAlgn="auto">
              <a:spcBef>
                <a:spcPts val="0"/>
              </a:spcBef>
              <a:spcAft>
                <a:spcPts val="0"/>
              </a:spcAft>
            </a:pPr>
            <a:r>
              <a:rPr altLang="zh-CN" dirty="0" sz="1600" lang="en-US">
                <a:solidFill>
                  <a:srgbClr val="740000"/>
                </a:solidFill>
                <a:latin typeface="Arial Unicode MS" pitchFamily="34" charset="-128"/>
                <a:ea typeface="MS PGothic" panose="020B0600070205080204" pitchFamily="-96" charset="-128"/>
              </a:rPr>
              <a:t>	id = </a:t>
            </a:r>
            <a:r>
              <a:rPr altLang="zh-CN" dirty="0" sz="1600" lang="en-US" err="1">
                <a:solidFill>
                  <a:srgbClr val="740000"/>
                </a:solidFill>
                <a:latin typeface="Arial Unicode MS" pitchFamily="34" charset="-128"/>
                <a:ea typeface="MS PGothic" panose="020B0600070205080204" pitchFamily="-96" charset="-128"/>
              </a:rPr>
              <a:t>omp_get_thread_num</a:t>
            </a:r>
            <a:r>
              <a:rPr altLang="zh-CN" dirty="0" sz="1600" lang="en-US">
                <a:solidFill>
                  <a:srgbClr val="740000"/>
                </a:solidFill>
                <a:latin typeface="Arial Unicode MS" pitchFamily="34" charset="-128"/>
                <a:ea typeface="MS PGothic" panose="020B0600070205080204" pitchFamily="-96" charset="-128"/>
              </a:rPr>
              <a:t>();</a:t>
            </a:r>
          </a:p>
          <a:p>
            <a:pPr fontAlgn="auto">
              <a:spcBef>
                <a:spcPts val="0"/>
              </a:spcBef>
              <a:spcAft>
                <a:spcPts val="0"/>
              </a:spcAft>
            </a:pPr>
            <a:r>
              <a:rPr altLang="zh-CN" dirty="0" sz="1600" lang="en-US">
                <a:solidFill>
                  <a:srgbClr val="740000"/>
                </a:solidFill>
                <a:latin typeface="Arial Unicode MS" pitchFamily="34" charset="-128"/>
                <a:ea typeface="MS PGothic" panose="020B0600070205080204" pitchFamily="-96" charset="-128"/>
              </a:rPr>
              <a:t>              </a:t>
            </a:r>
            <a:r>
              <a:rPr altLang="zh-CN" dirty="0" sz="1600" lang="en-US" err="1">
                <a:solidFill>
                  <a:srgbClr val="740000"/>
                </a:solidFill>
                <a:latin typeface="Arial Unicode MS" pitchFamily="34" charset="-128"/>
                <a:ea typeface="MS PGothic" panose="020B0600070205080204" pitchFamily="-96" charset="-128"/>
              </a:rPr>
              <a:t>nthrds</a:t>
            </a:r>
            <a:r>
              <a:rPr altLang="zh-CN" dirty="0" sz="1600" lang="en-US">
                <a:solidFill>
                  <a:srgbClr val="740000"/>
                </a:solidFill>
                <a:latin typeface="Arial Unicode MS" pitchFamily="34" charset="-128"/>
                <a:ea typeface="MS PGothic" panose="020B0600070205080204" pitchFamily="-96" charset="-128"/>
              </a:rPr>
              <a:t> = </a:t>
            </a:r>
            <a:r>
              <a:rPr altLang="zh-CN" dirty="0" sz="1600" lang="en-US" err="1">
                <a:solidFill>
                  <a:srgbClr val="740000"/>
                </a:solidFill>
                <a:latin typeface="Arial Unicode MS" pitchFamily="34" charset="-128"/>
                <a:ea typeface="MS PGothic" panose="020B0600070205080204" pitchFamily="-96" charset="-128"/>
              </a:rPr>
              <a:t>omp_get_num_threads</a:t>
            </a:r>
            <a:r>
              <a:rPr altLang="zh-CN" dirty="0" sz="1600" lang="en-US">
                <a:solidFill>
                  <a:srgbClr val="740000"/>
                </a:solidFill>
                <a:latin typeface="Arial Unicode MS" pitchFamily="34" charset="-128"/>
                <a:ea typeface="MS PGothic" panose="020B0600070205080204" pitchFamily="-96" charset="-128"/>
              </a:rPr>
              <a:t>();</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              if (id == 0)   </a:t>
            </a:r>
            <a:r>
              <a:rPr altLang="zh-CN" dirty="0" sz="1600" lang="en-US" err="1">
                <a:solidFill>
                  <a:srgbClr val="000000"/>
                </a:solidFill>
                <a:latin typeface="Arial Unicode MS" pitchFamily="34" charset="-128"/>
                <a:ea typeface="MS PGothic" panose="020B0600070205080204" pitchFamily="-96" charset="-128"/>
              </a:rPr>
              <a:t>nthreads</a:t>
            </a:r>
            <a:r>
              <a:rPr altLang="zh-CN" dirty="0" sz="1600" lang="en-US">
                <a:solidFill>
                  <a:srgbClr val="000000"/>
                </a:solidFill>
                <a:latin typeface="Arial Unicode MS" pitchFamily="34" charset="-128"/>
                <a:ea typeface="MS PGothic" panose="020B0600070205080204" pitchFamily="-96" charset="-128"/>
              </a:rPr>
              <a:t> = </a:t>
            </a:r>
            <a:r>
              <a:rPr altLang="zh-CN" dirty="0" sz="1600" lang="en-US" err="1">
                <a:solidFill>
                  <a:srgbClr val="000000"/>
                </a:solidFill>
                <a:latin typeface="Arial Unicode MS" pitchFamily="34" charset="-128"/>
                <a:ea typeface="MS PGothic" panose="020B0600070205080204" pitchFamily="-96" charset="-128"/>
              </a:rPr>
              <a:t>nthrds</a:t>
            </a:r>
            <a:r>
              <a:rPr altLang="zh-CN" dirty="0" sz="1600" lang="en-US">
                <a:solidFill>
                  <a:srgbClr val="000000"/>
                </a:solidFill>
                <a:latin typeface="Arial Unicode MS" pitchFamily="34" charset="-128"/>
                <a:ea typeface="MS PGothic" panose="020B0600070205080204" pitchFamily="-96" charset="-128"/>
              </a:rPr>
              <a:t>;   </a:t>
            </a:r>
            <a:endParaRPr altLang="zh-CN" dirty="0" sz="1600" lang="en-US">
              <a:solidFill>
                <a:srgbClr val="740000"/>
              </a:solidFill>
              <a:latin typeface="Arial Unicode MS" pitchFamily="34" charset="-128"/>
              <a:ea typeface="MS PGothic" panose="020B0600070205080204" pitchFamily="-96" charset="-128"/>
            </a:endParaRP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	  for (</a:t>
            </a:r>
            <a:r>
              <a:rPr altLang="zh-CN" dirty="0" sz="1600" lang="en-US" err="1">
                <a:solidFill>
                  <a:srgbClr val="000000"/>
                </a:solidFill>
                <a:latin typeface="Arial Unicode MS" pitchFamily="34" charset="-128"/>
                <a:ea typeface="MS PGothic" panose="020B0600070205080204" pitchFamily="-96" charset="-128"/>
              </a:rPr>
              <a:t>i</a:t>
            </a:r>
            <a:r>
              <a:rPr altLang="zh-CN" dirty="0" sz="1600" lang="en-US">
                <a:solidFill>
                  <a:srgbClr val="000000"/>
                </a:solidFill>
                <a:latin typeface="Arial Unicode MS" pitchFamily="34" charset="-128"/>
                <a:ea typeface="MS PGothic" panose="020B0600070205080204" pitchFamily="-96" charset="-128"/>
              </a:rPr>
              <a:t>=id, sum=0.0;i&lt; </a:t>
            </a:r>
            <a:r>
              <a:rPr altLang="zh-CN" dirty="0" sz="1600" lang="en-US" err="1">
                <a:solidFill>
                  <a:srgbClr val="000000"/>
                </a:solidFill>
                <a:latin typeface="Arial Unicode MS" pitchFamily="34" charset="-128"/>
                <a:ea typeface="MS PGothic" panose="020B0600070205080204" pitchFamily="-96" charset="-128"/>
              </a:rPr>
              <a:t>num_steps</a:t>
            </a:r>
            <a:r>
              <a:rPr altLang="zh-CN" dirty="0" sz="1600" lang="en-US">
                <a:solidFill>
                  <a:srgbClr val="000000"/>
                </a:solidFill>
                <a:latin typeface="Arial Unicode MS" pitchFamily="34" charset="-128"/>
                <a:ea typeface="MS PGothic" panose="020B0600070205080204" pitchFamily="-96" charset="-128"/>
              </a:rPr>
              <a:t>; </a:t>
            </a:r>
            <a:r>
              <a:rPr altLang="zh-CN" dirty="0" sz="1600" lang="en-US" err="1">
                <a:solidFill>
                  <a:srgbClr val="000000"/>
                </a:solidFill>
                <a:latin typeface="Arial Unicode MS" pitchFamily="34" charset="-128"/>
                <a:ea typeface="MS PGothic" panose="020B0600070205080204" pitchFamily="-96" charset="-128"/>
              </a:rPr>
              <a:t>i</a:t>
            </a:r>
            <a:r>
              <a:rPr altLang="zh-CN" dirty="0" sz="1600" lang="en-US">
                <a:solidFill>
                  <a:srgbClr val="000000"/>
                </a:solidFill>
                <a:latin typeface="Arial Unicode MS" pitchFamily="34" charset="-128"/>
                <a:ea typeface="MS PGothic" panose="020B0600070205080204" pitchFamily="-96" charset="-128"/>
              </a:rPr>
              <a:t>=</a:t>
            </a:r>
            <a:r>
              <a:rPr altLang="zh-CN" dirty="0" sz="1600" lang="en-US" err="1">
                <a:solidFill>
                  <a:srgbClr val="000000"/>
                </a:solidFill>
                <a:latin typeface="Arial Unicode MS" pitchFamily="34" charset="-128"/>
                <a:ea typeface="MS PGothic" panose="020B0600070205080204" pitchFamily="-96" charset="-128"/>
              </a:rPr>
              <a:t>i+nthrds</a:t>
            </a:r>
            <a:r>
              <a:rPr altLang="zh-CN" dirty="0" sz="1600" lang="en-US">
                <a:solidFill>
                  <a:srgbClr val="000000"/>
                </a:solidFill>
                <a:latin typeface="Arial Unicode MS" pitchFamily="34" charset="-128"/>
                <a:ea typeface="MS PGothic" panose="020B0600070205080204" pitchFamily="-96" charset="-128"/>
              </a:rPr>
              <a:t>) {</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		  x = (i+0.5)*step;</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		  sum += 4.0/(1.0+x*x);</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	  }</a:t>
            </a:r>
          </a:p>
          <a:p>
            <a:pPr eaLnBrk="1" fontAlgn="auto" hangingPunct="1">
              <a:spcBef>
                <a:spcPts val="0"/>
              </a:spcBef>
              <a:spcAft>
                <a:spcPts val="0"/>
              </a:spcAft>
            </a:pPr>
            <a:r>
              <a:rPr altLang="zh-CN" dirty="0" sz="1600" lang="en-US">
                <a:solidFill>
                  <a:srgbClr val="740000"/>
                </a:solidFill>
                <a:latin typeface="Arial Unicode MS" pitchFamily="34" charset="-128"/>
                <a:ea typeface="MS PGothic" panose="020B0600070205080204" pitchFamily="-96" charset="-128"/>
              </a:rPr>
              <a:t>             #pragma </a:t>
            </a:r>
            <a:r>
              <a:rPr altLang="zh-CN" dirty="0" sz="1600" lang="en-US" err="1">
                <a:solidFill>
                  <a:srgbClr val="740000"/>
                </a:solidFill>
                <a:latin typeface="Arial Unicode MS" pitchFamily="34" charset="-128"/>
                <a:ea typeface="MS PGothic" panose="020B0600070205080204" pitchFamily="-96" charset="-128"/>
              </a:rPr>
              <a:t>omp</a:t>
            </a:r>
            <a:r>
              <a:rPr altLang="zh-CN" dirty="0" sz="1600" lang="en-US">
                <a:solidFill>
                  <a:srgbClr val="740000"/>
                </a:solidFill>
                <a:latin typeface="Arial Unicode MS" pitchFamily="34" charset="-128"/>
                <a:ea typeface="MS PGothic" panose="020B0600070205080204" pitchFamily="-96" charset="-128"/>
              </a:rPr>
              <a:t> critical</a:t>
            </a:r>
          </a:p>
          <a:p>
            <a:pPr eaLnBrk="1" fontAlgn="auto" hangingPunct="1">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	         pi += sum * step;</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a:t>
            </a:r>
          </a:p>
          <a:p>
            <a:pPr fontAlgn="auto">
              <a:spcBef>
                <a:spcPts val="0"/>
              </a:spcBef>
              <a:spcAft>
                <a:spcPts val="0"/>
              </a:spcAft>
            </a:pPr>
            <a:r>
              <a:rPr altLang="zh-CN" dirty="0" sz="1600" lang="en-US">
                <a:solidFill>
                  <a:srgbClr val="000000"/>
                </a:solidFill>
                <a:latin typeface="Arial Unicode MS" pitchFamily="34" charset="-128"/>
                <a:ea typeface="MS PGothic" panose="020B0600070205080204" pitchFamily="-96" charset="-128"/>
              </a:rPr>
              <a:t>}</a:t>
            </a:r>
          </a:p>
        </p:txBody>
      </p:sp>
      <p:sp>
        <p:nvSpPr>
          <p:cNvPr id="1049224" name="Text Box 4"/>
          <p:cNvSpPr txBox="1">
            <a:spLocks noChangeArrowheads="1"/>
          </p:cNvSpPr>
          <p:nvPr>
            <p:custDataLst>
              <p:tags r:id="rId3"/>
            </p:custDataLst>
          </p:nvPr>
        </p:nvSpPr>
        <p:spPr bwMode="auto">
          <a:xfrm>
            <a:off x="3985926" y="5119511"/>
            <a:ext cx="4934826" cy="830997"/>
          </a:xfrm>
          <a:prstGeom prst="rect"/>
          <a:solidFill>
            <a:srgbClr val="FFFFE7"/>
          </a:solidFill>
          <a:ln w="12700">
            <a:solidFill>
              <a:schemeClr val="tx1"/>
            </a:solidFill>
            <a:miter lim="800000"/>
            <a:headEnd type="none" w="sm" len="sm"/>
            <a:tailEnd type="none" w="sm" len="sm"/>
          </a:ln>
          <a:effectLst>
            <a:outerShdw algn="ctr" blurRad="50800" dir="5400000" dist="50800" rotWithShape="0">
              <a:schemeClr val="bg1">
                <a:lumMod val="50000"/>
              </a:schemeClr>
            </a:outerShdw>
          </a:effectLst>
        </p:spPr>
        <p:txBody>
          <a:bodyPr wrap="square">
            <a:spAutoFit/>
          </a:bodyPr>
          <a:p>
            <a:pPr eaLnBrk="1" fontAlgn="auto" hangingPunct="1">
              <a:spcBef>
                <a:spcPct val="50000"/>
              </a:spcBef>
              <a:spcAft>
                <a:spcPts val="0"/>
              </a:spcAft>
            </a:pPr>
            <a:r>
              <a:rPr altLang="zh-CN" dirty="0" sz="1600" lang="en-US">
                <a:solidFill>
                  <a:srgbClr val="000000"/>
                </a:solidFill>
                <a:latin typeface="微软雅黑" panose="020B0503020204020204" charset="-122"/>
                <a:ea typeface="微软雅黑" panose="020B0503020204020204" charset="-122"/>
                <a:cs typeface="微软雅黑" panose="020B0503020204020204" charset="-122"/>
              </a:rPr>
              <a:t>求和超出了</a:t>
            </a:r>
            <a:r>
              <a:rPr altLang="en-US" dirty="0" sz="1600" lang="zh-CN">
                <a:solidFill>
                  <a:srgbClr val="000000"/>
                </a:solidFill>
                <a:latin typeface="微软雅黑" panose="020B0503020204020204" charset="-122"/>
                <a:ea typeface="微软雅黑" panose="020B0503020204020204" charset="-122"/>
                <a:cs typeface="微软雅黑" panose="020B0503020204020204" charset="-122"/>
              </a:rPr>
              <a:t>并行</a:t>
            </a:r>
            <a:r>
              <a:rPr altLang="zh-CN" dirty="0" sz="1600" lang="en-US">
                <a:solidFill>
                  <a:srgbClr val="000000"/>
                </a:solidFill>
                <a:latin typeface="微软雅黑" panose="020B0503020204020204" charset="-122"/>
                <a:ea typeface="微软雅黑" panose="020B0503020204020204" charset="-122"/>
                <a:cs typeface="微软雅黑" panose="020B0503020204020204" charset="-122"/>
              </a:rPr>
              <a:t>区域</a:t>
            </a:r>
            <a:r>
              <a:rPr altLang="en-US" dirty="0" sz="1600" lang="zh-CN">
                <a:solidFill>
                  <a:srgbClr val="000000"/>
                </a:solidFill>
                <a:latin typeface="微软雅黑" panose="020B0503020204020204" charset="-122"/>
                <a:ea typeface="微软雅黑" panose="020B0503020204020204" charset="-122"/>
                <a:cs typeface="微软雅黑" panose="020B0503020204020204" charset="-122"/>
              </a:rPr>
              <a:t>单一线程</a:t>
            </a:r>
            <a:r>
              <a:rPr altLang="zh-CN" dirty="0" sz="1600" lang="en-US">
                <a:solidFill>
                  <a:srgbClr val="000000"/>
                </a:solidFill>
                <a:latin typeface="微软雅黑" panose="020B0503020204020204" charset="-122"/>
                <a:ea typeface="微软雅黑" panose="020B0503020204020204" charset="-122"/>
                <a:cs typeface="微软雅黑" panose="020B0503020204020204" charset="-122"/>
              </a:rPr>
              <a:t>的“范围”</a:t>
            </a:r>
            <a:r>
              <a:rPr altLang="en-US" dirty="0" sz="1600" lang="zh-CN">
                <a:solidFill>
                  <a:srgbClr val="000000"/>
                </a:solidFill>
                <a:latin typeface="微软雅黑" panose="020B0503020204020204" charset="-122"/>
                <a:ea typeface="微软雅黑" panose="020B0503020204020204" charset="-122"/>
                <a:cs typeface="微软雅黑" panose="020B0503020204020204" charset="-122"/>
              </a:rPr>
              <a:t>，</a:t>
            </a:r>
            <a:r>
              <a:rPr altLang="zh-CN" dirty="0" sz="1600" lang="en-US" err="1">
                <a:solidFill>
                  <a:srgbClr val="000000"/>
                </a:solidFill>
                <a:latin typeface="微软雅黑" panose="020B0503020204020204" charset="-122"/>
                <a:ea typeface="微软雅黑" panose="020B0503020204020204" charset="-122"/>
                <a:cs typeface="微软雅黑" panose="020B0503020204020204" charset="-122"/>
              </a:rPr>
              <a:t>所以必须在</a:t>
            </a:r>
            <a:r>
              <a:rPr altLang="en-US" dirty="0" sz="1600" lang="zh-CN">
                <a:solidFill>
                  <a:srgbClr val="000000"/>
                </a:solidFill>
                <a:latin typeface="微软雅黑" panose="020B0503020204020204" charset="-122"/>
                <a:ea typeface="微软雅黑" panose="020B0503020204020204" charset="-122"/>
                <a:cs typeface="微软雅黑" panose="020B0503020204020204" charset="-122"/>
              </a:rPr>
              <a:t>临界区</a:t>
            </a:r>
            <a:r>
              <a:rPr altLang="zh-CN" dirty="0" sz="1600" lang="en-US">
                <a:solidFill>
                  <a:srgbClr val="000000"/>
                </a:solidFill>
                <a:latin typeface="微软雅黑" panose="020B0503020204020204" charset="-122"/>
                <a:ea typeface="微软雅黑" panose="020B0503020204020204" charset="-122"/>
                <a:cs typeface="微软雅黑" panose="020B0503020204020204" charset="-122"/>
              </a:rPr>
              <a:t>求和</a:t>
            </a:r>
            <a:r>
              <a:rPr altLang="en-US" dirty="0" sz="1600" lang="zh-CN">
                <a:solidFill>
                  <a:srgbClr val="000000"/>
                </a:solidFill>
                <a:latin typeface="微软雅黑" panose="020B0503020204020204" charset="-122"/>
                <a:ea typeface="微软雅黑" panose="020B0503020204020204" charset="-122"/>
                <a:cs typeface="微软雅黑" panose="020B0503020204020204" charset="-122"/>
              </a:rPr>
              <a:t>，维护</a:t>
            </a:r>
            <a:r>
              <a:rPr altLang="zh-CN" dirty="0" sz="1600" lang="en-US">
                <a:solidFill>
                  <a:srgbClr val="000000"/>
                </a:solidFill>
                <a:latin typeface="微软雅黑" panose="020B0503020204020204" charset="-122"/>
                <a:ea typeface="微软雅黑" panose="020B0503020204020204" charset="-122"/>
                <a:cs typeface="微软雅黑" panose="020B0503020204020204" charset="-122"/>
              </a:rPr>
              <a:t>总和pi，  这样更新就不会发生冲突</a:t>
            </a:r>
          </a:p>
        </p:txBody>
      </p:sp>
      <p:sp>
        <p:nvSpPr>
          <p:cNvPr id="1049225" name="Line 5"/>
          <p:cNvSpPr>
            <a:spLocks noChangeShapeType="1"/>
          </p:cNvSpPr>
          <p:nvPr>
            <p:custDataLst>
              <p:tags r:id="rId4"/>
            </p:custDataLst>
          </p:nvPr>
        </p:nvSpPr>
        <p:spPr bwMode="auto">
          <a:xfrm flipH="1">
            <a:off x="3576243" y="5592675"/>
            <a:ext cx="409684" cy="60236"/>
          </a:xfrm>
          <a:prstGeom prst="line"/>
          <a:noFill/>
          <a:ln w="38100">
            <a:solidFill>
              <a:schemeClr val="tx1"/>
            </a:solidFill>
            <a:round/>
            <a:headEnd type="none" w="sm" len="sm"/>
            <a:tailEnd type="arrow" w="med" len="med"/>
          </a:ln>
        </p:spPr>
        <p:txBody>
          <a:bodyPr/>
          <a:p>
            <a:pPr eaLnBrk="1" fontAlgn="auto" hangingPunct="1">
              <a:spcBef>
                <a:spcPts val="0"/>
              </a:spcBef>
              <a:spcAft>
                <a:spcPts val="0"/>
              </a:spcAft>
            </a:pPr>
            <a:endParaRPr lang="en-US">
              <a:solidFill>
                <a:srgbClr val="000000"/>
              </a:solidFill>
              <a:latin typeface="Arial" panose="020B0604020202020204" pitchFamily="34" charset="0"/>
              <a:ea typeface="MS PGothic" panose="020B0600070205080204" pitchFamily="-96" charset="-128"/>
            </a:endParaRPr>
          </a:p>
        </p:txBody>
      </p:sp>
      <p:grpSp>
        <p:nvGrpSpPr>
          <p:cNvPr id="267" name="Group 6"/>
          <p:cNvGrpSpPr/>
          <p:nvPr/>
        </p:nvGrpSpPr>
        <p:grpSpPr bwMode="auto">
          <a:xfrm>
            <a:off x="4651594" y="3908796"/>
            <a:ext cx="3698875" cy="923925"/>
            <a:chOff x="3190" y="2928"/>
            <a:chExt cx="2330" cy="582"/>
          </a:xfrm>
          <a:solidFill>
            <a:srgbClr val="FFFFE7"/>
          </a:solidFill>
          <a:effectLst>
            <a:outerShdw algn="ctr" blurRad="50800" dir="5400000" dist="50800" rotWithShape="0">
              <a:schemeClr val="bg1">
                <a:lumMod val="50000"/>
              </a:schemeClr>
            </a:outerShdw>
          </a:effectLst>
        </p:grpSpPr>
        <p:sp>
          <p:nvSpPr>
            <p:cNvPr id="1049226" name="Text Box 7"/>
            <p:cNvSpPr txBox="1">
              <a:spLocks noChangeArrowheads="1"/>
            </p:cNvSpPr>
            <p:nvPr>
              <p:custDataLst>
                <p:tags r:id="rId5"/>
              </p:custDataLst>
            </p:nvPr>
          </p:nvSpPr>
          <p:spPr bwMode="auto">
            <a:xfrm>
              <a:off x="4608" y="2928"/>
              <a:ext cx="912" cy="523"/>
            </a:xfrm>
            <a:prstGeom prst="rect"/>
            <a:grpFill/>
            <a:ln w="12700">
              <a:solidFill>
                <a:schemeClr val="tx1"/>
              </a:solidFill>
              <a:miter lim="800000"/>
              <a:headEnd type="none" w="sm" len="sm"/>
              <a:tailEnd type="none" w="sm" len="sm"/>
            </a:ln>
            <a:effectLst>
              <a:outerShdw algn="ctr" dir="2700000" dist="107763" rotWithShape="0">
                <a:schemeClr val="bg1">
                  <a:lumMod val="50000"/>
                </a:schemeClr>
              </a:outerShdw>
            </a:effectLst>
          </p:spPr>
          <p:txBody>
            <a:bodyPr>
              <a:spAutoFit/>
            </a:bodyPr>
            <a:p>
              <a:pPr eaLnBrk="1" fontAlgn="auto" hangingPunct="1">
                <a:spcBef>
                  <a:spcPct val="50000"/>
                </a:spcBef>
                <a:spcAft>
                  <a:spcPts val="0"/>
                </a:spcAft>
              </a:pPr>
              <a:r>
                <a:rPr altLang="zh-CN" dirty="0" sz="1600" lang="en-US">
                  <a:solidFill>
                    <a:srgbClr val="000000"/>
                  </a:solidFill>
                  <a:latin typeface="微软雅黑" panose="020B0503020204020204" charset="-122"/>
                  <a:ea typeface="微软雅黑" panose="020B0503020204020204" charset="-122"/>
                </a:rPr>
                <a:t>没有数组，所以没有false sharing</a:t>
              </a:r>
            </a:p>
          </p:txBody>
        </p:sp>
        <p:sp>
          <p:nvSpPr>
            <p:cNvPr id="1049227" name="Line 8"/>
            <p:cNvSpPr>
              <a:spLocks noChangeShapeType="1"/>
            </p:cNvSpPr>
            <p:nvPr>
              <p:custDataLst>
                <p:tags r:id="rId6"/>
              </p:custDataLst>
            </p:nvPr>
          </p:nvSpPr>
          <p:spPr bwMode="auto">
            <a:xfrm flipH="1">
              <a:off x="3190" y="3216"/>
              <a:ext cx="1418" cy="294"/>
            </a:xfrm>
            <a:prstGeom prst="line"/>
            <a:grpFill/>
            <a:ln w="38100">
              <a:solidFill>
                <a:schemeClr val="tx1"/>
              </a:solidFill>
              <a:round/>
              <a:headEnd type="none" w="sm" len="sm"/>
              <a:tailEnd type="arrow" w="med" len="med"/>
            </a:ln>
          </p:spPr>
          <p:txBody>
            <a:bodyPr/>
            <a:p>
              <a:pPr eaLnBrk="1" fontAlgn="auto" hangingPunct="1">
                <a:spcBef>
                  <a:spcPts val="0"/>
                </a:spcBef>
                <a:spcAft>
                  <a:spcPts val="0"/>
                </a:spcAft>
              </a:pPr>
              <a:endParaRPr lang="en-US">
                <a:solidFill>
                  <a:srgbClr val="000000"/>
                </a:solidFill>
                <a:latin typeface="Arial" panose="020B0604020202020204" pitchFamily="34" charset="0"/>
                <a:ea typeface="MS PGothic" panose="020B0600070205080204" pitchFamily="-96" charset="-128"/>
              </a:endParaRPr>
            </a:p>
          </p:txBody>
        </p:sp>
      </p:grpSp>
      <p:sp>
        <p:nvSpPr>
          <p:cNvPr id="1049228" name="Text Box 9"/>
          <p:cNvSpPr txBox="1">
            <a:spLocks noChangeArrowheads="1"/>
          </p:cNvSpPr>
          <p:nvPr>
            <p:custDataLst>
              <p:tags r:id="rId7"/>
            </p:custDataLst>
          </p:nvPr>
        </p:nvSpPr>
        <p:spPr bwMode="auto">
          <a:xfrm>
            <a:off x="5943600" y="2984500"/>
            <a:ext cx="2362200" cy="583565"/>
          </a:xfrm>
          <a:prstGeom prst="rect"/>
          <a:solidFill>
            <a:srgbClr val="FFFFE7"/>
          </a:solidFill>
          <a:ln w="12700">
            <a:solidFill>
              <a:schemeClr val="tx1"/>
            </a:solidFill>
            <a:miter lim="800000"/>
            <a:headEnd type="none" w="sm" len="sm"/>
            <a:tailEnd type="none" w="sm" len="sm"/>
          </a:ln>
          <a:effectLst>
            <a:outerShdw algn="ctr" blurRad="50800" dir="5400000" dist="50800" rotWithShape="0">
              <a:schemeClr val="bg1">
                <a:lumMod val="50000"/>
              </a:schemeClr>
            </a:outerShdw>
          </a:effectLst>
        </p:spPr>
        <p:txBody>
          <a:bodyPr>
            <a:spAutoFit/>
          </a:bodyPr>
          <a:p>
            <a:pPr eaLnBrk="1" fontAlgn="auto" hangingPunct="1">
              <a:spcBef>
                <a:spcPct val="50000"/>
              </a:spcBef>
              <a:spcAft>
                <a:spcPts val="0"/>
              </a:spcAft>
            </a:pPr>
            <a:r>
              <a:rPr altLang="zh-CN" dirty="0" sz="1600" lang="en-US">
                <a:solidFill>
                  <a:srgbClr val="000000"/>
                </a:solidFill>
                <a:latin typeface="微软雅黑" panose="020B0503020204020204" charset="-122"/>
                <a:ea typeface="微软雅黑" panose="020B0503020204020204" charset="-122"/>
              </a:rPr>
              <a:t>为每个线程创建一个局部标量以累积部分和</a:t>
            </a:r>
          </a:p>
        </p:txBody>
      </p:sp>
      <p:sp>
        <p:nvSpPr>
          <p:cNvPr id="1049229" name="Line 10"/>
          <p:cNvSpPr>
            <a:spLocks noChangeShapeType="1"/>
          </p:cNvSpPr>
          <p:nvPr>
            <p:custDataLst>
              <p:tags r:id="rId8"/>
            </p:custDataLst>
          </p:nvPr>
        </p:nvSpPr>
        <p:spPr bwMode="auto">
          <a:xfrm flipH="1">
            <a:off x="4442809" y="3367087"/>
            <a:ext cx="1540477" cy="87313"/>
          </a:xfrm>
          <a:prstGeom prst="line"/>
          <a:noFill/>
          <a:ln w="38100">
            <a:solidFill>
              <a:schemeClr val="tx1"/>
            </a:solidFill>
            <a:round/>
            <a:headEnd type="none" w="sm" len="sm"/>
            <a:tailEnd type="arrow" w="med" len="med"/>
          </a:ln>
        </p:spPr>
        <p:txBody>
          <a:bodyPr/>
          <a:p>
            <a:pPr eaLnBrk="1" fontAlgn="auto" hangingPunct="1">
              <a:spcBef>
                <a:spcPts val="0"/>
              </a:spcBef>
              <a:spcAft>
                <a:spcPts val="0"/>
              </a:spcAft>
            </a:pPr>
            <a:endParaRPr lang="en-US">
              <a:solidFill>
                <a:srgbClr val="000000"/>
              </a:solidFill>
              <a:latin typeface="Arial" panose="020B0604020202020204" pitchFamily="34" charset="0"/>
              <a:ea typeface="MS PGothic" panose="020B0600070205080204" pitchFamily="-96" charset="-128"/>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70" name=""/>
        <p:cNvGrpSpPr/>
        <p:nvPr/>
      </p:nvGrpSpPr>
      <p:grpSpPr>
        <a:xfrm>
          <a:off x="0" y="0"/>
          <a:ext cx="0" cy="0"/>
          <a:chOff x="0" y="0"/>
          <a:chExt cx="0" cy="0"/>
        </a:xfrm>
      </p:grpSpPr>
      <p:sp>
        <p:nvSpPr>
          <p:cNvPr id="1049233"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使用关键区的</a:t>
            </a:r>
            <a:r>
              <a:rPr altLang="zh-CN" dirty="0" lang="en-US">
                <a:latin typeface="微软雅黑" panose="020B0503020204020204" charset="-122"/>
                <a:ea typeface="微软雅黑" panose="020B0503020204020204" charset="-122"/>
                <a:cs typeface="MS PGothic" panose="020B0600070205080204" pitchFamily="-96" charset="-128"/>
              </a:rPr>
              <a:t>π</a:t>
            </a:r>
            <a:r>
              <a:rPr altLang="en-US" dirty="0" lang="zh-CN">
                <a:latin typeface="微软雅黑" panose="020B0503020204020204" charset="-122"/>
                <a:ea typeface="微软雅黑" panose="020B0503020204020204" charset="-122"/>
                <a:cs typeface="MS PGothic" panose="020B0600070205080204" pitchFamily="-96" charset="-128"/>
              </a:rPr>
              <a:t>程序</a:t>
            </a:r>
          </a:p>
        </p:txBody>
      </p:sp>
      <p:sp>
        <p:nvSpPr>
          <p:cNvPr id="1049234"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235" name="内容占位符 2"/>
          <p:cNvSpPr/>
          <p:nvPr>
            <p:custDataLst>
              <p:tags r:id="rId2"/>
            </p:custDataLst>
          </p:nvPr>
        </p:nvSpPr>
        <p:spPr>
          <a:xfrm>
            <a:off x="355600" y="965200"/>
            <a:ext cx="7896225" cy="5343525"/>
          </a:xfrm>
          <a:prstGeom prst="rect"/>
          <a:noFill/>
          <a:ln w="9525">
            <a:noFill/>
            <a:miter lim="800000"/>
          </a:ln>
        </p:spPr>
        <p:txBody>
          <a:bodyPr anchor="t" anchorCtr="0" bIns="45720" compatLnSpc="1" lIns="91440" numCol="1" rIns="91440" tIns="45720" vert="horz" wrap="square"/>
          <a:lstStyle>
            <a:lvl1pPr algn="l" eaLnBrk="1" fontAlgn="base" hangingPunct="1" indent="-342900" marL="342900" rtl="0">
              <a:spcBef>
                <a:spcPct val="20000"/>
              </a:spcBef>
              <a:spcAft>
                <a:spcPct val="0"/>
              </a:spcAft>
              <a:buClr>
                <a:srgbClr val="990000"/>
              </a:buClr>
              <a:buSzPct val="60000"/>
              <a:buFont typeface="Wingdings 2" panose="05020102010507070707" pitchFamily="18" charset="2"/>
              <a:buChar char="¢"/>
              <a:defRPr b="1" sz="2400">
                <a:solidFill>
                  <a:schemeClr val="tx1"/>
                </a:solidFill>
                <a:latin typeface="Comic Sans MS" panose="030F0702030302020204" pitchFamily="66" charset="0"/>
                <a:ea typeface="+mn-ea"/>
                <a:cs typeface="+mn-cs"/>
              </a:defRPr>
            </a:lvl1pPr>
            <a:lvl2pPr algn="l" eaLnBrk="1" fontAlgn="base" hangingPunct="1" indent="-285750" marL="742950" rtl="0">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algn="l" eaLnBrk="1" fontAlgn="base" hangingPunct="1" indent="-228600" marL="1143000" rtl="0">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algn="l" eaLnBrk="1" fontAlgn="base" hangingPunct="1" indent="-228600" marL="1600200" rtl="0">
              <a:spcBef>
                <a:spcPct val="20000"/>
              </a:spcBef>
              <a:spcAft>
                <a:spcPct val="0"/>
              </a:spcAft>
              <a:buChar char="–"/>
              <a:defRPr sz="2000">
                <a:solidFill>
                  <a:schemeClr val="tx1"/>
                </a:solidFill>
                <a:latin typeface="Comic Sans MS" panose="030F0702030302020204" pitchFamily="66" charset="0"/>
              </a:defRPr>
            </a:lvl4pPr>
            <a:lvl5pPr algn="l" eaLnBrk="1" fontAlgn="base" hangingPunct="1" indent="-228600" marL="2057400" rtl="0">
              <a:spcBef>
                <a:spcPct val="20000"/>
              </a:spcBef>
              <a:spcAft>
                <a:spcPct val="0"/>
              </a:spcAft>
              <a:buChar char="»"/>
              <a:defRPr sz="2000">
                <a:solidFill>
                  <a:schemeClr val="tx1"/>
                </a:solidFill>
                <a:latin typeface="Comic Sans MS" panose="030F0702030302020204" pitchFamily="66" charset="0"/>
              </a:defRPr>
            </a:lvl5pPr>
            <a:lvl6pPr algn="l" eaLnBrk="1" fontAlgn="base" hangingPunct="1" indent="-228600" marL="2514600" rtl="0">
              <a:spcBef>
                <a:spcPct val="20000"/>
              </a:spcBef>
              <a:spcAft>
                <a:spcPct val="0"/>
              </a:spcAft>
              <a:buChar char="»"/>
              <a:defRPr sz="2000">
                <a:solidFill>
                  <a:schemeClr val="tx1"/>
                </a:solidFill>
                <a:latin typeface="Arial" panose="020B0604020202020204" pitchFamily="34" charset="0"/>
              </a:defRPr>
            </a:lvl6pPr>
            <a:lvl7pPr algn="l" eaLnBrk="1" fontAlgn="base" hangingPunct="1" indent="-228600" marL="2971800" rtl="0">
              <a:spcBef>
                <a:spcPct val="20000"/>
              </a:spcBef>
              <a:spcAft>
                <a:spcPct val="0"/>
              </a:spcAft>
              <a:buChar char="»"/>
              <a:defRPr sz="2000">
                <a:solidFill>
                  <a:schemeClr val="tx1"/>
                </a:solidFill>
                <a:latin typeface="Arial" panose="020B0604020202020204" pitchFamily="34" charset="0"/>
              </a:defRPr>
            </a:lvl7pPr>
            <a:lvl8pPr algn="l" eaLnBrk="1" fontAlgn="base" hangingPunct="1" indent="-228600" marL="3429000" rtl="0">
              <a:spcBef>
                <a:spcPct val="20000"/>
              </a:spcBef>
              <a:spcAft>
                <a:spcPct val="0"/>
              </a:spcAft>
              <a:buChar char="»"/>
              <a:defRPr sz="2000">
                <a:solidFill>
                  <a:schemeClr val="tx1"/>
                </a:solidFill>
                <a:latin typeface="Arial" panose="020B0604020202020204" pitchFamily="34" charset="0"/>
              </a:defRPr>
            </a:lvl8pPr>
            <a:lvl9pPr algn="l" eaLnBrk="1" fontAlgn="base" hangingPunct="1" indent="-228600" marL="3886200" rtl="0">
              <a:spcBef>
                <a:spcPct val="20000"/>
              </a:spcBef>
              <a:spcAft>
                <a:spcPct val="0"/>
              </a:spcAft>
              <a:buChar char="»"/>
              <a:defRPr sz="2000">
                <a:solidFill>
                  <a:schemeClr val="tx1"/>
                </a:solidFill>
                <a:latin typeface="Arial" panose="020B0604020202020204" pitchFamily="34" charset="0"/>
              </a:defRPr>
            </a:lvl9pPr>
          </a:lstStyle>
          <a:p>
            <a:r>
              <a:rPr altLang="en-US" dirty="0" lang="zh-CN">
                <a:latin typeface="微软雅黑" panose="020B0503020204020204" charset="-122"/>
                <a:ea typeface="微软雅黑" panose="020B0503020204020204" charset="-122"/>
              </a:rPr>
              <a:t>对比：串行pi程序在1.83秒内运行了10000</a:t>
            </a:r>
            <a:r>
              <a:rPr altLang="zh-CN" dirty="0" lang="en-US">
                <a:latin typeface="微软雅黑" panose="020B0503020204020204" charset="-122"/>
                <a:ea typeface="微软雅黑" panose="020B0503020204020204" charset="-122"/>
              </a:rPr>
              <a:t>0</a:t>
            </a:r>
            <a:r>
              <a:rPr altLang="en-US" dirty="0" lang="zh-CN">
                <a:latin typeface="微软雅黑" panose="020B0503020204020204" charset="-122"/>
                <a:ea typeface="微软雅黑" panose="020B0503020204020204" charset="-122"/>
              </a:rPr>
              <a:t>步</a:t>
            </a:r>
          </a:p>
        </p:txBody>
      </p:sp>
      <p:sp>
        <p:nvSpPr>
          <p:cNvPr id="1049236" name="文本框 13"/>
          <p:cNvSpPr txBox="1"/>
          <p:nvPr>
            <p:custDataLst>
              <p:tags r:id="rId3"/>
            </p:custDataLst>
          </p:nvPr>
        </p:nvSpPr>
        <p:spPr>
          <a:xfrm>
            <a:off x="76200" y="6249035"/>
            <a:ext cx="8850630" cy="521970"/>
          </a:xfrm>
          <a:prstGeom prst="rect"/>
          <a:noFill/>
        </p:spPr>
        <p:txBody>
          <a:bodyPr anchor="t" rtlCol="0" wrap="square">
            <a:spAutoFit/>
          </a:bodyPr>
          <a:p>
            <a:r>
              <a:rPr altLang="en-US" dirty="0" sz="1400" lang="zh-CN">
                <a:latin typeface="微软雅黑" panose="020B0503020204020204" charset="-122"/>
                <a:ea typeface="微软雅黑" panose="020B0503020204020204" charset="-122"/>
                <a:cs typeface="微软雅黑" panose="020B0503020204020204" charset="-122"/>
              </a:rPr>
              <a:t>*</a:t>
            </a:r>
            <a:r>
              <a:rPr altLang="zh-CN" dirty="0" sz="1400" lang="en-US">
                <a:latin typeface="微软雅黑" panose="020B0503020204020204" charset="-122"/>
                <a:ea typeface="微软雅黑" panose="020B0503020204020204" charset="-122"/>
                <a:cs typeface="微软雅黑" panose="020B0503020204020204" charset="-122"/>
              </a:rPr>
              <a:t> </a:t>
            </a:r>
            <a:r>
              <a:rPr altLang="en-US" dirty="0" sz="1400" lang="zh-CN">
                <a:latin typeface="微软雅黑" panose="020B0503020204020204" charset="-122"/>
                <a:ea typeface="微软雅黑" panose="020B0503020204020204" charset="-122"/>
                <a:cs typeface="微软雅黑" panose="020B0503020204020204" charset="-122"/>
              </a:rPr>
              <a:t>测试环境：Apple OS X 10.7.3上优化级别（O2）的英特尔编译器（icpc），双核（四硬件线程）英特尔®CoreTM i5处理器，1.7 Ghz，4 GB DDR3内存，1.333 Ghz。</a:t>
            </a:r>
          </a:p>
        </p:txBody>
      </p:sp>
      <p:pic>
        <p:nvPicPr>
          <p:cNvPr id="2097156" name="Picture 2" descr="Screen Shot 2015-08-05 at 11.26.47 AM.png"/>
          <p:cNvPicPr>
            <a:picLocks noChangeAspect="1"/>
          </p:cNvPicPr>
          <p:nvPr>
            <p:custDataLst>
              <p:tags r:id="rId4"/>
            </p:custDataLst>
          </p:nvPr>
        </p:nvPicPr>
        <p:blipFill>
          <a:blip xmlns:r="http://schemas.openxmlformats.org/officeDocument/2006/relationships" r:embed="rId5"/>
          <a:srcRect t="10399"/>
          <a:stretch>
            <a:fillRect/>
          </a:stretch>
        </p:blipFill>
        <p:spPr>
          <a:xfrm>
            <a:off x="355600" y="2058035"/>
            <a:ext cx="6047740" cy="3939540"/>
          </a:xfrm>
          <a:prstGeom prst="rect"/>
          <a:ln w="28575">
            <a:solidFill>
              <a:schemeClr val="tx1"/>
            </a:solidFill>
          </a:ln>
        </p:spPr>
      </p:pic>
      <p:graphicFrame>
        <p:nvGraphicFramePr>
          <p:cNvPr id="4194309" name="Table 10"/>
          <p:cNvGraphicFramePr>
            <a:graphicFrameLocks noGrp="1"/>
          </p:cNvGraphicFramePr>
          <p:nvPr>
            <p:custDataLst>
              <p:tags r:id="rId6"/>
            </p:custDataLst>
          </p:nvPr>
        </p:nvGraphicFramePr>
        <p:xfrm>
          <a:off x="4803113" y="3343018"/>
          <a:ext cx="4229610" cy="2176512"/>
        </p:xfrm>
        <a:graphic>
          <a:graphicData uri="http://schemas.openxmlformats.org/drawingml/2006/table">
            <a:tbl>
              <a:tblPr firstRow="1" bandRow="1">
                <a:tableStyleId>{5940675A-B579-460E-94D1-54222C63F5DA}</a:tableStyleId>
              </a:tblPr>
              <a:tblGrid>
                <a:gridCol w="998063"/>
                <a:gridCol w="1031409"/>
                <a:gridCol w="1053065"/>
                <a:gridCol w="1147073"/>
              </a:tblGrid>
              <a:tr h="396817">
                <a:tc>
                  <a:txBody>
                    <a:bodyPr/>
                    <a:p>
                      <a:pPr algn="ctr"/>
                      <a:r>
                        <a:rPr dirty="0" lang="en-US"/>
                        <a:t>threads</a:t>
                      </a:r>
                    </a:p>
                  </a:txBody>
                  <a:tcPr>
                    <a:solidFill>
                      <a:srgbClr val="FFFFCC"/>
                    </a:solidFill>
                  </a:tcPr>
                </a:tc>
                <a:tc>
                  <a:txBody>
                    <a:bodyPr/>
                    <a:p>
                      <a:pPr algn="ctr"/>
                      <a:r>
                        <a:rPr dirty="0" lang="en-US"/>
                        <a:t>1</a:t>
                      </a:r>
                      <a:r>
                        <a:rPr baseline="30000" dirty="0" lang="en-US"/>
                        <a:t>st</a:t>
                      </a:r>
                      <a:r>
                        <a:rPr baseline="0" dirty="0" lang="en-US"/>
                        <a:t> SPMD</a:t>
                      </a:r>
                      <a:endParaRPr dirty="0" lang="en-US"/>
                    </a:p>
                  </a:txBody>
                  <a:tcPr>
                    <a:solidFill>
                      <a:srgbClr val="FFFFCC"/>
                    </a:solidFill>
                  </a:tcPr>
                </a:tc>
                <a:tc>
                  <a:txBody>
                    <a:bodyPr/>
                    <a:p>
                      <a:pPr algn="ctr"/>
                      <a:r>
                        <a:rPr dirty="0" lang="en-US"/>
                        <a:t>1</a:t>
                      </a:r>
                      <a:r>
                        <a:rPr baseline="30000" dirty="0" lang="en-US"/>
                        <a:t>st</a:t>
                      </a:r>
                      <a:r>
                        <a:rPr baseline="0" dirty="0" lang="en-US"/>
                        <a:t> SPMD padded</a:t>
                      </a:r>
                      <a:endParaRPr dirty="0" lang="en-US"/>
                    </a:p>
                  </a:txBody>
                  <a:tcPr>
                    <a:solidFill>
                      <a:srgbClr val="FFFFCC"/>
                    </a:solidFill>
                  </a:tcPr>
                </a:tc>
                <a:tc>
                  <a:txBody>
                    <a:bodyPr/>
                    <a:p>
                      <a:pPr algn="ctr"/>
                      <a:r>
                        <a:rPr dirty="0" lang="en-US"/>
                        <a:t>SPMD critical</a:t>
                      </a:r>
                    </a:p>
                  </a:txBody>
                  <a:tcPr>
                    <a:solidFill>
                      <a:srgbClr val="FFFFCC"/>
                    </a:solidFill>
                  </a:tcPr>
                </a:tc>
              </a:tr>
              <a:tr h="384108">
                <a:tc>
                  <a:txBody>
                    <a:bodyPr/>
                    <a:p>
                      <a:pPr algn="ctr"/>
                      <a:r>
                        <a:rPr dirty="0" lang="en-US"/>
                        <a:t>1</a:t>
                      </a:r>
                    </a:p>
                  </a:txBody>
                  <a:tcPr>
                    <a:solidFill>
                      <a:srgbClr val="FFFFCC"/>
                    </a:solidFill>
                  </a:tcPr>
                </a:tc>
                <a:tc>
                  <a:txBody>
                    <a:bodyPr/>
                    <a:p>
                      <a:pPr algn="ctr"/>
                      <a:r>
                        <a:rPr dirty="0" lang="en-US"/>
                        <a:t>1.86</a:t>
                      </a:r>
                    </a:p>
                  </a:txBody>
                  <a:tcPr>
                    <a:solidFill>
                      <a:srgbClr val="FFFFCC"/>
                    </a:solidFill>
                  </a:tcPr>
                </a:tc>
                <a:tc>
                  <a:txBody>
                    <a:bodyPr/>
                    <a:p>
                      <a:pPr algn="ctr"/>
                      <a:r>
                        <a:rPr dirty="0" lang="en-US"/>
                        <a:t>1.86</a:t>
                      </a:r>
                    </a:p>
                  </a:txBody>
                  <a:tcPr>
                    <a:solidFill>
                      <a:srgbClr val="FFFFCC"/>
                    </a:solidFill>
                  </a:tcPr>
                </a:tc>
                <a:tc>
                  <a:txBody>
                    <a:bodyPr/>
                    <a:p>
                      <a:pPr algn="ctr"/>
                      <a:r>
                        <a:rPr dirty="0" lang="en-US"/>
                        <a:t>1.87</a:t>
                      </a:r>
                    </a:p>
                  </a:txBody>
                  <a:tcPr>
                    <a:solidFill>
                      <a:srgbClr val="FFFFCC"/>
                    </a:solidFill>
                  </a:tcPr>
                </a:tc>
              </a:tr>
              <a:tr h="384108">
                <a:tc>
                  <a:txBody>
                    <a:bodyPr/>
                    <a:p>
                      <a:pPr algn="ctr"/>
                      <a:r>
                        <a:rPr dirty="0" lang="en-US"/>
                        <a:t>2</a:t>
                      </a:r>
                    </a:p>
                  </a:txBody>
                  <a:tcPr>
                    <a:solidFill>
                      <a:srgbClr val="FFFFCC"/>
                    </a:solidFill>
                  </a:tcPr>
                </a:tc>
                <a:tc>
                  <a:txBody>
                    <a:bodyPr/>
                    <a:p>
                      <a:pPr algn="ctr"/>
                      <a:r>
                        <a:rPr dirty="0" lang="en-US"/>
                        <a:t>1.03</a:t>
                      </a:r>
                    </a:p>
                  </a:txBody>
                  <a:tcPr>
                    <a:solidFill>
                      <a:srgbClr val="FFFFCC"/>
                    </a:solidFill>
                  </a:tcPr>
                </a:tc>
                <a:tc>
                  <a:txBody>
                    <a:bodyPr/>
                    <a:p>
                      <a:pPr algn="ctr"/>
                      <a:r>
                        <a:rPr dirty="0" lang="en-US"/>
                        <a:t>1.01</a:t>
                      </a:r>
                    </a:p>
                  </a:txBody>
                  <a:tcPr>
                    <a:solidFill>
                      <a:srgbClr val="FFFFCC"/>
                    </a:solidFill>
                  </a:tcPr>
                </a:tc>
                <a:tc>
                  <a:txBody>
                    <a:bodyPr/>
                    <a:p>
                      <a:pPr algn="ctr"/>
                      <a:r>
                        <a:rPr dirty="0" lang="en-US"/>
                        <a:t>1.00</a:t>
                      </a:r>
                    </a:p>
                  </a:txBody>
                  <a:tcPr>
                    <a:solidFill>
                      <a:srgbClr val="FFFFCC"/>
                    </a:solidFill>
                  </a:tcPr>
                </a:tc>
              </a:tr>
              <a:tr h="384108">
                <a:tc>
                  <a:txBody>
                    <a:bodyPr/>
                    <a:p>
                      <a:pPr algn="ctr"/>
                      <a:r>
                        <a:rPr dirty="0" lang="en-US"/>
                        <a:t>3</a:t>
                      </a:r>
                    </a:p>
                  </a:txBody>
                  <a:tcPr>
                    <a:solidFill>
                      <a:srgbClr val="FFFFCC"/>
                    </a:solidFill>
                  </a:tcPr>
                </a:tc>
                <a:tc>
                  <a:txBody>
                    <a:bodyPr/>
                    <a:p>
                      <a:pPr algn="ctr"/>
                      <a:r>
                        <a:rPr dirty="0" lang="en-US"/>
                        <a:t>1.08</a:t>
                      </a:r>
                    </a:p>
                  </a:txBody>
                  <a:tcPr>
                    <a:solidFill>
                      <a:srgbClr val="FFFFCC"/>
                    </a:solidFill>
                  </a:tcPr>
                </a:tc>
                <a:tc>
                  <a:txBody>
                    <a:bodyPr/>
                    <a:p>
                      <a:pPr algn="ctr"/>
                      <a:r>
                        <a:rPr dirty="0" lang="en-US"/>
                        <a:t>0.69</a:t>
                      </a:r>
                    </a:p>
                  </a:txBody>
                  <a:tcPr>
                    <a:solidFill>
                      <a:srgbClr val="FFFFCC"/>
                    </a:solidFill>
                  </a:tcPr>
                </a:tc>
                <a:tc>
                  <a:txBody>
                    <a:bodyPr/>
                    <a:p>
                      <a:pPr algn="ctr"/>
                      <a:r>
                        <a:rPr dirty="0" lang="en-US"/>
                        <a:t>0.68</a:t>
                      </a:r>
                    </a:p>
                  </a:txBody>
                  <a:tcPr>
                    <a:solidFill>
                      <a:srgbClr val="FFFFCC"/>
                    </a:solidFill>
                  </a:tcPr>
                </a:tc>
              </a:tr>
              <a:tr h="384108">
                <a:tc>
                  <a:txBody>
                    <a:bodyPr/>
                    <a:p>
                      <a:pPr algn="ctr"/>
                      <a:r>
                        <a:rPr dirty="0" lang="en-US"/>
                        <a:t>4</a:t>
                      </a:r>
                    </a:p>
                  </a:txBody>
                  <a:tcPr>
                    <a:solidFill>
                      <a:srgbClr val="FFFFCC"/>
                    </a:solidFill>
                  </a:tcPr>
                </a:tc>
                <a:tc>
                  <a:txBody>
                    <a:bodyPr/>
                    <a:p>
                      <a:pPr algn="ctr"/>
                      <a:r>
                        <a:rPr dirty="0" lang="en-US"/>
                        <a:t>0.97</a:t>
                      </a:r>
                    </a:p>
                  </a:txBody>
                  <a:tcPr>
                    <a:solidFill>
                      <a:srgbClr val="FFFFCC"/>
                    </a:solidFill>
                  </a:tcPr>
                </a:tc>
                <a:tc>
                  <a:txBody>
                    <a:bodyPr/>
                    <a:p>
                      <a:pPr algn="ctr"/>
                      <a:r>
                        <a:rPr dirty="0" lang="en-US"/>
                        <a:t>0.53</a:t>
                      </a:r>
                    </a:p>
                  </a:txBody>
                  <a:tcPr>
                    <a:solidFill>
                      <a:srgbClr val="FFFFCC"/>
                    </a:solidFill>
                  </a:tcPr>
                </a:tc>
                <a:tc>
                  <a:txBody>
                    <a:bodyPr/>
                    <a:p>
                      <a:pPr algn="ctr"/>
                      <a:r>
                        <a:rPr dirty="0" lang="en-US"/>
                        <a:t>0.53</a:t>
                      </a:r>
                    </a:p>
                  </a:txBody>
                  <a:tcPr>
                    <a:solidFill>
                      <a:srgbClr val="FFFFCC"/>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73" name=""/>
        <p:cNvGrpSpPr/>
        <p:nvPr/>
      </p:nvGrpSpPr>
      <p:grpSpPr>
        <a:xfrm>
          <a:off x="0" y="0"/>
          <a:ext cx="0" cy="0"/>
          <a:chOff x="0" y="0"/>
          <a:chExt cx="0" cy="0"/>
        </a:xfrm>
      </p:grpSpPr>
      <p:sp>
        <p:nvSpPr>
          <p:cNvPr id="1049240" name="Title 1"/>
          <p:cNvSpPr>
            <a:spLocks noGrp="1"/>
          </p:cNvSpPr>
          <p:nvPr>
            <p:ph type="title"/>
          </p:nvPr>
        </p:nvSpPr>
        <p:spPr/>
        <p:txBody>
          <a:bodyPr/>
          <a:p>
            <a:r>
              <a:rPr altLang="zh-CN" dirty="0" lang="en-US">
                <a:latin typeface="微软雅黑" panose="020B0503020204020204" charset="-122"/>
                <a:ea typeface="微软雅黑" panose="020B0503020204020204" charset="-122"/>
                <a:cs typeface="MS PGothic" panose="020B0600070205080204" pitchFamily="-96" charset="-128"/>
              </a:rPr>
              <a:t>loop </a:t>
            </a:r>
            <a:r>
              <a:rPr altLang="zh-CN" dirty="0" lang="en-US" err="1">
                <a:latin typeface="微软雅黑" panose="020B0503020204020204" charset="-122"/>
                <a:ea typeface="微软雅黑" panose="020B0503020204020204" charset="-122"/>
                <a:cs typeface="MS PGothic" panose="020B0600070205080204" pitchFamily="-96" charset="-128"/>
              </a:rPr>
              <a:t>worksharing</a:t>
            </a:r>
            <a:r>
              <a:rPr altLang="en-US" dirty="0" lang="zh-CN">
                <a:latin typeface="微软雅黑" panose="020B0503020204020204" charset="-122"/>
                <a:ea typeface="微软雅黑" panose="020B0503020204020204" charset="-122"/>
                <a:cs typeface="MS PGothic" panose="020B0600070205080204" pitchFamily="-96" charset="-128"/>
              </a:rPr>
              <a:t>的结构体</a:t>
            </a:r>
            <a:endParaRPr altLang="zh-CN" dirty="0" lang="en-US">
              <a:latin typeface="微软雅黑" panose="020B0503020204020204" charset="-122"/>
              <a:ea typeface="微软雅黑" panose="020B0503020204020204" charset="-122"/>
              <a:cs typeface="MS PGothic" panose="020B0600070205080204" pitchFamily="-96" charset="-128"/>
            </a:endParaRPr>
          </a:p>
        </p:txBody>
      </p:sp>
      <p:sp>
        <p:nvSpPr>
          <p:cNvPr id="1049241"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242" name="内容占位符 2"/>
          <p:cNvSpPr>
            <a:spLocks noGrp="1"/>
          </p:cNvSpPr>
          <p:nvPr>
            <p:ph idx="1"/>
          </p:nvPr>
        </p:nvSpPr>
        <p:spPr>
          <a:xfrm>
            <a:off x="457200" y="990600"/>
            <a:ext cx="7896225" cy="5343525"/>
          </a:xfrm>
        </p:spPr>
        <p:txBody>
          <a:bodyPr/>
          <a:p>
            <a:r>
              <a:rPr altLang="zh-CN" lang="en-US">
                <a:latin typeface="微软雅黑" panose="020B0503020204020204" charset="-122"/>
                <a:ea typeface="微软雅黑" panose="020B0503020204020204" charset="-122"/>
              </a:rPr>
              <a:t>loop worksharing</a:t>
            </a:r>
            <a:r>
              <a:rPr altLang="en-US" lang="zh-CN">
                <a:latin typeface="微软雅黑" panose="020B0503020204020204" charset="-122"/>
                <a:ea typeface="微软雅黑" panose="020B0503020204020204" charset="-122"/>
              </a:rPr>
              <a:t>在一组线程之间划分循环迭代</a:t>
            </a:r>
          </a:p>
        </p:txBody>
      </p:sp>
      <p:sp>
        <p:nvSpPr>
          <p:cNvPr id="1049243" name="Rectangle 4"/>
          <p:cNvSpPr>
            <a:spLocks noChangeArrowheads="1"/>
          </p:cNvSpPr>
          <p:nvPr>
            <p:custDataLst>
              <p:tags r:id="rId2"/>
            </p:custDataLst>
          </p:nvPr>
        </p:nvSpPr>
        <p:spPr bwMode="auto">
          <a:xfrm>
            <a:off x="685800" y="1981200"/>
            <a:ext cx="4978400" cy="2168525"/>
          </a:xfrm>
          <a:prstGeom prst="rect"/>
          <a:solidFill>
            <a:srgbClr val="F7FDFF"/>
          </a:solidFill>
          <a:ln w="9525">
            <a:noFill/>
            <a:miter lim="800000"/>
          </a:ln>
        </p:spPr>
        <p:txBody>
          <a:bodyPr bIns="46038" lIns="92075" rIns="92075" tIns="46038">
            <a:spAutoFit/>
          </a:bodyPr>
          <a:p>
            <a:pPr eaLnBrk="1" fontAlgn="auto" hangingPunct="1">
              <a:spcBef>
                <a:spcPct val="50000"/>
              </a:spcBef>
              <a:spcAft>
                <a:spcPts val="0"/>
              </a:spcAft>
            </a:pPr>
            <a:r>
              <a:rPr altLang="zh-CN" b="1" dirty="0" sz="1800" lang="en-US">
                <a:solidFill>
                  <a:srgbClr val="C00000"/>
                </a:solidFill>
                <a:latin typeface="Arial Unicode MS" pitchFamily="34" charset="-128"/>
              </a:rPr>
              <a:t>#pragma </a:t>
            </a:r>
            <a:r>
              <a:rPr altLang="zh-CN" b="1" dirty="0" sz="1800" lang="en-US" err="1">
                <a:solidFill>
                  <a:srgbClr val="C00000"/>
                </a:solidFill>
                <a:latin typeface="Arial Unicode MS" pitchFamily="34" charset="-128"/>
              </a:rPr>
              <a:t>omp</a:t>
            </a:r>
            <a:r>
              <a:rPr altLang="zh-CN" b="1" dirty="0" sz="1800" lang="en-US">
                <a:solidFill>
                  <a:srgbClr val="C00000"/>
                </a:solidFill>
                <a:latin typeface="Arial Unicode MS" pitchFamily="34" charset="-128"/>
              </a:rPr>
              <a:t> parallel</a:t>
            </a:r>
          </a:p>
          <a:p>
            <a:pPr eaLnBrk="1" fontAlgn="auto" hangingPunct="1">
              <a:spcBef>
                <a:spcPct val="50000"/>
              </a:spcBef>
              <a:spcAft>
                <a:spcPts val="0"/>
              </a:spcAft>
            </a:pPr>
            <a:r>
              <a:rPr altLang="zh-CN" dirty="0" sz="1800" lang="en-US">
                <a:solidFill>
                  <a:srgbClr val="000000"/>
                </a:solidFill>
                <a:latin typeface="Arial Unicode MS" pitchFamily="34" charset="-128"/>
              </a:rPr>
              <a:t>{</a:t>
            </a:r>
            <a:br>
              <a:rPr altLang="zh-CN" dirty="0" sz="1800" lang="en-US">
                <a:solidFill>
                  <a:srgbClr val="000000"/>
                </a:solidFill>
                <a:latin typeface="Arial Unicode MS" pitchFamily="34" charset="-128"/>
              </a:rPr>
            </a:br>
            <a:r>
              <a:rPr altLang="zh-CN" b="1" dirty="0" sz="1800" lang="en-US">
                <a:solidFill>
                  <a:srgbClr val="C00000"/>
                </a:solidFill>
                <a:latin typeface="Arial Unicode MS" pitchFamily="34" charset="-128"/>
              </a:rPr>
              <a:t>#pragma </a:t>
            </a:r>
            <a:r>
              <a:rPr altLang="zh-CN" b="1" dirty="0" sz="1800" lang="en-US" err="1">
                <a:solidFill>
                  <a:srgbClr val="C00000"/>
                </a:solidFill>
                <a:latin typeface="Arial Unicode MS" pitchFamily="34" charset="-128"/>
              </a:rPr>
              <a:t>omp</a:t>
            </a:r>
            <a:r>
              <a:rPr altLang="zh-CN" b="1" dirty="0" sz="1800" lang="en-US">
                <a:solidFill>
                  <a:srgbClr val="C00000"/>
                </a:solidFill>
                <a:latin typeface="Arial Unicode MS" pitchFamily="34" charset="-128"/>
              </a:rPr>
              <a:t> for </a:t>
            </a:r>
            <a:br>
              <a:rPr altLang="zh-CN" dirty="0" sz="1800" lang="en-US">
                <a:solidFill>
                  <a:srgbClr val="000000"/>
                </a:solidFill>
                <a:latin typeface="Arial Unicode MS" pitchFamily="34" charset="-128"/>
              </a:rPr>
            </a:br>
            <a:r>
              <a:rPr altLang="zh-CN" dirty="0" sz="1800" lang="en-US">
                <a:solidFill>
                  <a:srgbClr val="000000"/>
                </a:solidFill>
                <a:latin typeface="Arial Unicode MS" pitchFamily="34" charset="-128"/>
              </a:rPr>
              <a:t>	for (I=0;I&lt;N;I++){</a:t>
            </a:r>
            <a:br>
              <a:rPr altLang="zh-CN" dirty="0" sz="1800" lang="en-US">
                <a:solidFill>
                  <a:srgbClr val="000000"/>
                </a:solidFill>
                <a:latin typeface="Arial Unicode MS" pitchFamily="34" charset="-128"/>
              </a:rPr>
            </a:br>
            <a:r>
              <a:rPr altLang="zh-CN" dirty="0" sz="1800" lang="en-US">
                <a:solidFill>
                  <a:srgbClr val="000000"/>
                </a:solidFill>
                <a:latin typeface="Arial Unicode MS" pitchFamily="34" charset="-128"/>
              </a:rPr>
              <a:t>		NEAT_STUFF(I);</a:t>
            </a:r>
            <a:br>
              <a:rPr altLang="zh-CN" dirty="0" sz="1800" lang="en-US">
                <a:solidFill>
                  <a:srgbClr val="000000"/>
                </a:solidFill>
                <a:latin typeface="Arial Unicode MS" pitchFamily="34" charset="-128"/>
              </a:rPr>
            </a:br>
            <a:r>
              <a:rPr altLang="zh-CN" dirty="0" sz="1800" lang="en-US">
                <a:solidFill>
                  <a:srgbClr val="000000"/>
                </a:solidFill>
                <a:latin typeface="Arial Unicode MS" pitchFamily="34" charset="-128"/>
              </a:rPr>
              <a:t>	}</a:t>
            </a:r>
            <a:br>
              <a:rPr altLang="zh-CN" dirty="0" sz="1800" lang="en-US">
                <a:solidFill>
                  <a:srgbClr val="000000"/>
                </a:solidFill>
                <a:latin typeface="Arial Unicode MS" pitchFamily="34" charset="-128"/>
              </a:rPr>
            </a:br>
            <a:r>
              <a:rPr altLang="zh-CN" dirty="0" sz="1800" lang="en-US">
                <a:solidFill>
                  <a:srgbClr val="000000"/>
                </a:solidFill>
                <a:latin typeface="Arial Unicode MS" pitchFamily="34" charset="-128"/>
              </a:rPr>
              <a:t>}</a:t>
            </a:r>
          </a:p>
        </p:txBody>
      </p:sp>
      <p:sp>
        <p:nvSpPr>
          <p:cNvPr id="1049244" name="Text Box 6"/>
          <p:cNvSpPr txBox="1">
            <a:spLocks noChangeArrowheads="1"/>
          </p:cNvSpPr>
          <p:nvPr>
            <p:custDataLst>
              <p:tags r:id="rId3"/>
            </p:custDataLst>
          </p:nvPr>
        </p:nvSpPr>
        <p:spPr bwMode="auto">
          <a:xfrm>
            <a:off x="5708018" y="2049906"/>
            <a:ext cx="3309657" cy="1322070"/>
          </a:xfrm>
          <a:prstGeom prst="rect"/>
          <a:noFill/>
          <a:ln w="12700">
            <a:noFill/>
            <a:miter lim="800000"/>
            <a:headEnd type="none" w="sm" len="sm"/>
            <a:tailEnd type="none" w="sm" len="sm"/>
          </a:ln>
        </p:spPr>
        <p:txBody>
          <a:bodyPr wrap="square">
            <a:spAutoFit/>
          </a:bodyPr>
          <a:p>
            <a:pPr eaLnBrk="1" fontAlgn="auto" hangingPunct="1">
              <a:spcBef>
                <a:spcPct val="50000"/>
              </a:spcBef>
              <a:spcAft>
                <a:spcPts val="0"/>
              </a:spcAft>
            </a:pPr>
            <a:r>
              <a:rPr dirty="0" sz="2000" lang="en-US">
                <a:solidFill>
                  <a:srgbClr val="000000"/>
                </a:solidFill>
                <a:latin typeface="Arial Unicode MS" pitchFamily="34" charset="-128"/>
              </a:rPr>
              <a:t>Loop construct name:</a:t>
            </a:r>
          </a:p>
          <a:p>
            <a:pPr eaLnBrk="1" fontAlgn="auto" hangingPunct="1" lvl="1">
              <a:spcBef>
                <a:spcPct val="50000"/>
              </a:spcBef>
              <a:spcAft>
                <a:spcPts val="0"/>
              </a:spcAft>
              <a:buFontTx/>
              <a:buChar char="•"/>
            </a:pPr>
            <a:r>
              <a:rPr dirty="0" sz="2000" lang="en-US">
                <a:solidFill>
                  <a:srgbClr val="000000"/>
                </a:solidFill>
                <a:latin typeface="Arial Unicode MS" pitchFamily="34" charset="-128"/>
              </a:rPr>
              <a:t>C/C++: for</a:t>
            </a:r>
          </a:p>
          <a:p>
            <a:pPr eaLnBrk="1" fontAlgn="auto" hangingPunct="1" lvl="1">
              <a:spcBef>
                <a:spcPct val="50000"/>
              </a:spcBef>
              <a:spcAft>
                <a:spcPts val="0"/>
              </a:spcAft>
              <a:buFontTx/>
              <a:buChar char="•"/>
            </a:pPr>
            <a:r>
              <a:rPr dirty="0" sz="2000" lang="en-US">
                <a:solidFill>
                  <a:srgbClr val="000000"/>
                </a:solidFill>
                <a:latin typeface="Arial Unicode MS" pitchFamily="34" charset="-128"/>
              </a:rPr>
              <a:t>Fortran: do</a:t>
            </a:r>
          </a:p>
        </p:txBody>
      </p:sp>
      <p:grpSp>
        <p:nvGrpSpPr>
          <p:cNvPr id="274" name="Group 9"/>
          <p:cNvGrpSpPr/>
          <p:nvPr/>
        </p:nvGrpSpPr>
        <p:grpSpPr bwMode="auto">
          <a:xfrm>
            <a:off x="2200689" y="3348528"/>
            <a:ext cx="5895976" cy="1512888"/>
            <a:chOff x="2384" y="2856"/>
            <a:chExt cx="3714" cy="953"/>
          </a:xfrm>
        </p:grpSpPr>
        <p:sp>
          <p:nvSpPr>
            <p:cNvPr id="1049245" name="Text Box 7"/>
            <p:cNvSpPr txBox="1">
              <a:spLocks noChangeArrowheads="1"/>
            </p:cNvSpPr>
            <p:nvPr>
              <p:custDataLst>
                <p:tags r:id="rId4"/>
              </p:custDataLst>
            </p:nvPr>
          </p:nvSpPr>
          <p:spPr bwMode="auto">
            <a:xfrm>
              <a:off x="3360" y="3403"/>
              <a:ext cx="2738" cy="406"/>
            </a:xfrm>
            <a:prstGeom prst="rect"/>
            <a:solidFill>
              <a:srgbClr val="FFFFE7"/>
            </a:solidFill>
            <a:ln w="9525" algn="ctr">
              <a:solidFill>
                <a:schemeClr val="tx1"/>
              </a:solidFill>
              <a:miter lim="800000"/>
            </a:ln>
          </p:spPr>
          <p:txBody>
            <a:bodyPr bIns="46038" lIns="92075" rIns="92075" tIns="46038" wrap="square">
              <a:spAutoFit/>
            </a:bodyPr>
            <a:p>
              <a:pPr algn="ctr" eaLnBrk="1" fontAlgn="auto" hangingPunct="1">
                <a:spcBef>
                  <a:spcPct val="50000"/>
                </a:spcBef>
                <a:spcAft>
                  <a:spcPts val="0"/>
                </a:spcAft>
              </a:pPr>
              <a:r>
                <a:rPr dirty="0" sz="1800" lang="en-US">
                  <a:solidFill>
                    <a:srgbClr val="000000"/>
                  </a:solidFill>
                  <a:latin typeface="微软雅黑" panose="020B0503020204020204" charset="-122"/>
                  <a:ea typeface="微软雅黑" panose="020B0503020204020204" charset="-122"/>
                  <a:cs typeface="微软雅黑" panose="020B0503020204020204" charset="-122"/>
                </a:rPr>
                <a:t>默认情况下，循环控制索引I对每个线程都是“私有的”</a:t>
              </a:r>
            </a:p>
          </p:txBody>
        </p:sp>
        <p:sp>
          <p:nvSpPr>
            <p:cNvPr id="1049246" name="Line 8"/>
            <p:cNvSpPr>
              <a:spLocks noChangeShapeType="1"/>
            </p:cNvSpPr>
            <p:nvPr>
              <p:custDataLst>
                <p:tags r:id="rId5"/>
              </p:custDataLst>
            </p:nvPr>
          </p:nvSpPr>
          <p:spPr bwMode="auto">
            <a:xfrm flipH="1" flipV="1">
              <a:off x="2384" y="2856"/>
              <a:ext cx="976" cy="735"/>
            </a:xfrm>
            <a:prstGeom prst="line"/>
            <a:noFill/>
            <a:ln w="28575">
              <a:solidFill>
                <a:schemeClr val="tx1"/>
              </a:solidFill>
              <a:round/>
              <a:tailEnd type="triangle" w="med" len="med"/>
            </a:ln>
          </p:spPr>
          <p:txBody>
            <a:bodyPr bIns="46038" lIns="92075" rIns="92075" tIns="46038" wrap="square">
              <a:spAutoFit/>
            </a:bodyPr>
            <a:p>
              <a:pPr eaLnBrk="1" fontAlgn="auto" hangingPunct="1">
                <a:spcBef>
                  <a:spcPts val="0"/>
                </a:spcBef>
                <a:spcAft>
                  <a:spcPts val="0"/>
                </a:spcAft>
              </a:pPr>
              <a:endParaRPr lang="en-US">
                <a:solidFill>
                  <a:srgbClr val="000000"/>
                </a:solidFill>
              </a:endParaRPr>
            </a:p>
          </p:txBody>
        </p:sp>
      </p:grpSp>
      <p:sp>
        <p:nvSpPr>
          <p:cNvPr id="1049247" name="Text Box 7"/>
          <p:cNvSpPr txBox="1">
            <a:spLocks noChangeArrowheads="1"/>
          </p:cNvSpPr>
          <p:nvPr>
            <p:custDataLst>
              <p:tags r:id="rId6"/>
            </p:custDataLst>
          </p:nvPr>
        </p:nvSpPr>
        <p:spPr bwMode="auto">
          <a:xfrm>
            <a:off x="228601" y="5152919"/>
            <a:ext cx="3833734" cy="922020"/>
          </a:xfrm>
          <a:prstGeom prst="rect"/>
          <a:solidFill>
            <a:srgbClr val="FFFFE7"/>
          </a:solidFill>
          <a:ln w="9525" algn="ctr">
            <a:solidFill>
              <a:schemeClr val="tx1"/>
            </a:solidFill>
            <a:miter lim="800000"/>
          </a:ln>
        </p:spPr>
        <p:txBody>
          <a:bodyPr bIns="46038" lIns="92075" rIns="92075" tIns="46038" wrap="square">
            <a:spAutoFit/>
          </a:bodyPr>
          <a:p>
            <a:pPr algn="ctr" eaLnBrk="1" fontAlgn="auto" hangingPunct="1">
              <a:spcBef>
                <a:spcPct val="50000"/>
              </a:spcBef>
              <a:spcAft>
                <a:spcPts val="0"/>
              </a:spcAft>
            </a:pPr>
            <a:r>
              <a:rPr sz="1800" lang="en-US">
                <a:solidFill>
                  <a:srgbClr val="000000"/>
                </a:solidFill>
                <a:latin typeface="微软雅黑" panose="020B0503020204020204" charset="-122"/>
                <a:ea typeface="微软雅黑" panose="020B0503020204020204" charset="-122"/>
              </a:rPr>
              <a:t>线程在这里等待，直到所有线程都完成了并行循环，然后再继续进行循环结束</a:t>
            </a:r>
          </a:p>
        </p:txBody>
      </p:sp>
      <p:sp>
        <p:nvSpPr>
          <p:cNvPr id="1049248" name="Line 8"/>
          <p:cNvSpPr>
            <a:spLocks noChangeShapeType="1"/>
          </p:cNvSpPr>
          <p:nvPr>
            <p:custDataLst>
              <p:tags r:id="rId7"/>
            </p:custDataLst>
          </p:nvPr>
        </p:nvSpPr>
        <p:spPr bwMode="auto">
          <a:xfrm flipH="1" flipV="1">
            <a:off x="1693889" y="4103555"/>
            <a:ext cx="506800" cy="1049363"/>
          </a:xfrm>
          <a:prstGeom prst="line"/>
          <a:noFill/>
          <a:ln w="28575">
            <a:solidFill>
              <a:schemeClr val="tx1"/>
            </a:solidFill>
            <a:round/>
            <a:tailEnd type="triangle" w="med" len="med"/>
          </a:ln>
        </p:spPr>
        <p:txBody>
          <a:bodyPr bIns="46038" lIns="92075" rIns="92075" tIns="46038" wrap="square">
            <a:spAutoFit/>
          </a:bodyPr>
          <a:p>
            <a:pPr eaLnBrk="1" fontAlgn="auto" hangingPunct="1">
              <a:spcBef>
                <a:spcPts val="0"/>
              </a:spcBef>
              <a:spcAft>
                <a:spcPts val="0"/>
              </a:spcAft>
            </a:pPr>
            <a:endParaRPr lang="en-US">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277" name=""/>
        <p:cNvGrpSpPr/>
        <p:nvPr/>
      </p:nvGrpSpPr>
      <p:grpSpPr>
        <a:xfrm>
          <a:off x="0" y="0"/>
          <a:ext cx="0" cy="0"/>
          <a:chOff x="0" y="0"/>
          <a:chExt cx="0" cy="0"/>
        </a:xfrm>
      </p:grpSpPr>
      <p:sp>
        <p:nvSpPr>
          <p:cNvPr id="1049252" name="Title 1"/>
          <p:cNvSpPr>
            <a:spLocks noGrp="1"/>
          </p:cNvSpPr>
          <p:nvPr>
            <p:ph type="title"/>
          </p:nvPr>
        </p:nvSpPr>
        <p:spPr/>
        <p:txBody>
          <a:bodyPr/>
          <a:p>
            <a:r>
              <a:rPr altLang="zh-CN" dirty="0" lang="en-US">
                <a:latin typeface="微软雅黑" panose="020B0503020204020204" charset="-122"/>
                <a:ea typeface="微软雅黑" panose="020B0503020204020204" charset="-122"/>
                <a:cs typeface="MS PGothic" panose="020B0600070205080204" pitchFamily="-96" charset="-128"/>
              </a:rPr>
              <a:t>loop worksharing的例子</a:t>
            </a:r>
          </a:p>
        </p:txBody>
      </p:sp>
      <p:sp>
        <p:nvSpPr>
          <p:cNvPr id="1049253"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254" name="Rectangle 3"/>
          <p:cNvSpPr>
            <a:spLocks noChangeArrowheads="1"/>
          </p:cNvSpPr>
          <p:nvPr>
            <p:custDataLst>
              <p:tags r:id="rId2"/>
            </p:custDataLst>
          </p:nvPr>
        </p:nvSpPr>
        <p:spPr bwMode="auto">
          <a:xfrm>
            <a:off x="2692400" y="1282700"/>
            <a:ext cx="5382443" cy="400050"/>
          </a:xfrm>
          <a:prstGeom prst="rect"/>
          <a:solidFill>
            <a:srgbClr val="F7FDFF"/>
          </a:solidFill>
          <a:ln w="12700">
            <a:noFill/>
            <a:miter lim="800000"/>
          </a:ln>
          <a:effectLst>
            <a:outerShdw algn="ctr" dir="2700000" dist="107763" rotWithShape="0">
              <a:schemeClr val="bg2"/>
            </a:outerShdw>
          </a:effectLst>
        </p:spPr>
        <p:txBody>
          <a:bodyPr bIns="46038" lIns="92075" rIns="92075" tIns="46038" wrap="square">
            <a:spAutoFit/>
          </a:bodyPr>
          <a:p>
            <a:pPr eaLnBrk="1" fontAlgn="auto" hangingPunct="1">
              <a:spcBef>
                <a:spcPct val="50000"/>
              </a:spcBef>
              <a:spcAft>
                <a:spcPts val="0"/>
              </a:spcAft>
            </a:pPr>
            <a:r>
              <a:rPr altLang="zh-CN" dirty="0" sz="2000" lang="en-US">
                <a:solidFill>
                  <a:srgbClr val="000000"/>
                </a:solidFill>
              </a:rPr>
              <a:t>for(</a:t>
            </a:r>
            <a:r>
              <a:rPr altLang="zh-CN" dirty="0" sz="2000" lang="en-US" err="1">
                <a:solidFill>
                  <a:srgbClr val="000000"/>
                </a:solidFill>
              </a:rPr>
              <a:t>i</a:t>
            </a:r>
            <a:r>
              <a:rPr altLang="zh-CN" dirty="0" sz="2000" lang="en-US">
                <a:solidFill>
                  <a:srgbClr val="000000"/>
                </a:solidFill>
              </a:rPr>
              <a:t>=0;i&lt;</a:t>
            </a:r>
            <a:r>
              <a:rPr altLang="zh-CN" dirty="0" sz="2000" lang="en-US" err="1">
                <a:solidFill>
                  <a:srgbClr val="000000"/>
                </a:solidFill>
              </a:rPr>
              <a:t>N;i</a:t>
            </a:r>
            <a:r>
              <a:rPr altLang="zh-CN" dirty="0" sz="2000" lang="en-US">
                <a:solidFill>
                  <a:srgbClr val="000000"/>
                </a:solidFill>
              </a:rPr>
              <a:t>++)   { a[</a:t>
            </a:r>
            <a:r>
              <a:rPr altLang="zh-CN" dirty="0" sz="2000" lang="en-US" err="1">
                <a:solidFill>
                  <a:srgbClr val="000000"/>
                </a:solidFill>
              </a:rPr>
              <a:t>i</a:t>
            </a:r>
            <a:r>
              <a:rPr altLang="zh-CN" dirty="0" sz="2000" lang="en-US">
                <a:solidFill>
                  <a:srgbClr val="000000"/>
                </a:solidFill>
              </a:rPr>
              <a:t>] = a[</a:t>
            </a:r>
            <a:r>
              <a:rPr altLang="zh-CN" dirty="0" sz="2000" lang="en-US" err="1">
                <a:solidFill>
                  <a:srgbClr val="000000"/>
                </a:solidFill>
              </a:rPr>
              <a:t>i</a:t>
            </a:r>
            <a:r>
              <a:rPr altLang="zh-CN" dirty="0" sz="2000" lang="en-US">
                <a:solidFill>
                  <a:srgbClr val="000000"/>
                </a:solidFill>
              </a:rPr>
              <a:t>] + b[</a:t>
            </a:r>
            <a:r>
              <a:rPr altLang="zh-CN" dirty="0" sz="2000" lang="en-US" err="1">
                <a:solidFill>
                  <a:srgbClr val="000000"/>
                </a:solidFill>
              </a:rPr>
              <a:t>i</a:t>
            </a:r>
            <a:r>
              <a:rPr altLang="zh-CN" dirty="0" sz="2000" lang="en-US">
                <a:solidFill>
                  <a:srgbClr val="000000"/>
                </a:solidFill>
              </a:rPr>
              <a:t>];}</a:t>
            </a:r>
          </a:p>
        </p:txBody>
      </p:sp>
      <p:sp>
        <p:nvSpPr>
          <p:cNvPr id="1049255" name="Rectangle 4"/>
          <p:cNvSpPr>
            <a:spLocks noChangeArrowheads="1"/>
          </p:cNvSpPr>
          <p:nvPr>
            <p:custDataLst>
              <p:tags r:id="rId3"/>
            </p:custDataLst>
          </p:nvPr>
        </p:nvSpPr>
        <p:spPr bwMode="auto">
          <a:xfrm>
            <a:off x="2740843" y="1924042"/>
            <a:ext cx="5334000" cy="3170238"/>
          </a:xfrm>
          <a:prstGeom prst="rect"/>
          <a:solidFill>
            <a:srgbClr val="F7FDFF"/>
          </a:solidFill>
          <a:ln w="12700">
            <a:noFill/>
            <a:miter lim="800000"/>
          </a:ln>
          <a:effectLst>
            <a:outerShdw algn="ctr" dir="2700000" dist="107763" rotWithShape="0">
              <a:schemeClr val="bg2"/>
            </a:outerShdw>
          </a:effectLst>
        </p:spPr>
        <p:txBody>
          <a:bodyPr bIns="46038" lIns="92075" rIns="92075" tIns="46038" wrap="square">
            <a:spAutoFit/>
          </a:bodyPr>
          <a:p>
            <a:pPr eaLnBrk="1" fontAlgn="auto" hangingPunct="1">
              <a:spcBef>
                <a:spcPct val="50000"/>
              </a:spcBef>
              <a:spcAft>
                <a:spcPts val="0"/>
              </a:spcAft>
            </a:pPr>
            <a:r>
              <a:rPr altLang="zh-CN" b="1" dirty="0" sz="2000" lang="en-US">
                <a:solidFill>
                  <a:srgbClr val="C00000"/>
                </a:solidFill>
              </a:rPr>
              <a:t>#pragma </a:t>
            </a:r>
            <a:r>
              <a:rPr altLang="zh-CN" b="1" dirty="0" sz="2000" lang="en-US" err="1">
                <a:solidFill>
                  <a:srgbClr val="C00000"/>
                </a:solidFill>
              </a:rPr>
              <a:t>omp</a:t>
            </a:r>
            <a:r>
              <a:rPr altLang="zh-CN" b="1" dirty="0" sz="2000" lang="en-US">
                <a:solidFill>
                  <a:srgbClr val="C00000"/>
                </a:solidFill>
              </a:rPr>
              <a:t> parallel</a:t>
            </a:r>
            <a:br>
              <a:rPr altLang="zh-CN" dirty="0" sz="2000" lang="en-US">
                <a:solidFill>
                  <a:srgbClr val="C00000"/>
                </a:solidFill>
              </a:rPr>
            </a:br>
            <a:r>
              <a:rPr altLang="zh-CN" dirty="0" sz="2000" lang="en-US">
                <a:solidFill>
                  <a:srgbClr val="000000"/>
                </a:solidFill>
              </a:rPr>
              <a:t>{</a:t>
            </a:r>
            <a:br>
              <a:rPr altLang="zh-CN" dirty="0" sz="2000" lang="en-US">
                <a:solidFill>
                  <a:srgbClr val="000000"/>
                </a:solidFill>
              </a:rPr>
            </a:br>
            <a:r>
              <a:rPr altLang="zh-CN" dirty="0" sz="2000" lang="en-US">
                <a:solidFill>
                  <a:srgbClr val="000000"/>
                </a:solidFill>
              </a:rPr>
              <a:t>	int id, </a:t>
            </a:r>
            <a:r>
              <a:rPr altLang="zh-CN" dirty="0" sz="2000" lang="en-US" err="1">
                <a:solidFill>
                  <a:srgbClr val="000000"/>
                </a:solidFill>
              </a:rPr>
              <a:t>i</a:t>
            </a:r>
            <a:r>
              <a:rPr altLang="zh-CN" dirty="0" sz="2000" lang="en-US">
                <a:solidFill>
                  <a:srgbClr val="000000"/>
                </a:solidFill>
              </a:rPr>
              <a:t>, </a:t>
            </a:r>
            <a:r>
              <a:rPr altLang="zh-CN" dirty="0" sz="2000" lang="en-US" err="1">
                <a:solidFill>
                  <a:srgbClr val="000000"/>
                </a:solidFill>
              </a:rPr>
              <a:t>Nthrds</a:t>
            </a:r>
            <a:r>
              <a:rPr altLang="zh-CN" dirty="0" sz="2000" lang="en-US">
                <a:solidFill>
                  <a:srgbClr val="000000"/>
                </a:solidFill>
              </a:rPr>
              <a:t>, </a:t>
            </a:r>
            <a:r>
              <a:rPr altLang="zh-CN" dirty="0" sz="2000" lang="en-US" err="1">
                <a:solidFill>
                  <a:srgbClr val="000000"/>
                </a:solidFill>
              </a:rPr>
              <a:t>istart</a:t>
            </a:r>
            <a:r>
              <a:rPr altLang="zh-CN" dirty="0" sz="2000" lang="en-US">
                <a:solidFill>
                  <a:srgbClr val="000000"/>
                </a:solidFill>
              </a:rPr>
              <a:t>, </a:t>
            </a:r>
            <a:r>
              <a:rPr altLang="zh-CN" dirty="0" sz="2000" lang="en-US" err="1">
                <a:solidFill>
                  <a:srgbClr val="000000"/>
                </a:solidFill>
              </a:rPr>
              <a:t>iend</a:t>
            </a:r>
            <a:r>
              <a:rPr altLang="zh-CN" dirty="0" sz="2000" lang="en-US">
                <a:solidFill>
                  <a:srgbClr val="000000"/>
                </a:solidFill>
              </a:rPr>
              <a:t>;</a:t>
            </a:r>
            <a:br>
              <a:rPr altLang="zh-CN" dirty="0" sz="2000" lang="en-US">
                <a:solidFill>
                  <a:srgbClr val="000000"/>
                </a:solidFill>
              </a:rPr>
            </a:br>
            <a:r>
              <a:rPr altLang="zh-CN" dirty="0" sz="2000" lang="en-US">
                <a:solidFill>
                  <a:srgbClr val="000000"/>
                </a:solidFill>
              </a:rPr>
              <a:t>	id = </a:t>
            </a:r>
            <a:r>
              <a:rPr altLang="zh-CN" dirty="0" sz="2000" lang="en-US" err="1">
                <a:solidFill>
                  <a:srgbClr val="000000"/>
                </a:solidFill>
              </a:rPr>
              <a:t>omp_get_thread_num</a:t>
            </a:r>
            <a:r>
              <a:rPr altLang="zh-CN" dirty="0" sz="2000" lang="en-US">
                <a:solidFill>
                  <a:srgbClr val="000000"/>
                </a:solidFill>
              </a:rPr>
              <a:t>();</a:t>
            </a:r>
            <a:br>
              <a:rPr altLang="zh-CN" dirty="0" sz="2000" lang="en-US">
                <a:solidFill>
                  <a:srgbClr val="000000"/>
                </a:solidFill>
              </a:rPr>
            </a:br>
            <a:r>
              <a:rPr altLang="zh-CN" dirty="0" sz="2000" lang="en-US">
                <a:solidFill>
                  <a:srgbClr val="000000"/>
                </a:solidFill>
              </a:rPr>
              <a:t>	</a:t>
            </a:r>
            <a:r>
              <a:rPr altLang="zh-CN" dirty="0" sz="2000" lang="en-US" err="1">
                <a:solidFill>
                  <a:srgbClr val="000000"/>
                </a:solidFill>
              </a:rPr>
              <a:t>Nthrds</a:t>
            </a:r>
            <a:r>
              <a:rPr altLang="zh-CN" dirty="0" sz="2000" lang="en-US">
                <a:solidFill>
                  <a:srgbClr val="000000"/>
                </a:solidFill>
              </a:rPr>
              <a:t> = </a:t>
            </a:r>
            <a:r>
              <a:rPr altLang="zh-CN" dirty="0" sz="2000" lang="en-US" err="1">
                <a:solidFill>
                  <a:srgbClr val="000000"/>
                </a:solidFill>
              </a:rPr>
              <a:t>omp_get_num_threads</a:t>
            </a:r>
            <a:r>
              <a:rPr altLang="zh-CN" dirty="0" sz="2000" lang="en-US">
                <a:solidFill>
                  <a:srgbClr val="000000"/>
                </a:solidFill>
              </a:rPr>
              <a:t>();</a:t>
            </a:r>
            <a:br>
              <a:rPr altLang="zh-CN" dirty="0" sz="2000" lang="en-US">
                <a:solidFill>
                  <a:srgbClr val="000000"/>
                </a:solidFill>
              </a:rPr>
            </a:br>
            <a:r>
              <a:rPr altLang="zh-CN" dirty="0" sz="2000" lang="en-US">
                <a:solidFill>
                  <a:srgbClr val="000000"/>
                </a:solidFill>
              </a:rPr>
              <a:t>	</a:t>
            </a:r>
            <a:r>
              <a:rPr altLang="zh-CN" dirty="0" sz="2000" lang="en-US" err="1">
                <a:solidFill>
                  <a:srgbClr val="000000"/>
                </a:solidFill>
              </a:rPr>
              <a:t>istart</a:t>
            </a:r>
            <a:r>
              <a:rPr altLang="zh-CN" dirty="0" sz="2000" lang="en-US">
                <a:solidFill>
                  <a:srgbClr val="000000"/>
                </a:solidFill>
              </a:rPr>
              <a:t> = id * N / </a:t>
            </a:r>
            <a:r>
              <a:rPr altLang="zh-CN" dirty="0" sz="2000" lang="en-US" err="1">
                <a:solidFill>
                  <a:srgbClr val="000000"/>
                </a:solidFill>
              </a:rPr>
              <a:t>Nthrds</a:t>
            </a:r>
            <a:r>
              <a:rPr altLang="zh-CN" dirty="0" sz="2000" lang="en-US">
                <a:solidFill>
                  <a:srgbClr val="000000"/>
                </a:solidFill>
              </a:rPr>
              <a:t>;</a:t>
            </a:r>
            <a:br>
              <a:rPr altLang="zh-CN" dirty="0" sz="2000" lang="en-US">
                <a:solidFill>
                  <a:srgbClr val="000000"/>
                </a:solidFill>
              </a:rPr>
            </a:br>
            <a:r>
              <a:rPr altLang="zh-CN" dirty="0" sz="2000" lang="en-US">
                <a:solidFill>
                  <a:srgbClr val="000000"/>
                </a:solidFill>
              </a:rPr>
              <a:t>	</a:t>
            </a:r>
            <a:r>
              <a:rPr altLang="zh-CN" dirty="0" sz="2000" lang="en-US" err="1">
                <a:solidFill>
                  <a:srgbClr val="000000"/>
                </a:solidFill>
              </a:rPr>
              <a:t>iend</a:t>
            </a:r>
            <a:r>
              <a:rPr altLang="zh-CN" dirty="0" sz="2000" lang="en-US">
                <a:solidFill>
                  <a:srgbClr val="000000"/>
                </a:solidFill>
              </a:rPr>
              <a:t> = (id+1) * N / </a:t>
            </a:r>
            <a:r>
              <a:rPr altLang="zh-CN" dirty="0" sz="2000" lang="en-US" err="1">
                <a:solidFill>
                  <a:srgbClr val="000000"/>
                </a:solidFill>
              </a:rPr>
              <a:t>Nthrds</a:t>
            </a:r>
            <a:r>
              <a:rPr altLang="zh-CN" dirty="0" sz="2000" lang="en-US">
                <a:solidFill>
                  <a:srgbClr val="000000"/>
                </a:solidFill>
              </a:rPr>
              <a:t>;</a:t>
            </a:r>
            <a:br>
              <a:rPr altLang="zh-CN" dirty="0" sz="2000" lang="en-US">
                <a:solidFill>
                  <a:srgbClr val="000000"/>
                </a:solidFill>
              </a:rPr>
            </a:br>
            <a:r>
              <a:rPr altLang="zh-CN" dirty="0" sz="2000" lang="en-US">
                <a:solidFill>
                  <a:srgbClr val="000000"/>
                </a:solidFill>
              </a:rPr>
              <a:t>	if (id == Nthrds-1)</a:t>
            </a:r>
            <a:r>
              <a:rPr altLang="zh-CN" dirty="0" sz="2000" lang="en-US" err="1">
                <a:solidFill>
                  <a:srgbClr val="000000"/>
                </a:solidFill>
              </a:rPr>
              <a:t>iend</a:t>
            </a:r>
            <a:r>
              <a:rPr altLang="zh-CN" dirty="0" sz="2000" lang="en-US">
                <a:solidFill>
                  <a:srgbClr val="000000"/>
                </a:solidFill>
              </a:rPr>
              <a:t> = N;	for(</a:t>
            </a:r>
            <a:r>
              <a:rPr altLang="zh-CN" dirty="0" sz="2000" lang="en-US" err="1">
                <a:solidFill>
                  <a:srgbClr val="000000"/>
                </a:solidFill>
              </a:rPr>
              <a:t>i</a:t>
            </a:r>
            <a:r>
              <a:rPr altLang="zh-CN" dirty="0" sz="2000" lang="en-US">
                <a:solidFill>
                  <a:srgbClr val="000000"/>
                </a:solidFill>
              </a:rPr>
              <a:t>=</a:t>
            </a:r>
            <a:r>
              <a:rPr altLang="zh-CN" dirty="0" sz="2000" lang="en-US" err="1">
                <a:solidFill>
                  <a:srgbClr val="000000"/>
                </a:solidFill>
              </a:rPr>
              <a:t>istart;i</a:t>
            </a:r>
            <a:r>
              <a:rPr altLang="zh-CN" dirty="0" sz="2000" lang="en-US">
                <a:solidFill>
                  <a:srgbClr val="000000"/>
                </a:solidFill>
              </a:rPr>
              <a:t>&lt;</a:t>
            </a:r>
            <a:r>
              <a:rPr altLang="zh-CN" dirty="0" sz="2000" lang="en-US" err="1">
                <a:solidFill>
                  <a:srgbClr val="000000"/>
                </a:solidFill>
              </a:rPr>
              <a:t>iend;i</a:t>
            </a:r>
            <a:r>
              <a:rPr altLang="zh-CN" dirty="0" sz="2000" lang="en-US">
                <a:solidFill>
                  <a:srgbClr val="000000"/>
                </a:solidFill>
              </a:rPr>
              <a:t>++)   { a[</a:t>
            </a:r>
            <a:r>
              <a:rPr altLang="zh-CN" dirty="0" sz="2000" lang="en-US" err="1">
                <a:solidFill>
                  <a:srgbClr val="000000"/>
                </a:solidFill>
              </a:rPr>
              <a:t>i</a:t>
            </a:r>
            <a:r>
              <a:rPr altLang="zh-CN" dirty="0" sz="2000" lang="en-US">
                <a:solidFill>
                  <a:srgbClr val="000000"/>
                </a:solidFill>
              </a:rPr>
              <a:t>] = a[</a:t>
            </a:r>
            <a:r>
              <a:rPr altLang="zh-CN" dirty="0" sz="2000" lang="en-US" err="1">
                <a:solidFill>
                  <a:srgbClr val="000000"/>
                </a:solidFill>
              </a:rPr>
              <a:t>i</a:t>
            </a:r>
            <a:r>
              <a:rPr altLang="zh-CN" dirty="0" sz="2000" lang="en-US">
                <a:solidFill>
                  <a:srgbClr val="000000"/>
                </a:solidFill>
              </a:rPr>
              <a:t>] + b[</a:t>
            </a:r>
            <a:r>
              <a:rPr altLang="zh-CN" dirty="0" sz="2000" lang="en-US" err="1">
                <a:solidFill>
                  <a:srgbClr val="000000"/>
                </a:solidFill>
              </a:rPr>
              <a:t>i</a:t>
            </a:r>
            <a:r>
              <a:rPr altLang="zh-CN" dirty="0" sz="2000" lang="en-US">
                <a:solidFill>
                  <a:srgbClr val="000000"/>
                </a:solidFill>
              </a:rPr>
              <a:t>];}</a:t>
            </a:r>
            <a:br>
              <a:rPr altLang="zh-CN" dirty="0" sz="2000" lang="en-US">
                <a:solidFill>
                  <a:srgbClr val="000000"/>
                </a:solidFill>
              </a:rPr>
            </a:br>
            <a:r>
              <a:rPr altLang="zh-CN" dirty="0" sz="2000" lang="en-US">
                <a:solidFill>
                  <a:srgbClr val="000000"/>
                </a:solidFill>
              </a:rPr>
              <a:t>}</a:t>
            </a:r>
          </a:p>
        </p:txBody>
      </p:sp>
      <p:sp>
        <p:nvSpPr>
          <p:cNvPr id="1049256" name="Rectangle 5"/>
          <p:cNvSpPr>
            <a:spLocks noChangeArrowheads="1"/>
          </p:cNvSpPr>
          <p:nvPr>
            <p:custDataLst>
              <p:tags r:id="rId4"/>
            </p:custDataLst>
          </p:nvPr>
        </p:nvSpPr>
        <p:spPr bwMode="auto">
          <a:xfrm>
            <a:off x="2743200" y="5334000"/>
            <a:ext cx="5331643" cy="1016000"/>
          </a:xfrm>
          <a:prstGeom prst="rect"/>
          <a:solidFill>
            <a:srgbClr val="F7FDFF"/>
          </a:solidFill>
          <a:ln w="12700">
            <a:noFill/>
            <a:miter lim="800000"/>
          </a:ln>
          <a:effectLst>
            <a:outerShdw algn="ctr" dir="2700000" dist="107763" rotWithShape="0">
              <a:schemeClr val="bg2"/>
            </a:outerShdw>
          </a:effectLst>
        </p:spPr>
        <p:txBody>
          <a:bodyPr bIns="46038" lIns="92075" rIns="92075" tIns="46038" wrap="square">
            <a:spAutoFit/>
          </a:bodyPr>
          <a:p>
            <a:pPr eaLnBrk="1" fontAlgn="auto" hangingPunct="1">
              <a:spcBef>
                <a:spcPct val="50000"/>
              </a:spcBef>
              <a:spcAft>
                <a:spcPts val="0"/>
              </a:spcAft>
            </a:pPr>
            <a:r>
              <a:rPr altLang="zh-CN" b="1" dirty="0" sz="2000" lang="en-US">
                <a:solidFill>
                  <a:srgbClr val="C00000"/>
                </a:solidFill>
              </a:rPr>
              <a:t>#</a:t>
            </a:r>
            <a:r>
              <a:rPr altLang="zh-CN" b="1" dirty="0" sz="2000" lang="en-US" err="1">
                <a:solidFill>
                  <a:srgbClr val="C00000"/>
                </a:solidFill>
              </a:rPr>
              <a:t>pragma</a:t>
            </a:r>
            <a:r>
              <a:rPr altLang="zh-CN" b="1" dirty="0" sz="2000" lang="en-US">
                <a:solidFill>
                  <a:srgbClr val="C00000"/>
                </a:solidFill>
              </a:rPr>
              <a:t> </a:t>
            </a:r>
            <a:r>
              <a:rPr altLang="zh-CN" b="1" dirty="0" sz="2000" lang="en-US" err="1">
                <a:solidFill>
                  <a:srgbClr val="C00000"/>
                </a:solidFill>
              </a:rPr>
              <a:t>omp</a:t>
            </a:r>
            <a:r>
              <a:rPr altLang="zh-CN" b="1" dirty="0" sz="2000" lang="en-US">
                <a:solidFill>
                  <a:srgbClr val="C00000"/>
                </a:solidFill>
              </a:rPr>
              <a:t> parallel </a:t>
            </a:r>
            <a:br>
              <a:rPr altLang="zh-CN" b="1" dirty="0" sz="2000" lang="en-US">
                <a:solidFill>
                  <a:srgbClr val="C00000"/>
                </a:solidFill>
              </a:rPr>
            </a:br>
            <a:r>
              <a:rPr altLang="zh-CN" b="1" dirty="0" sz="2000" lang="en-US">
                <a:solidFill>
                  <a:srgbClr val="C00000"/>
                </a:solidFill>
              </a:rPr>
              <a:t>#</a:t>
            </a:r>
            <a:r>
              <a:rPr altLang="zh-CN" b="1" dirty="0" sz="2000" lang="en-US" err="1">
                <a:solidFill>
                  <a:srgbClr val="C00000"/>
                </a:solidFill>
              </a:rPr>
              <a:t>pragma</a:t>
            </a:r>
            <a:r>
              <a:rPr altLang="zh-CN" b="1" dirty="0" sz="2000" lang="en-US">
                <a:solidFill>
                  <a:srgbClr val="C00000"/>
                </a:solidFill>
              </a:rPr>
              <a:t> </a:t>
            </a:r>
            <a:r>
              <a:rPr altLang="zh-CN" b="1" dirty="0" sz="2000" lang="en-US" err="1">
                <a:solidFill>
                  <a:srgbClr val="C00000"/>
                </a:solidFill>
              </a:rPr>
              <a:t>omp</a:t>
            </a:r>
            <a:r>
              <a:rPr altLang="zh-CN" b="1" dirty="0" sz="2000" lang="en-US">
                <a:solidFill>
                  <a:srgbClr val="C00000"/>
                </a:solidFill>
              </a:rPr>
              <a:t> for   </a:t>
            </a:r>
            <a:br>
              <a:rPr altLang="zh-CN" dirty="0" sz="2000" lang="en-US">
                <a:solidFill>
                  <a:srgbClr val="C00000"/>
                </a:solidFill>
              </a:rPr>
            </a:br>
            <a:r>
              <a:rPr altLang="zh-CN" dirty="0" sz="2000" lang="en-US">
                <a:solidFill>
                  <a:srgbClr val="000000"/>
                </a:solidFill>
              </a:rPr>
              <a:t>	</a:t>
            </a:r>
            <a:r>
              <a:rPr altLang="zh-CN" dirty="0" sz="2000" lang="en-US" err="1">
                <a:solidFill>
                  <a:srgbClr val="000000"/>
                </a:solidFill>
              </a:rPr>
              <a:t>for</a:t>
            </a:r>
            <a:r>
              <a:rPr altLang="zh-CN" dirty="0" sz="2000" lang="en-US">
                <a:solidFill>
                  <a:srgbClr val="000000"/>
                </a:solidFill>
              </a:rPr>
              <a:t>(</a:t>
            </a:r>
            <a:r>
              <a:rPr altLang="zh-CN" dirty="0" sz="2000" lang="en-US" err="1">
                <a:solidFill>
                  <a:srgbClr val="000000"/>
                </a:solidFill>
              </a:rPr>
              <a:t>i</a:t>
            </a:r>
            <a:r>
              <a:rPr altLang="zh-CN" dirty="0" sz="2000" lang="en-US">
                <a:solidFill>
                  <a:srgbClr val="000000"/>
                </a:solidFill>
              </a:rPr>
              <a:t>=0;i&lt;</a:t>
            </a:r>
            <a:r>
              <a:rPr altLang="zh-CN" dirty="0" sz="2000" lang="en-US" err="1">
                <a:solidFill>
                  <a:srgbClr val="000000"/>
                </a:solidFill>
              </a:rPr>
              <a:t>N;i</a:t>
            </a:r>
            <a:r>
              <a:rPr altLang="zh-CN" dirty="0" sz="2000" lang="en-US">
                <a:solidFill>
                  <a:srgbClr val="000000"/>
                </a:solidFill>
              </a:rPr>
              <a:t>++)   { a[</a:t>
            </a:r>
            <a:r>
              <a:rPr altLang="zh-CN" dirty="0" sz="2000" lang="en-US" err="1">
                <a:solidFill>
                  <a:srgbClr val="000000"/>
                </a:solidFill>
              </a:rPr>
              <a:t>i</a:t>
            </a:r>
            <a:r>
              <a:rPr altLang="zh-CN" dirty="0" sz="2000" lang="en-US">
                <a:solidFill>
                  <a:srgbClr val="000000"/>
                </a:solidFill>
              </a:rPr>
              <a:t>] = a[</a:t>
            </a:r>
            <a:r>
              <a:rPr altLang="zh-CN" dirty="0" sz="2000" lang="en-US" err="1">
                <a:solidFill>
                  <a:srgbClr val="000000"/>
                </a:solidFill>
              </a:rPr>
              <a:t>i</a:t>
            </a:r>
            <a:r>
              <a:rPr altLang="zh-CN" dirty="0" sz="2000" lang="en-US">
                <a:solidFill>
                  <a:srgbClr val="000000"/>
                </a:solidFill>
              </a:rPr>
              <a:t>] + b[</a:t>
            </a:r>
            <a:r>
              <a:rPr altLang="zh-CN" dirty="0" sz="2000" lang="en-US" err="1">
                <a:solidFill>
                  <a:srgbClr val="000000"/>
                </a:solidFill>
              </a:rPr>
              <a:t>i</a:t>
            </a:r>
            <a:r>
              <a:rPr altLang="zh-CN" dirty="0" sz="2000" lang="en-US">
                <a:solidFill>
                  <a:srgbClr val="000000"/>
                </a:solidFill>
              </a:rPr>
              <a:t>];}</a:t>
            </a:r>
          </a:p>
        </p:txBody>
      </p:sp>
      <p:sp>
        <p:nvSpPr>
          <p:cNvPr id="1049257" name="Rectangle 6"/>
          <p:cNvSpPr>
            <a:spLocks noChangeArrowheads="1"/>
          </p:cNvSpPr>
          <p:nvPr>
            <p:custDataLst>
              <p:tags r:id="rId5"/>
            </p:custDataLst>
          </p:nvPr>
        </p:nvSpPr>
        <p:spPr bwMode="auto">
          <a:xfrm>
            <a:off x="95250" y="1333500"/>
            <a:ext cx="2286000" cy="398780"/>
          </a:xfrm>
          <a:prstGeom prst="rect"/>
          <a:solidFill>
            <a:schemeClr val="bg1"/>
          </a:solidFill>
          <a:ln w="9525">
            <a:noFill/>
            <a:miter lim="800000"/>
          </a:ln>
        </p:spPr>
        <p:txBody>
          <a:bodyPr bIns="46038" lIns="92075" rIns="92075" tIns="46038">
            <a:spAutoFit/>
          </a:bodyPr>
          <a:p>
            <a:pPr eaLnBrk="1" fontAlgn="auto" hangingPunct="1">
              <a:spcBef>
                <a:spcPct val="50000"/>
              </a:spcBef>
              <a:spcAft>
                <a:spcPts val="0"/>
              </a:spcAft>
            </a:pPr>
            <a:r>
              <a:rPr altLang="en-US" sz="2000" lang="zh-CN">
                <a:solidFill>
                  <a:srgbClr val="000000"/>
                </a:solidFill>
                <a:latin typeface="微软雅黑" panose="020B0503020204020204" charset="-122"/>
                <a:ea typeface="微软雅黑" panose="020B0503020204020204" charset="-122"/>
              </a:rPr>
              <a:t>串行代码</a:t>
            </a:r>
          </a:p>
        </p:txBody>
      </p:sp>
      <p:sp>
        <p:nvSpPr>
          <p:cNvPr id="1049258" name="Rectangle 7"/>
          <p:cNvSpPr>
            <a:spLocks noChangeArrowheads="1"/>
          </p:cNvSpPr>
          <p:nvPr>
            <p:custDataLst>
              <p:tags r:id="rId6"/>
            </p:custDataLst>
          </p:nvPr>
        </p:nvSpPr>
        <p:spPr bwMode="auto">
          <a:xfrm>
            <a:off x="114300" y="2762250"/>
            <a:ext cx="2286000" cy="701675"/>
          </a:xfrm>
          <a:prstGeom prst="rect"/>
          <a:solidFill>
            <a:schemeClr val="bg1"/>
          </a:solidFill>
          <a:ln w="9525">
            <a:noFill/>
            <a:miter lim="800000"/>
          </a:ln>
        </p:spPr>
        <p:txBody>
          <a:bodyPr bIns="46038" lIns="92075" rIns="92075" tIns="46038">
            <a:spAutoFit/>
          </a:bodyPr>
          <a:p>
            <a:pPr eaLnBrk="1" fontAlgn="auto" hangingPunct="1">
              <a:spcBef>
                <a:spcPct val="50000"/>
              </a:spcBef>
              <a:spcAft>
                <a:spcPts val="0"/>
              </a:spcAft>
            </a:pPr>
            <a:r>
              <a:rPr altLang="zh-CN" sz="2000" lang="en-US">
                <a:solidFill>
                  <a:srgbClr val="000000"/>
                </a:solidFill>
              </a:rPr>
              <a:t>OpenMP parallel region</a:t>
            </a:r>
          </a:p>
        </p:txBody>
      </p:sp>
      <p:sp>
        <p:nvSpPr>
          <p:cNvPr id="1049259" name="Rectangle 8"/>
          <p:cNvSpPr>
            <a:spLocks noChangeArrowheads="1"/>
          </p:cNvSpPr>
          <p:nvPr>
            <p:custDataLst>
              <p:tags r:id="rId7"/>
            </p:custDataLst>
          </p:nvPr>
        </p:nvSpPr>
        <p:spPr bwMode="auto">
          <a:xfrm>
            <a:off x="133350" y="5391150"/>
            <a:ext cx="2286000" cy="1014730"/>
          </a:xfrm>
          <a:prstGeom prst="rect"/>
          <a:solidFill>
            <a:schemeClr val="bg1"/>
          </a:solidFill>
          <a:ln w="9525">
            <a:noFill/>
            <a:miter lim="800000"/>
          </a:ln>
        </p:spPr>
        <p:txBody>
          <a:bodyPr bIns="46038" lIns="92075" rIns="92075" tIns="46038">
            <a:spAutoFit/>
          </a:bodyPr>
          <a:p>
            <a:pPr eaLnBrk="1" fontAlgn="auto" hangingPunct="1">
              <a:spcBef>
                <a:spcPct val="50000"/>
              </a:spcBef>
              <a:spcAft>
                <a:spcPts val="0"/>
              </a:spcAft>
            </a:pPr>
            <a:r>
              <a:rPr altLang="zh-CN" dirty="0" sz="2000" lang="en-US" err="1">
                <a:solidFill>
                  <a:srgbClr val="000000"/>
                </a:solidFill>
              </a:rPr>
              <a:t>OpenMP</a:t>
            </a:r>
            <a:r>
              <a:rPr altLang="zh-CN" dirty="0" sz="2000" lang="en-US">
                <a:solidFill>
                  <a:srgbClr val="000000"/>
                </a:solidFill>
              </a:rPr>
              <a:t> parallel region and loop </a:t>
            </a:r>
            <a:r>
              <a:rPr altLang="zh-CN" dirty="0" sz="2000" lang="en-US" err="1">
                <a:solidFill>
                  <a:srgbClr val="000000"/>
                </a:solidFill>
              </a:rPr>
              <a:t>worksharing</a:t>
            </a:r>
            <a:r>
              <a:rPr altLang="zh-CN" dirty="0" sz="2000" lang="en-US">
                <a:solidFill>
                  <a:srgbClr val="000000"/>
                </a:solidFill>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80" name=""/>
        <p:cNvGrpSpPr/>
        <p:nvPr/>
      </p:nvGrpSpPr>
      <p:grpSpPr>
        <a:xfrm>
          <a:off x="0" y="0"/>
          <a:ext cx="0" cy="0"/>
          <a:chOff x="0" y="0"/>
          <a:chExt cx="0" cy="0"/>
        </a:xfrm>
      </p:grpSpPr>
      <p:sp>
        <p:nvSpPr>
          <p:cNvPr id="1049263" name="Title 1"/>
          <p:cNvSpPr>
            <a:spLocks noGrp="1"/>
          </p:cNvSpPr>
          <p:nvPr>
            <p:ph type="title"/>
          </p:nvPr>
        </p:nvSpPr>
        <p:spPr/>
        <p:txBody>
          <a:bodyPr/>
          <a:p>
            <a:r>
              <a:rPr altLang="zh-CN" dirty="0" sz="3200" lang="en-US">
                <a:latin typeface="微软雅黑" panose="020B0503020204020204" charset="-122"/>
                <a:ea typeface="微软雅黑" panose="020B0503020204020204" charset="-122"/>
                <a:cs typeface="MS PGothic" panose="020B0600070205080204" pitchFamily="-96" charset="-128"/>
              </a:rPr>
              <a:t>loop worksharing: schedule</a:t>
            </a:r>
            <a:r>
              <a:rPr altLang="en-US" dirty="0" sz="3200" lang="zh-CN">
                <a:latin typeface="微软雅黑" panose="020B0503020204020204" charset="-122"/>
                <a:ea typeface="微软雅黑" panose="020B0503020204020204" charset="-122"/>
                <a:cs typeface="MS PGothic" panose="020B0600070205080204" pitchFamily="-96" charset="-128"/>
              </a:rPr>
              <a:t>子句</a:t>
            </a:r>
          </a:p>
        </p:txBody>
      </p:sp>
      <p:sp>
        <p:nvSpPr>
          <p:cNvPr id="1049264"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265" name="内容占位符 2"/>
          <p:cNvSpPr>
            <a:spLocks noGrp="1"/>
          </p:cNvSpPr>
          <p:nvPr>
            <p:ph idx="1"/>
          </p:nvPr>
        </p:nvSpPr>
        <p:spPr>
          <a:xfrm>
            <a:off x="457200" y="990600"/>
            <a:ext cx="7896225" cy="5343525"/>
          </a:xfrm>
        </p:spPr>
        <p:txBody>
          <a:bodyPr/>
          <a:p>
            <a:r>
              <a:rPr altLang="en-US" lang="zh-CN">
                <a:latin typeface="微软雅黑" panose="020B0503020204020204" charset="-122"/>
                <a:ea typeface="微软雅黑" panose="020B0503020204020204" charset="-122"/>
              </a:rPr>
              <a:t>schedule子句影响循环迭代映射到线程的方式</a:t>
            </a:r>
          </a:p>
          <a:p>
            <a:pPr lvl="1"/>
            <a:r>
              <a:rPr altLang="en-US" lang="zh-CN">
                <a:latin typeface="微软雅黑" panose="020B0503020204020204" charset="-122"/>
                <a:ea typeface="微软雅黑" panose="020B0503020204020204" charset="-122"/>
              </a:rPr>
              <a:t>schedule（static[，chunk]）</a:t>
            </a:r>
          </a:p>
          <a:p>
            <a:pPr lvl="2"/>
            <a:r>
              <a:rPr altLang="en-US" lang="zh-CN">
                <a:latin typeface="微软雅黑" panose="020B0503020204020204" charset="-122"/>
                <a:ea typeface="微软雅黑" panose="020B0503020204020204" charset="-122"/>
              </a:rPr>
              <a:t>每个线程处理大小为“chunk”的迭代块。</a:t>
            </a:r>
          </a:p>
          <a:p>
            <a:pPr lvl="1"/>
            <a:r>
              <a:rPr altLang="en-US" lang="zh-CN">
                <a:latin typeface="微软雅黑" panose="020B0503020204020204" charset="-122"/>
                <a:ea typeface="微软雅黑" panose="020B0503020204020204" charset="-122"/>
                <a:sym typeface="+mn-ea"/>
              </a:rPr>
              <a:t>schedule</a:t>
            </a:r>
            <a:r>
              <a:rPr altLang="en-US" lang="zh-CN">
                <a:latin typeface="微软雅黑" panose="020B0503020204020204" charset="-122"/>
                <a:ea typeface="微软雅黑" panose="020B0503020204020204" charset="-122"/>
              </a:rPr>
              <a:t>（</a:t>
            </a:r>
            <a:r>
              <a:rPr altLang="zh-CN" lang="en-US">
                <a:latin typeface="微软雅黑" panose="020B0503020204020204" charset="-122"/>
                <a:ea typeface="微软雅黑" panose="020B0503020204020204" charset="-122"/>
              </a:rPr>
              <a:t>dynamic</a:t>
            </a:r>
            <a:r>
              <a:rPr altLang="en-US" lang="zh-CN">
                <a:latin typeface="微软雅黑" panose="020B0503020204020204" charset="-122"/>
                <a:ea typeface="微软雅黑" panose="020B0503020204020204" charset="-122"/>
              </a:rPr>
              <a:t>[，chunk]）</a:t>
            </a:r>
          </a:p>
          <a:p>
            <a:pPr lvl="2"/>
            <a:r>
              <a:rPr altLang="en-US" lang="zh-CN">
                <a:latin typeface="微软雅黑" panose="020B0503020204020204" charset="-122"/>
                <a:ea typeface="微软雅黑" panose="020B0503020204020204" charset="-122"/>
              </a:rPr>
              <a:t>每个线程从队列中抓取</a:t>
            </a:r>
            <a:r>
              <a:rPr altLang="en-US" lang="zh-CN">
                <a:latin typeface="微软雅黑" panose="020B0503020204020204" charset="-122"/>
                <a:ea typeface="微软雅黑" panose="020B0503020204020204" charset="-122"/>
                <a:sym typeface="+mn-ea"/>
              </a:rPr>
              <a:t>大小为</a:t>
            </a:r>
            <a:r>
              <a:rPr altLang="en-US" lang="zh-CN">
                <a:latin typeface="微软雅黑" panose="020B0503020204020204" charset="-122"/>
                <a:ea typeface="微软雅黑" panose="020B0503020204020204" charset="-122"/>
              </a:rPr>
              <a:t>“chunk”的迭代块，直到所有迭代都得到处理</a:t>
            </a:r>
          </a:p>
        </p:txBody>
      </p:sp>
      <p:sp>
        <p:nvSpPr>
          <p:cNvPr id="1049266" name="Slide Number Placeholder 3"/>
          <p:cNvSpPr>
            <a:spLocks noGrp="1"/>
          </p:cNvSpPr>
          <p:nvPr>
            <p:custDataLst>
              <p:tags r:id="rId2"/>
            </p:custDataLst>
          </p:nvPr>
        </p:nvSpPr>
        <p:spPr>
          <a:xfrm>
            <a:off x="8411981" y="6308360"/>
            <a:ext cx="762000" cy="304800"/>
          </a:xfrm>
          <a:prstGeom prst="rect"/>
        </p:spPr>
        <p:txBody>
          <a:bodyPr bIns="45720" lIns="91440" rIns="91440" tIns="45720"/>
          <a:lstStyle>
            <a:defPPr>
              <a:defRPr lang="en-US"/>
            </a:defPPr>
            <a:lvl1pPr algn="r" defTabSz="914400" eaLnBrk="1" hangingPunct="1" latinLnBrk="0" marL="0" rtl="0">
              <a:defRPr sz="13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fld id="{BA2A0179-F9A4-477C-9FAD-E84F2A8270C0}" type="slidenum">
              <a:rPr altLang="en-US" sz="1200" lang="zh-CN">
                <a:solidFill>
                  <a:srgbClr val="000000"/>
                </a:solidFill>
              </a:rPr>
              <a:t>47</a:t>
            </a:fld>
            <a:endParaRPr altLang="en-US" sz="1200" lang="zh-CN">
              <a:solidFill>
                <a:srgbClr val="000000"/>
              </a:solidFill>
            </a:endParaRPr>
          </a:p>
        </p:txBody>
      </p:sp>
      <p:graphicFrame>
        <p:nvGraphicFramePr>
          <p:cNvPr id="4194310" name="Group 41"/>
          <p:cNvGraphicFramePr>
            <a:graphicFrameLocks noGrp="1"/>
          </p:cNvGraphicFramePr>
          <p:nvPr>
            <p:custDataLst>
              <p:tags r:id="rId3"/>
            </p:custDataLst>
          </p:nvPr>
        </p:nvGraphicFramePr>
        <p:xfrm>
          <a:off x="238124" y="3408528"/>
          <a:ext cx="6477000" cy="2575878"/>
        </p:xfrm>
        <a:graphic>
          <a:graphicData uri="http://schemas.openxmlformats.org/drawingml/2006/table">
            <a:tbl>
              <a:tblPr/>
              <a:tblGrid>
                <a:gridCol w="3238500"/>
                <a:gridCol w="3238500"/>
              </a:tblGrid>
              <a:tr h="543878">
                <a:tc>
                  <a:txBody>
                    <a:bodyPr/>
                    <a:p>
                      <a:pPr algn="ctr" defTabSz="914400" eaLnBrk="1" fontAlgn="base" hangingPunct="1" indent="0" latinLnBrk="0" lvl="0" marL="0" marR="0" rtl="0">
                        <a:lnSpc>
                          <a:spcPct val="93000"/>
                        </a:lnSpc>
                        <a:spcBef>
                          <a:spcPct val="30000"/>
                        </a:spcBef>
                        <a:spcAft>
                          <a:spcPct val="0"/>
                        </a:spcAft>
                        <a:buClr>
                          <a:schemeClr val="tx2"/>
                        </a:buClr>
                        <a:buSzPct val="75000"/>
                        <a:buFont typeface="Wingdings" panose="05000000000000000000" pitchFamily="2" charset="2"/>
                        <a:buNone/>
                      </a:pPr>
                      <a:r>
                        <a:rPr altLang="zh-CN" baseline="0" b="1" cap="none" dirty="0" sz="2400" i="0" kumimoji="0" lang="en-US" normalizeH="0" strike="noStrike" u="none">
                          <a:ln>
                            <a:noFill/>
                          </a:ln>
                          <a:solidFill>
                            <a:schemeClr val="tx1"/>
                          </a:solidFill>
                          <a:effectLst/>
                          <a:latin typeface="微软雅黑" panose="020B0503020204020204" charset="-122"/>
                          <a:ea typeface="微软雅黑" panose="020B0503020204020204" charset="-122"/>
                        </a:rPr>
                        <a:t>Schedule Clause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headEnd type="none" w="sm" len="sm"/>
                      <a:tailEnd type="none" w="sm" len="sm"/>
                    </a:lnTlToBr>
                    <a:lnBlToTr>
                      <a:noFill/>
                      <a:headEnd type="none" w="sm" len="sm"/>
                      <a:tailEnd type="none" w="sm" len="sm"/>
                    </a:lnBlToTr>
                    <a:solidFill>
                      <a:srgbClr val="F7FDFF"/>
                    </a:solidFill>
                  </a:tcPr>
                </a:tc>
                <a:tc>
                  <a:txBody>
                    <a:bodyPr/>
                    <a:p>
                      <a:pPr algn="ctr" defTabSz="914400" eaLnBrk="1" fontAlgn="base" hangingPunct="1" indent="0" latinLnBrk="0" lvl="0" marL="0" marR="0" rtl="0">
                        <a:lnSpc>
                          <a:spcPct val="93000"/>
                        </a:lnSpc>
                        <a:spcBef>
                          <a:spcPct val="30000"/>
                        </a:spcBef>
                        <a:spcAft>
                          <a:spcPct val="0"/>
                        </a:spcAft>
                        <a:buClr>
                          <a:schemeClr val="tx2"/>
                        </a:buClr>
                        <a:buSzPct val="75000"/>
                        <a:buFont typeface="Wingdings" panose="05000000000000000000" pitchFamily="2" charset="2"/>
                        <a:buNone/>
                      </a:pPr>
                      <a:r>
                        <a:rPr altLang="zh-CN" baseline="0" b="1" cap="none" sz="2400" i="0" kumimoji="0" lang="en-US" normalizeH="0" strike="noStrike" u="none">
                          <a:ln>
                            <a:noFill/>
                          </a:ln>
                          <a:solidFill>
                            <a:schemeClr val="tx1"/>
                          </a:solidFill>
                          <a:effectLst/>
                          <a:latin typeface="微软雅黑" panose="020B0503020204020204" charset="-122"/>
                          <a:ea typeface="微软雅黑" panose="020B0503020204020204" charset="-122"/>
                        </a:rPr>
                        <a:t>When To 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headEnd type="none" w="sm" len="sm"/>
                      <a:tailEnd type="none" w="sm" len="sm"/>
                    </a:lnTlToBr>
                    <a:lnBlToTr>
                      <a:noFill/>
                      <a:headEnd type="none" w="sm" len="sm"/>
                      <a:tailEnd type="none" w="sm" len="sm"/>
                    </a:lnBlToTr>
                    <a:solidFill>
                      <a:srgbClr val="F7FDFF"/>
                    </a:solidFill>
                  </a:tcPr>
                </a:tc>
              </a:tr>
              <a:tr h="1016000">
                <a:tc>
                  <a:txBody>
                    <a:bodyPr/>
                    <a:p>
                      <a:pPr algn="l" defTabSz="914400" eaLnBrk="1" fontAlgn="base" hangingPunct="1" indent="0" latinLnBrk="0" lvl="0" marL="0" marR="0" rtl="0">
                        <a:lnSpc>
                          <a:spcPct val="93000"/>
                        </a:lnSpc>
                        <a:spcBef>
                          <a:spcPct val="30000"/>
                        </a:spcBef>
                        <a:spcAft>
                          <a:spcPct val="0"/>
                        </a:spcAft>
                        <a:buClr>
                          <a:schemeClr val="tx2"/>
                        </a:buClr>
                        <a:buSzPct val="75000"/>
                        <a:buFont typeface="Wingdings" panose="05000000000000000000" pitchFamily="2" charset="2"/>
                        <a:buNone/>
                      </a:pPr>
                      <a:r>
                        <a:rPr altLang="zh-CN" baseline="0" b="1" cap="none" sz="2000" i="0" kumimoji="0" lang="en-US" normalizeH="0" strike="noStrike" u="none">
                          <a:ln>
                            <a:noFill/>
                          </a:ln>
                          <a:solidFill>
                            <a:schemeClr val="tx1"/>
                          </a:solidFill>
                          <a:effectLst/>
                          <a:latin typeface="微软雅黑" panose="020B0503020204020204" charset="-122"/>
                          <a:ea typeface="微软雅黑" panose="020B0503020204020204" charset="-122"/>
                        </a:rPr>
                        <a:t>STATIC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headEnd type="none" w="sm" len="sm"/>
                      <a:tailEnd type="none" w="sm" len="sm"/>
                    </a:lnTlToBr>
                    <a:lnBlToTr>
                      <a:noFill/>
                      <a:headEnd type="none" w="sm" len="sm"/>
                      <a:tailEnd type="none" w="sm" len="sm"/>
                    </a:lnBlToTr>
                    <a:solidFill>
                      <a:srgbClr val="F7FDFF"/>
                    </a:solidFill>
                  </a:tcPr>
                </a:tc>
                <a:tc>
                  <a:txBody>
                    <a:bodyPr/>
                    <a:p>
                      <a:pPr algn="l" defTabSz="914400" eaLnBrk="1" fontAlgn="base" hangingPunct="1" indent="0" latinLnBrk="0" lvl="0" marL="0" marR="0" rtl="0">
                        <a:lnSpc>
                          <a:spcPct val="93000"/>
                        </a:lnSpc>
                        <a:spcBef>
                          <a:spcPct val="30000"/>
                        </a:spcBef>
                        <a:spcAft>
                          <a:spcPct val="0"/>
                        </a:spcAft>
                        <a:buClr>
                          <a:schemeClr val="tx2"/>
                        </a:buClr>
                        <a:buSzPct val="75000"/>
                        <a:buFont typeface="Wingdings" panose="05000000000000000000" pitchFamily="2" charset="2"/>
                        <a:buNone/>
                      </a:pPr>
                      <a:r>
                        <a:rPr altLang="zh-CN" baseline="0" b="1" cap="none" dirty="0" sz="1800" i="0" kumimoji="0" lang="en-US" normalizeH="0" strike="noStrike" u="none">
                          <a:ln>
                            <a:noFill/>
                          </a:ln>
                          <a:solidFill>
                            <a:schemeClr val="tx1"/>
                          </a:solidFill>
                          <a:effectLst/>
                          <a:latin typeface="微软雅黑" panose="020B0503020204020204" charset="-122"/>
                          <a:ea typeface="微软雅黑" panose="020B0503020204020204" charset="-122"/>
                        </a:rPr>
                        <a:t>程序员预先确定并可预测</a:t>
                      </a:r>
                      <a:r>
                        <a:rPr altLang="en-US" baseline="0" b="1" cap="none" dirty="0" sz="1800" i="0" kumimoji="0" lang="zh-CN" normalizeH="0" strike="noStrike" u="none">
                          <a:ln>
                            <a:noFill/>
                          </a:ln>
                          <a:solidFill>
                            <a:schemeClr val="tx1"/>
                          </a:solidFill>
                          <a:effectLst/>
                          <a:latin typeface="微软雅黑" panose="020B0503020204020204" charset="-122"/>
                          <a:ea typeface="微软雅黑" panose="020B0503020204020204" charset="-122"/>
                        </a:rPr>
                        <a:t>每次迭代的工作</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headEnd type="none" w="sm" len="sm"/>
                      <a:tailEnd type="none" w="sm" len="sm"/>
                    </a:lnTlToBr>
                    <a:lnBlToTr>
                      <a:noFill/>
                      <a:headEnd type="none" w="sm" len="sm"/>
                      <a:tailEnd type="none" w="sm" len="sm"/>
                    </a:lnBlToTr>
                    <a:solidFill>
                      <a:srgbClr val="F7FDFF"/>
                    </a:solidFill>
                  </a:tcPr>
                </a:tc>
              </a:tr>
              <a:tr h="1016000">
                <a:tc>
                  <a:txBody>
                    <a:bodyPr/>
                    <a:p>
                      <a:pPr algn="l" defTabSz="914400" eaLnBrk="1" fontAlgn="base" hangingPunct="1" indent="0" latinLnBrk="0" lvl="0" marL="0" marR="0" rtl="0">
                        <a:lnSpc>
                          <a:spcPct val="93000"/>
                        </a:lnSpc>
                        <a:spcBef>
                          <a:spcPct val="30000"/>
                        </a:spcBef>
                        <a:spcAft>
                          <a:spcPct val="0"/>
                        </a:spcAft>
                        <a:buClr>
                          <a:schemeClr val="tx2"/>
                        </a:buClr>
                        <a:buSzPct val="75000"/>
                        <a:buFont typeface="Wingdings" panose="05000000000000000000" pitchFamily="2" charset="2"/>
                        <a:buNone/>
                      </a:pPr>
                      <a:r>
                        <a:rPr altLang="zh-CN" baseline="0" b="1" cap="none" sz="2000" i="0" kumimoji="0" lang="en-US" normalizeH="0" strike="noStrike" u="none">
                          <a:ln>
                            <a:noFill/>
                          </a:ln>
                          <a:solidFill>
                            <a:schemeClr val="tx1"/>
                          </a:solidFill>
                          <a:effectLst/>
                          <a:latin typeface="微软雅黑" panose="020B0503020204020204" charset="-122"/>
                          <a:ea typeface="微软雅黑" panose="020B0503020204020204" charset="-122"/>
                        </a:rPr>
                        <a:t>DYNAMIC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headEnd type="none" w="sm" len="sm"/>
                      <a:tailEnd type="none" w="sm" len="sm"/>
                    </a:lnTlToBr>
                    <a:lnBlToTr>
                      <a:noFill/>
                      <a:headEnd type="none" w="sm" len="sm"/>
                      <a:tailEnd type="none" w="sm" len="sm"/>
                    </a:lnBlToTr>
                    <a:solidFill>
                      <a:srgbClr val="F7FDFF"/>
                    </a:solidFill>
                  </a:tcPr>
                </a:tc>
                <a:tc>
                  <a:txBody>
                    <a:bodyPr/>
                    <a:p>
                      <a:pPr algn="l" defTabSz="914400" eaLnBrk="1" fontAlgn="base" hangingPunct="1" indent="0" latinLnBrk="0" lvl="0" marL="0" marR="0" rtl="0">
                        <a:lnSpc>
                          <a:spcPct val="93000"/>
                        </a:lnSpc>
                        <a:spcBef>
                          <a:spcPct val="30000"/>
                        </a:spcBef>
                        <a:spcAft>
                          <a:spcPct val="0"/>
                        </a:spcAft>
                        <a:buClr>
                          <a:schemeClr val="tx2"/>
                        </a:buClr>
                        <a:buSzPct val="75000"/>
                        <a:buFont typeface="Wingdings" panose="05000000000000000000" pitchFamily="2" charset="2"/>
                        <a:buNone/>
                      </a:pPr>
                      <a:r>
                        <a:rPr altLang="zh-CN" baseline="0" b="1" cap="none" dirty="0" sz="1800" i="0" kumimoji="0" lang="en-US" normalizeH="0" strike="noStrike" u="none">
                          <a:ln>
                            <a:noFill/>
                          </a:ln>
                          <a:solidFill>
                            <a:schemeClr val="tx1"/>
                          </a:solidFill>
                          <a:effectLst/>
                          <a:latin typeface="微软雅黑" panose="020B0503020204020204" charset="-122"/>
                          <a:ea typeface="微软雅黑" panose="020B0503020204020204" charset="-122"/>
                        </a:rPr>
                        <a:t>每次迭代的工作不可预测，变化很大</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headEnd type="none" w="sm" len="sm"/>
                      <a:tailEnd type="none" w="sm" len="sm"/>
                    </a:lnTlToBr>
                    <a:lnBlToTr>
                      <a:noFill/>
                      <a:headEnd type="none" w="sm" len="sm"/>
                      <a:tailEnd type="none" w="sm" len="sm"/>
                    </a:lnBlToTr>
                    <a:solidFill>
                      <a:srgbClr val="F7FDFF"/>
                    </a:solidFill>
                  </a:tcPr>
                </a:tc>
              </a:tr>
            </a:tbl>
          </a:graphicData>
        </a:graphic>
      </p:graphicFrame>
      <p:sp>
        <p:nvSpPr>
          <p:cNvPr id="1049267" name="Text Box 20"/>
          <p:cNvSpPr txBox="1">
            <a:spLocks noChangeArrowheads="1"/>
          </p:cNvSpPr>
          <p:nvPr>
            <p:custDataLst>
              <p:tags r:id="rId4"/>
            </p:custDataLst>
          </p:nvPr>
        </p:nvSpPr>
        <p:spPr bwMode="auto">
          <a:xfrm>
            <a:off x="7072130" y="3135582"/>
            <a:ext cx="1905000" cy="1014730"/>
          </a:xfrm>
          <a:prstGeom prst="rect"/>
          <a:solidFill>
            <a:srgbClr val="FFFFE7"/>
          </a:solidFill>
          <a:ln w="12700">
            <a:solidFill>
              <a:schemeClr val="tx1"/>
            </a:solidFill>
            <a:miter lim="800000"/>
            <a:headEnd type="none" w="sm" len="sm"/>
            <a:tailEnd type="none" w="sm" len="sm"/>
          </a:ln>
          <a:effectLst>
            <a:outerShdw algn="ctr" dir="2700000" dist="107763" rotWithShape="0">
              <a:schemeClr val="bg2"/>
            </a:outerShdw>
          </a:effectLst>
        </p:spPr>
        <p:txBody>
          <a:bodyPr>
            <a:spAutoFit/>
          </a:bodyPr>
          <a:p>
            <a:pPr eaLnBrk="1" fontAlgn="auto" hangingPunct="1">
              <a:spcBef>
                <a:spcPct val="50000"/>
              </a:spcBef>
              <a:spcAft>
                <a:spcPts val="0"/>
              </a:spcAft>
            </a:pPr>
            <a:r>
              <a:rPr altLang="zh-CN" dirty="0" sz="2000" lang="en-US">
                <a:solidFill>
                  <a:srgbClr val="000000"/>
                </a:solidFill>
                <a:latin typeface="微软雅黑" panose="020B0503020204020204" charset="-122"/>
                <a:ea typeface="微软雅黑" panose="020B0503020204020204" charset="-122"/>
              </a:rPr>
              <a:t>运行时工作量</a:t>
            </a:r>
            <a:r>
              <a:rPr altLang="en-US" dirty="0" sz="2000" lang="zh-CN">
                <a:solidFill>
                  <a:srgbClr val="000000"/>
                </a:solidFill>
                <a:latin typeface="微软雅黑" panose="020B0503020204020204" charset="-122"/>
                <a:ea typeface="微软雅黑" panose="020B0503020204020204" charset="-122"/>
              </a:rPr>
              <a:t>少</a:t>
            </a:r>
            <a:r>
              <a:rPr altLang="zh-CN" dirty="0" sz="2000" lang="en-US">
                <a:solidFill>
                  <a:srgbClr val="000000"/>
                </a:solidFill>
                <a:latin typeface="微软雅黑" panose="020B0503020204020204" charset="-122"/>
                <a:ea typeface="微软雅黑" panose="020B0503020204020204" charset="-122"/>
              </a:rPr>
              <a:t>：在编译时完成调度</a:t>
            </a:r>
          </a:p>
        </p:txBody>
      </p:sp>
      <p:sp>
        <p:nvSpPr>
          <p:cNvPr id="1049268" name="Text Box 21"/>
          <p:cNvSpPr txBox="1">
            <a:spLocks noChangeArrowheads="1"/>
          </p:cNvSpPr>
          <p:nvPr>
            <p:custDataLst>
              <p:tags r:id="rId5"/>
            </p:custDataLst>
          </p:nvPr>
        </p:nvSpPr>
        <p:spPr bwMode="auto">
          <a:xfrm>
            <a:off x="7081655" y="4945332"/>
            <a:ext cx="1905000" cy="1322070"/>
          </a:xfrm>
          <a:prstGeom prst="rect"/>
          <a:solidFill>
            <a:srgbClr val="FFFFE7"/>
          </a:solidFill>
          <a:ln w="12700">
            <a:solidFill>
              <a:schemeClr val="tx1"/>
            </a:solidFill>
            <a:miter lim="800000"/>
            <a:headEnd type="none" w="sm" len="sm"/>
            <a:tailEnd type="none" w="sm" len="sm"/>
          </a:ln>
          <a:effectLst>
            <a:outerShdw algn="ctr" dir="2700000" dist="107763" rotWithShape="0">
              <a:schemeClr val="bg2"/>
            </a:outerShdw>
          </a:effectLst>
        </p:spPr>
        <p:txBody>
          <a:bodyPr>
            <a:spAutoFit/>
          </a:bodyPr>
          <a:p>
            <a:pPr eaLnBrk="1" fontAlgn="auto" hangingPunct="1">
              <a:spcBef>
                <a:spcPct val="50000"/>
              </a:spcBef>
              <a:spcAft>
                <a:spcPts val="0"/>
              </a:spcAft>
            </a:pPr>
            <a:r>
              <a:rPr altLang="zh-CN" sz="2000" lang="en-US">
                <a:solidFill>
                  <a:srgbClr val="000000"/>
                </a:solidFill>
                <a:latin typeface="微软雅黑" panose="020B0503020204020204" charset="-122"/>
                <a:ea typeface="微软雅黑" panose="020B0503020204020204" charset="-122"/>
              </a:rPr>
              <a:t>大多数工作在运行时进行：运行时使用的复杂调度逻辑</a:t>
            </a:r>
          </a:p>
        </p:txBody>
      </p:sp>
      <p:sp>
        <p:nvSpPr>
          <p:cNvPr id="1049269" name="Line 22"/>
          <p:cNvSpPr>
            <a:spLocks noChangeShapeType="1"/>
          </p:cNvSpPr>
          <p:nvPr>
            <p:custDataLst>
              <p:tags r:id="rId6"/>
            </p:custDataLst>
          </p:nvPr>
        </p:nvSpPr>
        <p:spPr bwMode="auto">
          <a:xfrm flipH="1" flipV="1">
            <a:off x="6235908" y="5391462"/>
            <a:ext cx="826697" cy="239670"/>
          </a:xfrm>
          <a:prstGeom prst="line"/>
          <a:noFill/>
          <a:ln w="38100">
            <a:solidFill>
              <a:schemeClr val="tx1"/>
            </a:solidFill>
            <a:round/>
            <a:headEnd type="none" w="sm" len="sm"/>
            <a:tailEnd type="arrow" w="med" len="med"/>
          </a:ln>
        </p:spPr>
        <p:txBody>
          <a:bodyPr/>
          <a:p>
            <a:pPr eaLnBrk="1" fontAlgn="auto" hangingPunct="1">
              <a:spcBef>
                <a:spcPts val="0"/>
              </a:spcBef>
              <a:spcAft>
                <a:spcPts val="0"/>
              </a:spcAft>
            </a:pPr>
            <a:endParaRPr lang="en-US">
              <a:solidFill>
                <a:srgbClr val="000000"/>
              </a:solidFill>
            </a:endParaRPr>
          </a:p>
        </p:txBody>
      </p:sp>
      <p:sp>
        <p:nvSpPr>
          <p:cNvPr id="1049270" name="Line 23"/>
          <p:cNvSpPr>
            <a:spLocks noChangeShapeType="1"/>
          </p:cNvSpPr>
          <p:nvPr>
            <p:custDataLst>
              <p:tags r:id="rId7"/>
            </p:custDataLst>
          </p:nvPr>
        </p:nvSpPr>
        <p:spPr bwMode="auto">
          <a:xfrm flipH="1">
            <a:off x="6472055" y="3754707"/>
            <a:ext cx="609600" cy="457200"/>
          </a:xfrm>
          <a:prstGeom prst="line"/>
          <a:noFill/>
          <a:ln w="38100">
            <a:solidFill>
              <a:schemeClr val="tx1"/>
            </a:solidFill>
            <a:round/>
            <a:headEnd type="none" w="sm" len="sm"/>
            <a:tailEnd type="arrow" w="med" len="med"/>
          </a:ln>
        </p:spPr>
        <p:txBody>
          <a:bodyPr/>
          <a:p>
            <a:pPr eaLnBrk="1" fontAlgn="auto" hangingPunct="1">
              <a:spcBef>
                <a:spcPts val="0"/>
              </a:spcBef>
              <a:spcAft>
                <a:spcPts val="0"/>
              </a:spcAft>
            </a:pPr>
            <a:endParaRPr lang="en-US">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83" name=""/>
        <p:cNvGrpSpPr/>
        <p:nvPr/>
      </p:nvGrpSpPr>
      <p:grpSpPr>
        <a:xfrm>
          <a:off x="0" y="0"/>
          <a:ext cx="0" cy="0"/>
          <a:chOff x="0" y="0"/>
          <a:chExt cx="0" cy="0"/>
        </a:xfrm>
      </p:grpSpPr>
      <p:sp>
        <p:nvSpPr>
          <p:cNvPr id="1049274" name="Title 1"/>
          <p:cNvSpPr>
            <a:spLocks noGrp="1"/>
          </p:cNvSpPr>
          <p:nvPr>
            <p:ph type="title"/>
          </p:nvPr>
        </p:nvSpPr>
        <p:spPr/>
        <p:txBody>
          <a:bodyPr/>
          <a:p>
            <a:r>
              <a:rPr altLang="zh-CN" dirty="0" lang="en-US">
                <a:latin typeface="微软雅黑" panose="020B0503020204020204" charset="-122"/>
                <a:ea typeface="微软雅黑" panose="020B0503020204020204" charset="-122"/>
                <a:cs typeface="MS PGothic" panose="020B0600070205080204" pitchFamily="-96" charset="-128"/>
              </a:rPr>
              <a:t>组合parallel/</a:t>
            </a:r>
            <a:r>
              <a:rPr altLang="zh-CN" dirty="0" lang="en-US" err="1">
                <a:latin typeface="微软雅黑" panose="020B0503020204020204" charset="-122"/>
                <a:ea typeface="微软雅黑" panose="020B0503020204020204" charset="-122"/>
                <a:cs typeface="MS PGothic" panose="020B0600070205080204" pitchFamily="-96" charset="-128"/>
              </a:rPr>
              <a:t>worksharing</a:t>
            </a:r>
            <a:r>
              <a:rPr altLang="en-US" dirty="0" lang="zh-CN">
                <a:latin typeface="微软雅黑" panose="020B0503020204020204" charset="-122"/>
                <a:ea typeface="微软雅黑" panose="020B0503020204020204" charset="-122"/>
                <a:cs typeface="MS PGothic" panose="020B0600070205080204" pitchFamily="-96" charset="-128"/>
              </a:rPr>
              <a:t>结构体</a:t>
            </a:r>
            <a:endParaRPr altLang="zh-CN" dirty="0" lang="en-US">
              <a:latin typeface="微软雅黑" panose="020B0503020204020204" charset="-122"/>
              <a:ea typeface="微软雅黑" panose="020B0503020204020204" charset="-122"/>
              <a:cs typeface="MS PGothic" panose="020B0600070205080204" pitchFamily="-96" charset="-128"/>
            </a:endParaRPr>
          </a:p>
        </p:txBody>
      </p:sp>
      <p:sp>
        <p:nvSpPr>
          <p:cNvPr id="1049275"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276" name="内容占位符 2"/>
          <p:cNvSpPr>
            <a:spLocks noGrp="1"/>
          </p:cNvSpPr>
          <p:nvPr>
            <p:ph idx="1"/>
          </p:nvPr>
        </p:nvSpPr>
        <p:spPr>
          <a:xfrm>
            <a:off x="457200" y="990600"/>
            <a:ext cx="7896225" cy="5343525"/>
          </a:xfrm>
        </p:spPr>
        <p:txBody>
          <a:bodyPr/>
          <a:p>
            <a:r>
              <a:rPr altLang="en-US" lang="zh-CN">
                <a:latin typeface="微软雅黑" panose="020B0503020204020204" charset="-122"/>
                <a:ea typeface="微软雅黑" panose="020B0503020204020204" charset="-122"/>
              </a:rPr>
              <a:t>OpenMP的快捷方式：将“</a:t>
            </a:r>
            <a:r>
              <a:rPr altLang="zh-CN" lang="en-US">
                <a:latin typeface="微软雅黑" panose="020B0503020204020204" charset="-122"/>
                <a:ea typeface="微软雅黑" panose="020B0503020204020204" charset="-122"/>
              </a:rPr>
              <a:t>parallel</a:t>
            </a:r>
            <a:r>
              <a:rPr altLang="en-US" lang="zh-CN">
                <a:latin typeface="微软雅黑" panose="020B0503020204020204" charset="-122"/>
                <a:ea typeface="微软雅黑" panose="020B0503020204020204" charset="-122"/>
              </a:rPr>
              <a:t>”与</a:t>
            </a:r>
            <a:r>
              <a:rPr altLang="zh-CN" lang="en-US">
                <a:latin typeface="微软雅黑" panose="020B0503020204020204" charset="-122"/>
                <a:ea typeface="微软雅黑" panose="020B0503020204020204" charset="-122"/>
              </a:rPr>
              <a:t>worksharing</a:t>
            </a:r>
            <a:r>
              <a:rPr altLang="en-US" lang="zh-CN">
                <a:latin typeface="微软雅黑" panose="020B0503020204020204" charset="-122"/>
                <a:ea typeface="微软雅黑" panose="020B0503020204020204" charset="-122"/>
              </a:rPr>
              <a:t>指令放在同一行</a:t>
            </a:r>
          </a:p>
        </p:txBody>
      </p:sp>
      <p:sp>
        <p:nvSpPr>
          <p:cNvPr id="1049277" name="Rectangle 5"/>
          <p:cNvSpPr>
            <a:spLocks noChangeArrowheads="1"/>
          </p:cNvSpPr>
          <p:nvPr>
            <p:custDataLst>
              <p:tags r:id="rId2"/>
            </p:custDataLst>
          </p:nvPr>
        </p:nvSpPr>
        <p:spPr bwMode="auto">
          <a:xfrm>
            <a:off x="762000" y="2362200"/>
            <a:ext cx="3200400" cy="2590800"/>
          </a:xfrm>
          <a:prstGeom prst="rect"/>
          <a:solidFill>
            <a:srgbClr val="F7FDFF"/>
          </a:solidFill>
          <a:ln w="9525">
            <a:noFill/>
            <a:miter lim="800000"/>
          </a:ln>
        </p:spPr>
        <p:txBody>
          <a:bodyPr bIns="46038" lIns="92075" rIns="92075" tIns="46038">
            <a:spAutoFit/>
          </a:bodyPr>
          <a:p>
            <a:pPr fontAlgn="auto">
              <a:spcBef>
                <a:spcPts val="0"/>
              </a:spcBef>
              <a:spcAft>
                <a:spcPts val="0"/>
              </a:spcAft>
            </a:pPr>
            <a:r>
              <a:rPr altLang="en-US" dirty="0" sz="2000" lang="zh-CN">
                <a:solidFill>
                  <a:srgbClr val="000000"/>
                </a:solidFill>
              </a:rPr>
              <a:t> </a:t>
            </a:r>
            <a:r>
              <a:rPr altLang="zh-CN" dirty="0" sz="2000" lang="en-US">
                <a:solidFill>
                  <a:srgbClr val="000000"/>
                </a:solidFill>
              </a:rPr>
              <a:t>double  res[MAX];  </a:t>
            </a:r>
            <a:r>
              <a:rPr altLang="zh-CN" dirty="0" sz="2000" lang="en-US" err="1">
                <a:solidFill>
                  <a:srgbClr val="000000"/>
                </a:solidFill>
              </a:rPr>
              <a:t>int</a:t>
            </a:r>
            <a:r>
              <a:rPr altLang="zh-CN" dirty="0" sz="2000" lang="en-US">
                <a:solidFill>
                  <a:srgbClr val="000000"/>
                </a:solidFill>
              </a:rPr>
              <a:t> </a:t>
            </a:r>
            <a:r>
              <a:rPr altLang="zh-CN" dirty="0" sz="2000" lang="en-US" err="1">
                <a:solidFill>
                  <a:srgbClr val="000000"/>
                </a:solidFill>
              </a:rPr>
              <a:t>i</a:t>
            </a:r>
            <a:r>
              <a:rPr altLang="zh-CN" dirty="0" sz="2000" lang="en-US">
                <a:solidFill>
                  <a:srgbClr val="000000"/>
                </a:solidFill>
              </a:rPr>
              <a:t>;</a:t>
            </a:r>
          </a:p>
          <a:p>
            <a:pPr fontAlgn="auto">
              <a:spcBef>
                <a:spcPts val="0"/>
              </a:spcBef>
              <a:spcAft>
                <a:spcPts val="0"/>
              </a:spcAft>
            </a:pPr>
            <a:r>
              <a:rPr altLang="zh-CN" b="1" dirty="0" sz="2000" lang="en-US">
                <a:solidFill>
                  <a:srgbClr val="C00000"/>
                </a:solidFill>
              </a:rPr>
              <a:t>#pragma </a:t>
            </a:r>
            <a:r>
              <a:rPr altLang="zh-CN" b="1" dirty="0" sz="2000" lang="en-US" err="1">
                <a:solidFill>
                  <a:srgbClr val="C00000"/>
                </a:solidFill>
              </a:rPr>
              <a:t>omp</a:t>
            </a:r>
            <a:r>
              <a:rPr altLang="zh-CN" b="1" dirty="0" sz="2000" lang="en-US">
                <a:solidFill>
                  <a:srgbClr val="C00000"/>
                </a:solidFill>
              </a:rPr>
              <a:t> parallel </a:t>
            </a:r>
          </a:p>
          <a:p>
            <a:pPr fontAlgn="auto">
              <a:spcBef>
                <a:spcPts val="0"/>
              </a:spcBef>
              <a:spcAft>
                <a:spcPts val="0"/>
              </a:spcAft>
            </a:pPr>
            <a:r>
              <a:rPr altLang="zh-CN" dirty="0" sz="2000" lang="en-US">
                <a:solidFill>
                  <a:srgbClr val="000000"/>
                </a:solidFill>
              </a:rPr>
              <a:t>{	</a:t>
            </a:r>
          </a:p>
          <a:p>
            <a:pPr fontAlgn="auto">
              <a:spcBef>
                <a:spcPts val="0"/>
              </a:spcBef>
              <a:spcAft>
                <a:spcPts val="0"/>
              </a:spcAft>
            </a:pPr>
            <a:r>
              <a:rPr altLang="zh-CN" b="1" dirty="0" sz="2000" lang="en-US">
                <a:solidFill>
                  <a:srgbClr val="000000"/>
                </a:solidFill>
              </a:rPr>
              <a:t>    </a:t>
            </a:r>
            <a:r>
              <a:rPr altLang="zh-CN" b="1" dirty="0" sz="2000" lang="en-US">
                <a:solidFill>
                  <a:srgbClr val="C00000"/>
                </a:solidFill>
              </a:rPr>
              <a:t>#pragma </a:t>
            </a:r>
            <a:r>
              <a:rPr altLang="zh-CN" b="1" dirty="0" sz="2000" lang="en-US" err="1">
                <a:solidFill>
                  <a:srgbClr val="C00000"/>
                </a:solidFill>
              </a:rPr>
              <a:t>omp</a:t>
            </a:r>
            <a:r>
              <a:rPr altLang="zh-CN" b="1" dirty="0" sz="2000" lang="en-US">
                <a:solidFill>
                  <a:srgbClr val="C00000"/>
                </a:solidFill>
              </a:rPr>
              <a:t> for</a:t>
            </a:r>
          </a:p>
          <a:p>
            <a:pPr fontAlgn="auto">
              <a:spcBef>
                <a:spcPts val="0"/>
              </a:spcBef>
              <a:spcAft>
                <a:spcPts val="0"/>
              </a:spcAft>
            </a:pPr>
            <a:r>
              <a:rPr altLang="zh-CN" dirty="0" sz="2000" lang="en-US">
                <a:solidFill>
                  <a:srgbClr val="000000"/>
                </a:solidFill>
              </a:rPr>
              <a:t>    for (</a:t>
            </a:r>
            <a:r>
              <a:rPr altLang="zh-CN" dirty="0" sz="2000" lang="en-US" err="1">
                <a:solidFill>
                  <a:srgbClr val="000000"/>
                </a:solidFill>
              </a:rPr>
              <a:t>i</a:t>
            </a:r>
            <a:r>
              <a:rPr altLang="zh-CN" dirty="0" sz="2000" lang="en-US">
                <a:solidFill>
                  <a:srgbClr val="000000"/>
                </a:solidFill>
              </a:rPr>
              <a:t>=0;i&lt; MAX; </a:t>
            </a:r>
            <a:r>
              <a:rPr altLang="zh-CN" dirty="0" sz="2000" lang="en-US" err="1">
                <a:solidFill>
                  <a:srgbClr val="000000"/>
                </a:solidFill>
              </a:rPr>
              <a:t>i</a:t>
            </a:r>
            <a:r>
              <a:rPr altLang="zh-CN" dirty="0" sz="2000" lang="en-US">
                <a:solidFill>
                  <a:srgbClr val="000000"/>
                </a:solidFill>
              </a:rPr>
              <a:t>++) {</a:t>
            </a:r>
          </a:p>
          <a:p>
            <a:pPr fontAlgn="auto">
              <a:spcBef>
                <a:spcPts val="0"/>
              </a:spcBef>
              <a:spcAft>
                <a:spcPts val="0"/>
              </a:spcAft>
            </a:pPr>
            <a:r>
              <a:rPr altLang="zh-CN" dirty="0" sz="2000" lang="en-US">
                <a:solidFill>
                  <a:srgbClr val="000000"/>
                </a:solidFill>
              </a:rPr>
              <a:t>         res[</a:t>
            </a:r>
            <a:r>
              <a:rPr altLang="zh-CN" dirty="0" sz="2000" lang="en-US" err="1">
                <a:solidFill>
                  <a:srgbClr val="000000"/>
                </a:solidFill>
              </a:rPr>
              <a:t>i</a:t>
            </a:r>
            <a:r>
              <a:rPr altLang="zh-CN" dirty="0" sz="2000" lang="en-US">
                <a:solidFill>
                  <a:srgbClr val="000000"/>
                </a:solidFill>
              </a:rPr>
              <a:t>] = huge();</a:t>
            </a:r>
          </a:p>
          <a:p>
            <a:pPr fontAlgn="auto">
              <a:spcBef>
                <a:spcPts val="0"/>
              </a:spcBef>
              <a:spcAft>
                <a:spcPts val="0"/>
              </a:spcAft>
            </a:pPr>
            <a:r>
              <a:rPr altLang="zh-CN" dirty="0" sz="2000" lang="en-US">
                <a:solidFill>
                  <a:srgbClr val="000000"/>
                </a:solidFill>
              </a:rPr>
              <a:t>    } </a:t>
            </a:r>
          </a:p>
          <a:p>
            <a:pPr fontAlgn="auto">
              <a:spcBef>
                <a:spcPts val="0"/>
              </a:spcBef>
              <a:spcAft>
                <a:spcPts val="0"/>
              </a:spcAft>
            </a:pPr>
            <a:r>
              <a:rPr altLang="zh-CN" dirty="0" sz="2000" lang="en-US">
                <a:solidFill>
                  <a:srgbClr val="000000"/>
                </a:solidFill>
              </a:rPr>
              <a:t>}	</a:t>
            </a:r>
          </a:p>
        </p:txBody>
      </p:sp>
      <p:sp>
        <p:nvSpPr>
          <p:cNvPr id="1049278" name="Rectangle 6"/>
          <p:cNvSpPr>
            <a:spLocks noChangeArrowheads="1"/>
          </p:cNvSpPr>
          <p:nvPr>
            <p:custDataLst>
              <p:tags r:id="rId3"/>
            </p:custDataLst>
          </p:nvPr>
        </p:nvSpPr>
        <p:spPr bwMode="auto">
          <a:xfrm>
            <a:off x="4876800" y="5105400"/>
            <a:ext cx="2819400" cy="398780"/>
          </a:xfrm>
          <a:prstGeom prst="rect"/>
          <a:solidFill>
            <a:srgbClr val="FFFFE7"/>
          </a:solidFill>
          <a:ln w="12700">
            <a:solidFill>
              <a:schemeClr val="tx1"/>
            </a:solidFill>
            <a:miter lim="800000"/>
          </a:ln>
          <a:effectLst>
            <a:outerShdw algn="ctr" dir="2700000" dist="107763" rotWithShape="0">
              <a:schemeClr val="bg2"/>
            </a:outerShdw>
          </a:effectLst>
        </p:spPr>
        <p:txBody>
          <a:bodyPr bIns="46038" lIns="92075" rIns="92075" tIns="46038">
            <a:spAutoFit/>
          </a:bodyPr>
          <a:p>
            <a:pPr eaLnBrk="1" fontAlgn="auto" hangingPunct="1">
              <a:spcBef>
                <a:spcPct val="50000"/>
              </a:spcBef>
              <a:spcAft>
                <a:spcPts val="0"/>
              </a:spcAft>
            </a:pPr>
            <a:r>
              <a:rPr altLang="en-US" dirty="0" sz="2000" lang="zh-CN">
                <a:solidFill>
                  <a:srgbClr val="000000"/>
                </a:solidFill>
                <a:latin typeface="微软雅黑" panose="020B0503020204020204" charset="-122"/>
                <a:ea typeface="微软雅黑" panose="020B0503020204020204" charset="-122"/>
              </a:rPr>
              <a:t>两个程序是等价的</a:t>
            </a:r>
          </a:p>
        </p:txBody>
      </p:sp>
      <p:sp>
        <p:nvSpPr>
          <p:cNvPr id="1049279" name="Rectangle 7"/>
          <p:cNvSpPr>
            <a:spLocks noChangeArrowheads="1"/>
          </p:cNvSpPr>
          <p:nvPr>
            <p:custDataLst>
              <p:tags r:id="rId4"/>
            </p:custDataLst>
          </p:nvPr>
        </p:nvSpPr>
        <p:spPr bwMode="auto">
          <a:xfrm>
            <a:off x="5105400" y="2438400"/>
            <a:ext cx="3505200" cy="1939635"/>
          </a:xfrm>
          <a:prstGeom prst="rect"/>
          <a:solidFill>
            <a:srgbClr val="F7FDFF"/>
          </a:solidFill>
          <a:ln w="9525">
            <a:noFill/>
            <a:miter lim="800000"/>
          </a:ln>
        </p:spPr>
        <p:txBody>
          <a:bodyPr bIns="46038" lIns="92075" rIns="92075" tIns="46038" wrap="square">
            <a:spAutoFit/>
          </a:bodyPr>
          <a:p>
            <a:pPr fontAlgn="auto">
              <a:spcBef>
                <a:spcPts val="0"/>
              </a:spcBef>
              <a:spcAft>
                <a:spcPts val="0"/>
              </a:spcAft>
            </a:pPr>
            <a:r>
              <a:rPr altLang="en-US" dirty="0" sz="2000" lang="zh-CN">
                <a:solidFill>
                  <a:srgbClr val="000000"/>
                </a:solidFill>
              </a:rPr>
              <a:t> </a:t>
            </a:r>
            <a:r>
              <a:rPr altLang="zh-CN" dirty="0" sz="2000" lang="en-US">
                <a:solidFill>
                  <a:srgbClr val="000000"/>
                </a:solidFill>
              </a:rPr>
              <a:t>double  res[MAX];  </a:t>
            </a:r>
            <a:r>
              <a:rPr altLang="zh-CN" dirty="0" sz="2000" lang="en-US" err="1">
                <a:solidFill>
                  <a:srgbClr val="000000"/>
                </a:solidFill>
              </a:rPr>
              <a:t>int</a:t>
            </a:r>
            <a:r>
              <a:rPr altLang="zh-CN" dirty="0" sz="2000" lang="en-US">
                <a:solidFill>
                  <a:srgbClr val="000000"/>
                </a:solidFill>
              </a:rPr>
              <a:t> i;</a:t>
            </a:r>
          </a:p>
          <a:p>
            <a:pPr fontAlgn="auto">
              <a:spcBef>
                <a:spcPts val="0"/>
              </a:spcBef>
              <a:spcAft>
                <a:spcPts val="0"/>
              </a:spcAft>
            </a:pPr>
            <a:r>
              <a:rPr altLang="zh-CN" b="1" dirty="0" sz="2000" lang="en-US">
                <a:solidFill>
                  <a:srgbClr val="C00000"/>
                </a:solidFill>
              </a:rPr>
              <a:t>#pragma </a:t>
            </a:r>
            <a:r>
              <a:rPr altLang="zh-CN" b="1" dirty="0" sz="2000" lang="en-US" err="1">
                <a:solidFill>
                  <a:srgbClr val="C00000"/>
                </a:solidFill>
              </a:rPr>
              <a:t>omp</a:t>
            </a:r>
            <a:r>
              <a:rPr altLang="zh-CN" b="1" dirty="0" sz="2000" lang="en-US">
                <a:solidFill>
                  <a:srgbClr val="C00000"/>
                </a:solidFill>
              </a:rPr>
              <a:t> parallel for</a:t>
            </a:r>
          </a:p>
          <a:p>
            <a:pPr fontAlgn="auto">
              <a:spcBef>
                <a:spcPts val="0"/>
              </a:spcBef>
              <a:spcAft>
                <a:spcPts val="0"/>
              </a:spcAft>
            </a:pPr>
            <a:r>
              <a:rPr altLang="zh-CN" dirty="0" sz="2000" lang="en-US">
                <a:solidFill>
                  <a:srgbClr val="000000"/>
                </a:solidFill>
              </a:rPr>
              <a:t>    for (i=0;i&lt; MAX; i++) {</a:t>
            </a:r>
          </a:p>
          <a:p>
            <a:pPr fontAlgn="auto">
              <a:spcBef>
                <a:spcPts val="0"/>
              </a:spcBef>
              <a:spcAft>
                <a:spcPts val="0"/>
              </a:spcAft>
            </a:pPr>
            <a:r>
              <a:rPr altLang="zh-CN" dirty="0" sz="2000" lang="en-US">
                <a:solidFill>
                  <a:srgbClr val="000000"/>
                </a:solidFill>
              </a:rPr>
              <a:t>         res[i] = huge();</a:t>
            </a:r>
          </a:p>
          <a:p>
            <a:pPr fontAlgn="auto">
              <a:spcBef>
                <a:spcPts val="0"/>
              </a:spcBef>
              <a:spcAft>
                <a:spcPts val="0"/>
              </a:spcAft>
            </a:pPr>
            <a:r>
              <a:rPr altLang="zh-CN" dirty="0" sz="2000" lang="en-US">
                <a:solidFill>
                  <a:srgbClr val="000000"/>
                </a:solidFill>
              </a:rPr>
              <a:t>    } </a:t>
            </a:r>
          </a:p>
          <a:p>
            <a:pPr fontAlgn="auto">
              <a:spcBef>
                <a:spcPts val="0"/>
              </a:spcBef>
              <a:spcAft>
                <a:spcPts val="0"/>
              </a:spcAft>
            </a:pPr>
            <a:r>
              <a:rPr altLang="zh-CN" dirty="0" sz="2000" lang="en-US">
                <a:solidFill>
                  <a:srgbClr val="000000"/>
                </a:solidFill>
              </a:rPr>
              <a:t>	</a:t>
            </a:r>
          </a:p>
        </p:txBody>
      </p:sp>
      <p:sp>
        <p:nvSpPr>
          <p:cNvPr id="1049280" name="Line 8"/>
          <p:cNvSpPr>
            <a:spLocks noChangeShapeType="1"/>
          </p:cNvSpPr>
          <p:nvPr>
            <p:custDataLst>
              <p:tags r:id="rId5"/>
            </p:custDataLst>
          </p:nvPr>
        </p:nvSpPr>
        <p:spPr bwMode="auto">
          <a:xfrm flipH="1" flipV="1">
            <a:off x="4191000" y="4800600"/>
            <a:ext cx="609600" cy="457200"/>
          </a:xfrm>
          <a:prstGeom prst="line"/>
          <a:noFill/>
          <a:ln w="38100">
            <a:solidFill>
              <a:schemeClr val="tx1"/>
            </a:solidFill>
            <a:round/>
            <a:headEnd type="none" w="sm" len="sm"/>
            <a:tailEnd type="arrow" w="med" len="med"/>
          </a:ln>
        </p:spPr>
        <p:txBody>
          <a:bodyPr anchor="ctr" wrap="none"/>
          <a:p>
            <a:pPr eaLnBrk="1" fontAlgn="auto" hangingPunct="1">
              <a:spcBef>
                <a:spcPts val="0"/>
              </a:spcBef>
              <a:spcAft>
                <a:spcPts val="0"/>
              </a:spcAft>
            </a:pPr>
            <a:endParaRPr lang="en-US">
              <a:solidFill>
                <a:srgbClr val="000000"/>
              </a:solidFill>
            </a:endParaRPr>
          </a:p>
        </p:txBody>
      </p:sp>
      <p:sp>
        <p:nvSpPr>
          <p:cNvPr id="1049281" name="Line 9"/>
          <p:cNvSpPr>
            <a:spLocks noChangeShapeType="1"/>
          </p:cNvSpPr>
          <p:nvPr>
            <p:custDataLst>
              <p:tags r:id="rId6"/>
            </p:custDataLst>
          </p:nvPr>
        </p:nvSpPr>
        <p:spPr bwMode="auto">
          <a:xfrm flipV="1">
            <a:off x="6096000" y="4495800"/>
            <a:ext cx="228600" cy="609600"/>
          </a:xfrm>
          <a:prstGeom prst="line"/>
          <a:noFill/>
          <a:ln w="38100">
            <a:solidFill>
              <a:schemeClr val="tx1"/>
            </a:solidFill>
            <a:round/>
            <a:headEnd type="none" w="sm" len="sm"/>
            <a:tailEnd type="arrow" w="med" len="med"/>
          </a:ln>
        </p:spPr>
        <p:txBody>
          <a:bodyPr anchor="ctr" wrap="none"/>
          <a:p>
            <a:pPr eaLnBrk="1" fontAlgn="auto" hangingPunct="1">
              <a:spcBef>
                <a:spcPts val="0"/>
              </a:spcBef>
              <a:spcAft>
                <a:spcPts val="0"/>
              </a:spcAft>
            </a:pPr>
            <a:endParaRPr lang="en-US">
              <a:solidFill>
                <a:srgbClr val="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86" name=""/>
        <p:cNvGrpSpPr/>
        <p:nvPr/>
      </p:nvGrpSpPr>
      <p:grpSpPr>
        <a:xfrm>
          <a:off x="0" y="0"/>
          <a:ext cx="0" cy="0"/>
          <a:chOff x="0" y="0"/>
          <a:chExt cx="0" cy="0"/>
        </a:xfrm>
      </p:grpSpPr>
      <p:sp>
        <p:nvSpPr>
          <p:cNvPr id="1049285" name="Title 1"/>
          <p:cNvSpPr>
            <a:spLocks noGrp="1"/>
          </p:cNvSpPr>
          <p:nvPr>
            <p:ph type="title"/>
          </p:nvPr>
        </p:nvSpPr>
        <p:spPr/>
        <p:txBody>
          <a:bodyPr/>
          <a:p>
            <a:r>
              <a:rPr altLang="zh-CN" dirty="0" lang="en-US" err="1">
                <a:latin typeface="微软雅黑" panose="020B0503020204020204" charset="-122"/>
                <a:ea typeface="微软雅黑" panose="020B0503020204020204" charset="-122"/>
                <a:cs typeface="MS PGothic" panose="020B0600070205080204" pitchFamily="-96" charset="-128"/>
              </a:rPr>
              <a:t>使用</a:t>
            </a:r>
            <a:r>
              <a:rPr altLang="en-US" dirty="0" lang="zh-CN">
                <a:latin typeface="微软雅黑" panose="020B0503020204020204" charset="-122"/>
                <a:ea typeface="微软雅黑" panose="020B0503020204020204" charset="-122"/>
                <a:cs typeface="MS PGothic" panose="020B0600070205080204" pitchFamily="-96" charset="-128"/>
              </a:rPr>
              <a:t>组合结构体来编写程序</a:t>
            </a:r>
          </a:p>
        </p:txBody>
      </p:sp>
      <p:sp>
        <p:nvSpPr>
          <p:cNvPr id="1049286"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287" name="内容占位符 2"/>
          <p:cNvSpPr>
            <a:spLocks noGrp="1"/>
          </p:cNvSpPr>
          <p:nvPr>
            <p:ph idx="1"/>
          </p:nvPr>
        </p:nvSpPr>
        <p:spPr>
          <a:xfrm>
            <a:off x="457200" y="990600"/>
            <a:ext cx="7896225" cy="5343525"/>
          </a:xfrm>
        </p:spPr>
        <p:txBody>
          <a:bodyPr/>
          <a:p>
            <a:r>
              <a:rPr altLang="en-US" lang="zh-CN">
                <a:latin typeface="微软雅黑" panose="020B0503020204020204" charset="-122"/>
                <a:ea typeface="微软雅黑" panose="020B0503020204020204" charset="-122"/>
              </a:rPr>
              <a:t>基本方法</a:t>
            </a:r>
          </a:p>
          <a:p>
            <a:pPr lvl="1"/>
            <a:r>
              <a:rPr altLang="en-US" lang="zh-CN">
                <a:latin typeface="微软雅黑" panose="020B0503020204020204" charset="-122"/>
                <a:ea typeface="微软雅黑" panose="020B0503020204020204" charset="-122"/>
              </a:rPr>
              <a:t>查找计算密集型循环</a:t>
            </a:r>
          </a:p>
          <a:p>
            <a:pPr lvl="1"/>
            <a:r>
              <a:rPr altLang="en-US" lang="zh-CN">
                <a:latin typeface="微软雅黑" panose="020B0503020204020204" charset="-122"/>
                <a:ea typeface="微软雅黑" panose="020B0503020204020204" charset="-122"/>
              </a:rPr>
              <a:t>使循环的每次迭代独立，这样它们可以安全地按任何顺序执行，而无需循环携带依赖项</a:t>
            </a:r>
          </a:p>
          <a:p>
            <a:pPr lvl="1"/>
            <a:r>
              <a:rPr altLang="en-US" lang="zh-CN">
                <a:latin typeface="微软雅黑" panose="020B0503020204020204" charset="-122"/>
                <a:ea typeface="微软雅黑" panose="020B0503020204020204" charset="-122"/>
              </a:rPr>
              <a:t>放置适当的OpenMP指令并进行测试</a:t>
            </a:r>
          </a:p>
        </p:txBody>
      </p:sp>
      <p:sp>
        <p:nvSpPr>
          <p:cNvPr id="1049288" name="Slide Number Placeholder 3"/>
          <p:cNvSpPr>
            <a:spLocks noGrp="1"/>
          </p:cNvSpPr>
          <p:nvPr>
            <p:custDataLst>
              <p:tags r:id="rId2"/>
            </p:custDataLst>
          </p:nvPr>
        </p:nvSpPr>
        <p:spPr>
          <a:xfrm>
            <a:off x="8305801" y="5867400"/>
            <a:ext cx="762000" cy="304800"/>
          </a:xfrm>
          <a:prstGeom prst="rect"/>
        </p:spPr>
        <p:txBody>
          <a:bodyPr bIns="45720" lIns="91440" rIns="91440" tIns="45720"/>
          <a:lstStyle>
            <a:defPPr>
              <a:defRPr lang="en-US"/>
            </a:defPPr>
            <a:lvl1pPr algn="r" defTabSz="914400" eaLnBrk="1" hangingPunct="1" latinLnBrk="0" marL="0" rtl="0">
              <a:defRPr sz="13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fld id="{D3473D72-5434-4DC1-AD0F-5EF64C4926AE}" type="slidenum">
              <a:rPr altLang="en-US" lang="zh-CN">
                <a:solidFill>
                  <a:srgbClr val="000000"/>
                </a:solidFill>
              </a:rPr>
              <a:t>49</a:t>
            </a:fld>
            <a:endParaRPr altLang="zh-CN" lang="en-US">
              <a:solidFill>
                <a:srgbClr val="000000"/>
              </a:solidFill>
            </a:endParaRPr>
          </a:p>
        </p:txBody>
      </p:sp>
      <p:sp>
        <p:nvSpPr>
          <p:cNvPr id="1049289" name="Rectangle 4"/>
          <p:cNvSpPr>
            <a:spLocks noChangeArrowheads="1"/>
          </p:cNvSpPr>
          <p:nvPr>
            <p:custDataLst>
              <p:tags r:id="rId3"/>
            </p:custDataLst>
          </p:nvPr>
        </p:nvSpPr>
        <p:spPr bwMode="auto">
          <a:xfrm>
            <a:off x="212725" y="3554236"/>
            <a:ext cx="3228975" cy="1981200"/>
          </a:xfrm>
          <a:prstGeom prst="rect"/>
          <a:solidFill>
            <a:srgbClr val="F7FDFF"/>
          </a:solidFill>
          <a:ln w="9525">
            <a:noFill/>
            <a:miter lim="800000"/>
          </a:ln>
        </p:spPr>
        <p:txBody>
          <a:bodyPr bIns="46038" lIns="92075" rIns="92075" tIns="46038">
            <a:spAutoFit/>
          </a:bodyPr>
          <a:p>
            <a:pPr fontAlgn="auto">
              <a:spcBef>
                <a:spcPts val="0"/>
              </a:spcBef>
              <a:spcAft>
                <a:spcPts val="0"/>
              </a:spcAft>
            </a:pPr>
            <a:r>
              <a:rPr altLang="en-US" dirty="0" lang="zh-CN">
                <a:solidFill>
                  <a:srgbClr val="000000"/>
                </a:solidFill>
              </a:rPr>
              <a:t>    </a:t>
            </a:r>
            <a:r>
              <a:rPr altLang="zh-CN" dirty="0" sz="2000" lang="en-US" err="1">
                <a:solidFill>
                  <a:srgbClr val="000000"/>
                </a:solidFill>
              </a:rPr>
              <a:t>int</a:t>
            </a:r>
            <a:r>
              <a:rPr altLang="zh-CN" dirty="0" sz="2000" lang="en-US">
                <a:solidFill>
                  <a:srgbClr val="000000"/>
                </a:solidFill>
              </a:rPr>
              <a:t> </a:t>
            </a:r>
            <a:r>
              <a:rPr altLang="zh-CN" dirty="0" sz="2000" lang="en-US" err="1">
                <a:solidFill>
                  <a:srgbClr val="000000"/>
                </a:solidFill>
              </a:rPr>
              <a:t>i</a:t>
            </a:r>
            <a:r>
              <a:rPr altLang="zh-CN" dirty="0" sz="2000" lang="en-US">
                <a:solidFill>
                  <a:srgbClr val="000000"/>
                </a:solidFill>
              </a:rPr>
              <a:t>, j, A[MAX];</a:t>
            </a:r>
          </a:p>
          <a:p>
            <a:pPr fontAlgn="auto">
              <a:spcBef>
                <a:spcPts val="0"/>
              </a:spcBef>
              <a:spcAft>
                <a:spcPts val="0"/>
              </a:spcAft>
            </a:pPr>
            <a:r>
              <a:rPr altLang="zh-CN" dirty="0" sz="2000" lang="en-US">
                <a:solidFill>
                  <a:srgbClr val="000000"/>
                </a:solidFill>
              </a:rPr>
              <a:t>     j = 5;</a:t>
            </a:r>
          </a:p>
          <a:p>
            <a:pPr fontAlgn="auto">
              <a:spcBef>
                <a:spcPts val="0"/>
              </a:spcBef>
              <a:spcAft>
                <a:spcPts val="0"/>
              </a:spcAft>
            </a:pPr>
            <a:r>
              <a:rPr altLang="zh-CN" dirty="0" sz="2000" lang="en-US">
                <a:solidFill>
                  <a:srgbClr val="FFFF66"/>
                </a:solidFill>
              </a:rPr>
              <a:t> </a:t>
            </a:r>
            <a:r>
              <a:rPr altLang="zh-CN" dirty="0" sz="2000" lang="en-US">
                <a:solidFill>
                  <a:srgbClr val="000000"/>
                </a:solidFill>
              </a:rPr>
              <a:t>    for (</a:t>
            </a:r>
            <a:r>
              <a:rPr altLang="zh-CN" dirty="0" sz="2000" lang="en-US" err="1">
                <a:solidFill>
                  <a:srgbClr val="000000"/>
                </a:solidFill>
              </a:rPr>
              <a:t>i</a:t>
            </a:r>
            <a:r>
              <a:rPr altLang="zh-CN" dirty="0" sz="2000" lang="en-US">
                <a:solidFill>
                  <a:srgbClr val="000000"/>
                </a:solidFill>
              </a:rPr>
              <a:t>=0;i&lt; MAX; </a:t>
            </a:r>
            <a:r>
              <a:rPr altLang="zh-CN" dirty="0" sz="2000" lang="en-US" err="1">
                <a:solidFill>
                  <a:srgbClr val="000000"/>
                </a:solidFill>
              </a:rPr>
              <a:t>i</a:t>
            </a:r>
            <a:r>
              <a:rPr altLang="zh-CN" dirty="0" sz="2000" lang="en-US">
                <a:solidFill>
                  <a:srgbClr val="000000"/>
                </a:solidFill>
              </a:rPr>
              <a:t>++) {</a:t>
            </a:r>
          </a:p>
          <a:p>
            <a:pPr fontAlgn="auto">
              <a:spcBef>
                <a:spcPts val="0"/>
              </a:spcBef>
              <a:spcAft>
                <a:spcPts val="0"/>
              </a:spcAft>
            </a:pPr>
            <a:r>
              <a:rPr altLang="zh-CN" dirty="0" sz="2000" lang="en-US">
                <a:solidFill>
                  <a:srgbClr val="000000"/>
                </a:solidFill>
              </a:rPr>
              <a:t>         j +=2;</a:t>
            </a:r>
          </a:p>
          <a:p>
            <a:pPr fontAlgn="auto">
              <a:spcBef>
                <a:spcPts val="0"/>
              </a:spcBef>
              <a:spcAft>
                <a:spcPts val="0"/>
              </a:spcAft>
            </a:pPr>
            <a:r>
              <a:rPr altLang="zh-CN" dirty="0" sz="2000" lang="en-US">
                <a:solidFill>
                  <a:srgbClr val="000000"/>
                </a:solidFill>
              </a:rPr>
              <a:t>         A[</a:t>
            </a:r>
            <a:r>
              <a:rPr altLang="zh-CN" dirty="0" sz="2000" lang="en-US" err="1">
                <a:solidFill>
                  <a:srgbClr val="000000"/>
                </a:solidFill>
              </a:rPr>
              <a:t>i</a:t>
            </a:r>
            <a:r>
              <a:rPr altLang="zh-CN" dirty="0" sz="2000" lang="en-US">
                <a:solidFill>
                  <a:srgbClr val="000000"/>
                </a:solidFill>
              </a:rPr>
              <a:t>] = big(j); </a:t>
            </a:r>
          </a:p>
          <a:p>
            <a:pPr fontAlgn="auto">
              <a:spcBef>
                <a:spcPts val="0"/>
              </a:spcBef>
              <a:spcAft>
                <a:spcPts val="0"/>
              </a:spcAft>
            </a:pPr>
            <a:r>
              <a:rPr altLang="zh-CN" dirty="0" sz="2000" lang="en-US">
                <a:solidFill>
                  <a:srgbClr val="000000"/>
                </a:solidFill>
              </a:rPr>
              <a:t>    } </a:t>
            </a:r>
          </a:p>
        </p:txBody>
      </p:sp>
      <p:grpSp>
        <p:nvGrpSpPr>
          <p:cNvPr id="287" name="Group 12"/>
          <p:cNvGrpSpPr/>
          <p:nvPr/>
        </p:nvGrpSpPr>
        <p:grpSpPr bwMode="auto">
          <a:xfrm>
            <a:off x="1839913" y="3254375"/>
            <a:ext cx="7227887" cy="2565065"/>
            <a:chOff x="1207" y="2482"/>
            <a:chExt cx="4553" cy="1663"/>
          </a:xfrm>
        </p:grpSpPr>
        <p:sp>
          <p:nvSpPr>
            <p:cNvPr id="1049290" name="Rectangle 5"/>
            <p:cNvSpPr>
              <a:spLocks noChangeArrowheads="1"/>
            </p:cNvSpPr>
            <p:nvPr>
              <p:custDataLst>
                <p:tags r:id="rId4"/>
              </p:custDataLst>
            </p:nvPr>
          </p:nvSpPr>
          <p:spPr bwMode="auto">
            <a:xfrm>
              <a:off x="3474" y="2657"/>
              <a:ext cx="2286" cy="1258"/>
            </a:xfrm>
            <a:prstGeom prst="rect"/>
            <a:solidFill>
              <a:srgbClr val="F7FDFF"/>
            </a:solidFill>
            <a:ln w="9525">
              <a:noFill/>
              <a:miter lim="800000"/>
            </a:ln>
          </p:spPr>
          <p:txBody>
            <a:bodyPr bIns="46038" lIns="92075" rIns="92075" tIns="46038" wrap="square">
              <a:spAutoFit/>
            </a:bodyPr>
            <a:p>
              <a:pPr fontAlgn="auto">
                <a:spcBef>
                  <a:spcPts val="0"/>
                </a:spcBef>
                <a:spcAft>
                  <a:spcPts val="0"/>
                </a:spcAft>
              </a:pPr>
              <a:r>
                <a:rPr altLang="en-US" dirty="0" lang="zh-CN">
                  <a:solidFill>
                    <a:srgbClr val="000000"/>
                  </a:solidFill>
                </a:rPr>
                <a:t>    </a:t>
              </a:r>
              <a:r>
                <a:rPr altLang="zh-CN" dirty="0" sz="2000" lang="en-US" err="1">
                  <a:solidFill>
                    <a:srgbClr val="000000"/>
                  </a:solidFill>
                </a:rPr>
                <a:t>int</a:t>
              </a:r>
              <a:r>
                <a:rPr altLang="zh-CN" dirty="0" sz="2000" lang="en-US">
                  <a:solidFill>
                    <a:srgbClr val="000000"/>
                  </a:solidFill>
                </a:rPr>
                <a:t> i,  A[MAX];</a:t>
              </a:r>
            </a:p>
            <a:p>
              <a:pPr fontAlgn="auto">
                <a:spcBef>
                  <a:spcPts val="0"/>
                </a:spcBef>
                <a:spcAft>
                  <a:spcPts val="0"/>
                </a:spcAft>
              </a:pPr>
              <a:r>
                <a:rPr altLang="zh-CN" dirty="0" sz="2000" lang="en-US">
                  <a:solidFill>
                    <a:srgbClr val="C00000"/>
                  </a:solidFill>
                </a:rPr>
                <a:t>    </a:t>
              </a:r>
              <a:r>
                <a:rPr altLang="zh-CN" b="1" dirty="0" sz="2000" lang="en-US">
                  <a:solidFill>
                    <a:srgbClr val="C00000"/>
                  </a:solidFill>
                </a:rPr>
                <a:t>#pragma </a:t>
              </a:r>
              <a:r>
                <a:rPr altLang="zh-CN" b="1" dirty="0" sz="2000" lang="en-US" err="1">
                  <a:solidFill>
                    <a:srgbClr val="C00000"/>
                  </a:solidFill>
                </a:rPr>
                <a:t>omp</a:t>
              </a:r>
              <a:r>
                <a:rPr altLang="zh-CN" b="1" dirty="0" sz="2000" lang="en-US">
                  <a:solidFill>
                    <a:srgbClr val="C00000"/>
                  </a:solidFill>
                </a:rPr>
                <a:t> parallel for</a:t>
              </a:r>
            </a:p>
            <a:p>
              <a:pPr fontAlgn="auto">
                <a:spcBef>
                  <a:spcPts val="0"/>
                </a:spcBef>
                <a:spcAft>
                  <a:spcPts val="0"/>
                </a:spcAft>
              </a:pPr>
              <a:r>
                <a:rPr altLang="zh-CN" dirty="0" sz="2000" lang="en-US">
                  <a:solidFill>
                    <a:srgbClr val="FFFF66"/>
                  </a:solidFill>
                </a:rPr>
                <a:t> </a:t>
              </a:r>
              <a:r>
                <a:rPr altLang="zh-CN" dirty="0" sz="2000" lang="en-US">
                  <a:solidFill>
                    <a:srgbClr val="000000"/>
                  </a:solidFill>
                </a:rPr>
                <a:t>    for (i=0;i&lt; MAX; i++) {</a:t>
              </a:r>
            </a:p>
            <a:p>
              <a:pPr fontAlgn="auto">
                <a:spcBef>
                  <a:spcPts val="0"/>
                </a:spcBef>
                <a:spcAft>
                  <a:spcPts val="0"/>
                </a:spcAft>
              </a:pPr>
              <a:r>
                <a:rPr altLang="zh-CN" dirty="0" sz="2000" lang="en-US">
                  <a:solidFill>
                    <a:srgbClr val="000000"/>
                  </a:solidFill>
                </a:rPr>
                <a:t>         </a:t>
              </a:r>
              <a:r>
                <a:rPr altLang="zh-CN" dirty="0" sz="2000" lang="en-US" err="1">
                  <a:solidFill>
                    <a:srgbClr val="000000"/>
                  </a:solidFill>
                </a:rPr>
                <a:t>int</a:t>
              </a:r>
              <a:r>
                <a:rPr altLang="zh-CN" dirty="0" sz="2000" lang="en-US">
                  <a:solidFill>
                    <a:srgbClr val="000000"/>
                  </a:solidFill>
                </a:rPr>
                <a:t> j = 5 + 2*(i+1);</a:t>
              </a:r>
            </a:p>
            <a:p>
              <a:pPr fontAlgn="auto">
                <a:spcBef>
                  <a:spcPts val="0"/>
                </a:spcBef>
                <a:spcAft>
                  <a:spcPts val="0"/>
                </a:spcAft>
              </a:pPr>
              <a:r>
                <a:rPr altLang="zh-CN" dirty="0" sz="2000" lang="en-US">
                  <a:solidFill>
                    <a:srgbClr val="000000"/>
                  </a:solidFill>
                </a:rPr>
                <a:t>          A[i] = big(j); </a:t>
              </a:r>
            </a:p>
            <a:p>
              <a:pPr fontAlgn="auto">
                <a:spcBef>
                  <a:spcPts val="0"/>
                </a:spcBef>
                <a:spcAft>
                  <a:spcPts val="0"/>
                </a:spcAft>
              </a:pPr>
              <a:r>
                <a:rPr altLang="zh-CN" dirty="0" sz="2000" lang="en-US">
                  <a:solidFill>
                    <a:srgbClr val="000000"/>
                  </a:solidFill>
                </a:rPr>
                <a:t>    } </a:t>
              </a:r>
            </a:p>
          </p:txBody>
        </p:sp>
        <p:grpSp>
          <p:nvGrpSpPr>
            <p:cNvPr id="288" name="Group 11"/>
            <p:cNvGrpSpPr/>
            <p:nvPr/>
          </p:nvGrpSpPr>
          <p:grpSpPr bwMode="auto">
            <a:xfrm>
              <a:off x="1207" y="2482"/>
              <a:ext cx="2715" cy="1663"/>
              <a:chOff x="1207" y="2482"/>
              <a:chExt cx="2715" cy="1663"/>
            </a:xfrm>
          </p:grpSpPr>
          <p:sp>
            <p:nvSpPr>
              <p:cNvPr id="1049291" name="Text Box 6"/>
              <p:cNvSpPr txBox="1">
                <a:spLocks noChangeArrowheads="1"/>
              </p:cNvSpPr>
              <p:nvPr>
                <p:custDataLst>
                  <p:tags r:id="rId5"/>
                </p:custDataLst>
              </p:nvPr>
            </p:nvSpPr>
            <p:spPr bwMode="auto">
              <a:xfrm>
                <a:off x="2340" y="3547"/>
                <a:ext cx="1116" cy="598"/>
              </a:xfrm>
              <a:prstGeom prst="rect"/>
              <a:solidFill>
                <a:srgbClr val="FFFFE7"/>
              </a:solidFill>
              <a:ln w="12700">
                <a:solidFill>
                  <a:schemeClr val="bg2"/>
                </a:solidFill>
                <a:miter lim="800000"/>
                <a:headEnd type="none" w="sm" len="sm"/>
                <a:tailEnd type="none" w="sm" len="sm"/>
              </a:ln>
            </p:spPr>
            <p:txBody>
              <a:bodyPr>
                <a:spAutoFit/>
              </a:bodyPr>
              <a:p>
                <a:pPr eaLnBrk="1" fontAlgn="auto" hangingPunct="1">
                  <a:spcBef>
                    <a:spcPct val="50000"/>
                  </a:spcBef>
                  <a:spcAft>
                    <a:spcPts val="0"/>
                  </a:spcAft>
                </a:pPr>
                <a:r>
                  <a:rPr dirty="0" sz="1800" lang="en-US">
                    <a:solidFill>
                      <a:srgbClr val="000000"/>
                    </a:solidFill>
                    <a:latin typeface="微软雅黑" panose="020B0503020204020204" charset="-122"/>
                    <a:ea typeface="微软雅黑" panose="020B0503020204020204" charset="-122"/>
                  </a:rPr>
                  <a:t>Remove loop carried dependence</a:t>
                </a:r>
              </a:p>
            </p:txBody>
          </p:sp>
          <p:sp>
            <p:nvSpPr>
              <p:cNvPr id="1049292" name="Line 7"/>
              <p:cNvSpPr>
                <a:spLocks noChangeShapeType="1"/>
              </p:cNvSpPr>
              <p:nvPr>
                <p:custDataLst>
                  <p:tags r:id="rId6"/>
                </p:custDataLst>
              </p:nvPr>
            </p:nvSpPr>
            <p:spPr bwMode="auto">
              <a:xfrm flipH="1" flipV="1">
                <a:off x="1207" y="3419"/>
                <a:ext cx="1106" cy="458"/>
              </a:xfrm>
              <a:prstGeom prst="line"/>
              <a:noFill/>
              <a:ln w="38100">
                <a:solidFill>
                  <a:schemeClr val="tx1"/>
                </a:solidFill>
                <a:round/>
                <a:headEnd type="none" w="sm" len="sm"/>
                <a:tailEnd type="arrow" w="med" len="med"/>
              </a:ln>
            </p:spPr>
            <p:txBody>
              <a:bodyPr/>
              <a:p>
                <a:pPr eaLnBrk="1" fontAlgn="auto" hangingPunct="1">
                  <a:spcBef>
                    <a:spcPts val="0"/>
                  </a:spcBef>
                  <a:spcAft>
                    <a:spcPts val="0"/>
                  </a:spcAft>
                </a:pPr>
                <a:endParaRPr lang="en-US">
                  <a:solidFill>
                    <a:srgbClr val="000000"/>
                  </a:solidFill>
                </a:endParaRPr>
              </a:p>
            </p:txBody>
          </p:sp>
          <p:sp>
            <p:nvSpPr>
              <p:cNvPr id="1049293" name="Line 8"/>
              <p:cNvSpPr>
                <a:spLocks noChangeShapeType="1"/>
              </p:cNvSpPr>
              <p:nvPr>
                <p:custDataLst>
                  <p:tags r:id="rId7"/>
                </p:custDataLst>
              </p:nvPr>
            </p:nvSpPr>
            <p:spPr bwMode="auto">
              <a:xfrm flipV="1">
                <a:off x="3474" y="3465"/>
                <a:ext cx="448" cy="476"/>
              </a:xfrm>
              <a:prstGeom prst="line"/>
              <a:noFill/>
              <a:ln w="38100">
                <a:solidFill>
                  <a:schemeClr val="tx1"/>
                </a:solidFill>
                <a:round/>
                <a:headEnd type="none" w="sm" len="sm"/>
                <a:tailEnd type="arrow" w="med" len="med"/>
              </a:ln>
            </p:spPr>
            <p:txBody>
              <a:bodyPr/>
              <a:p>
                <a:pPr eaLnBrk="1" fontAlgn="auto" hangingPunct="1">
                  <a:spcBef>
                    <a:spcPts val="0"/>
                  </a:spcBef>
                  <a:spcAft>
                    <a:spcPts val="0"/>
                  </a:spcAft>
                </a:pPr>
                <a:endParaRPr lang="en-US">
                  <a:solidFill>
                    <a:srgbClr val="000000"/>
                  </a:solidFill>
                </a:endParaRPr>
              </a:p>
            </p:txBody>
          </p:sp>
          <p:sp>
            <p:nvSpPr>
              <p:cNvPr id="1049294" name="Text Box 9"/>
              <p:cNvSpPr txBox="1">
                <a:spLocks noChangeArrowheads="1"/>
              </p:cNvSpPr>
              <p:nvPr>
                <p:custDataLst>
                  <p:tags r:id="rId8"/>
                </p:custDataLst>
              </p:nvPr>
            </p:nvSpPr>
            <p:spPr bwMode="auto">
              <a:xfrm>
                <a:off x="2143" y="2482"/>
                <a:ext cx="1207" cy="598"/>
              </a:xfrm>
              <a:prstGeom prst="rect"/>
              <a:solidFill>
                <a:srgbClr val="FFFFE7"/>
              </a:solidFill>
              <a:ln w="12700">
                <a:solidFill>
                  <a:schemeClr val="bg2"/>
                </a:solidFill>
                <a:miter lim="800000"/>
                <a:headEnd type="none" w="sm" len="sm"/>
                <a:tailEnd type="none" w="sm" len="sm"/>
              </a:ln>
            </p:spPr>
            <p:txBody>
              <a:bodyPr>
                <a:spAutoFit/>
              </a:bodyPr>
              <a:p>
                <a:pPr eaLnBrk="1" fontAlgn="auto" hangingPunct="1">
                  <a:spcBef>
                    <a:spcPct val="50000"/>
                  </a:spcBef>
                  <a:spcAft>
                    <a:spcPts val="0"/>
                  </a:spcAft>
                </a:pPr>
                <a:r>
                  <a:rPr dirty="0" sz="1800" lang="en-US">
                    <a:solidFill>
                      <a:srgbClr val="000000"/>
                    </a:solidFill>
                    <a:latin typeface="微软雅黑" panose="020B0503020204020204" charset="-122"/>
                    <a:ea typeface="微软雅黑" panose="020B0503020204020204" charset="-122"/>
                    <a:cs typeface="微软雅黑" panose="020B0503020204020204" charset="-122"/>
                  </a:rPr>
                  <a:t>注意：默认情况下，循环索引“i”是私有的</a:t>
                </a:r>
              </a:p>
            </p:txBody>
          </p:sp>
          <p:sp>
            <p:nvSpPr>
              <p:cNvPr id="1049295" name="Line 10"/>
              <p:cNvSpPr>
                <a:spLocks noChangeShapeType="1"/>
              </p:cNvSpPr>
              <p:nvPr>
                <p:custDataLst>
                  <p:tags r:id="rId9"/>
                </p:custDataLst>
              </p:nvPr>
            </p:nvSpPr>
            <p:spPr bwMode="auto">
              <a:xfrm>
                <a:off x="3355" y="2770"/>
                <a:ext cx="337" cy="314"/>
              </a:xfrm>
              <a:prstGeom prst="line"/>
              <a:noFill/>
              <a:ln w="38100">
                <a:solidFill>
                  <a:schemeClr val="tx1"/>
                </a:solidFill>
                <a:round/>
                <a:headEnd type="none" w="sm" len="sm"/>
                <a:tailEnd type="arrow" w="med" len="med"/>
              </a:ln>
            </p:spPr>
            <p:txBody>
              <a:bodyPr/>
              <a:p>
                <a:pPr eaLnBrk="1" fontAlgn="auto" hangingPunct="1">
                  <a:spcBef>
                    <a:spcPts val="0"/>
                  </a:spcBef>
                  <a:spcAft>
                    <a:spcPts val="0"/>
                  </a:spcAft>
                </a:pPr>
                <a:endParaRPr lang="en-US">
                  <a:solidFill>
                    <a:srgbClr val="000000"/>
                  </a:solidFill>
                </a:endParaRPr>
              </a:p>
            </p:txBody>
          </p:sp>
        </p:gr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62"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8663" name="文本框 3"/>
          <p:cNvSpPr txBox="1"/>
          <p:nvPr/>
        </p:nvSpPr>
        <p:spPr>
          <a:xfrm>
            <a:off x="990600" y="2590800"/>
            <a:ext cx="7132320" cy="1691641"/>
          </a:xfrm>
          <a:prstGeom prst="rect"/>
          <a:noFill/>
        </p:spPr>
        <p:txBody>
          <a:bodyPr anchor="t" rtlCol="0" wrap="square">
            <a:spAutoFit/>
          </a:bodyPr>
          <a:p>
            <a:pPr algn="ctr"/>
            <a:r>
              <a:rPr altLang="en-US" dirty="0" sz="5400" kumimoji="1" lang="zh-CN">
                <a:latin typeface="微软雅黑" panose="020B0503020204020204" charset="-122"/>
                <a:ea typeface="微软雅黑" panose="020B0503020204020204" charset="-122"/>
                <a:sym typeface="+mn-ea"/>
              </a:rPr>
              <a:t>基于共享内存的</a:t>
            </a:r>
          </a:p>
          <a:p>
            <a:pPr algn="ctr"/>
            <a:r>
              <a:rPr altLang="en-US" dirty="0" sz="5400" kumimoji="1" lang="zh-CN">
                <a:latin typeface="微软雅黑" panose="020B0503020204020204" charset="-122"/>
                <a:ea typeface="微软雅黑" panose="020B0503020204020204" charset="-122"/>
                <a:sym typeface="+mn-ea"/>
              </a:rPr>
              <a:t>多线程并行</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91" name=""/>
        <p:cNvGrpSpPr/>
        <p:nvPr/>
      </p:nvGrpSpPr>
      <p:grpSpPr>
        <a:xfrm>
          <a:off x="0" y="0"/>
          <a:ext cx="0" cy="0"/>
          <a:chOff x="0" y="0"/>
          <a:chExt cx="0" cy="0"/>
        </a:xfrm>
      </p:grpSpPr>
      <p:sp>
        <p:nvSpPr>
          <p:cNvPr id="1049299"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归约</a:t>
            </a:r>
          </a:p>
        </p:txBody>
      </p:sp>
      <p:sp>
        <p:nvSpPr>
          <p:cNvPr id="1049300"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301" name="内容占位符 2"/>
          <p:cNvSpPr>
            <a:spLocks noGrp="1"/>
          </p:cNvSpPr>
          <p:nvPr>
            <p:ph idx="1"/>
          </p:nvPr>
        </p:nvSpPr>
        <p:spPr>
          <a:xfrm>
            <a:off x="457200" y="990600"/>
            <a:ext cx="7896225" cy="5343525"/>
          </a:xfrm>
        </p:spPr>
        <p:txBody>
          <a:bodyPr/>
          <a:p>
            <a:r>
              <a:rPr altLang="en-US" lang="zh-CN">
                <a:latin typeface="微软雅黑" panose="020B0503020204020204" charset="-122"/>
                <a:ea typeface="微软雅黑" panose="020B0503020204020204" charset="-122"/>
              </a:rPr>
              <a:t>如何处理下面的例子？</a:t>
            </a:r>
          </a:p>
          <a:p>
            <a:endParaRPr altLang="en-US" lang="zh-CN">
              <a:latin typeface="微软雅黑" panose="020B0503020204020204" charset="-122"/>
              <a:ea typeface="微软雅黑" panose="020B0503020204020204" charset="-122"/>
            </a:endParaRPr>
          </a:p>
          <a:p>
            <a:endParaRPr altLang="en-US" lang="zh-CN">
              <a:latin typeface="微软雅黑" panose="020B0503020204020204" charset="-122"/>
              <a:ea typeface="微软雅黑" panose="020B0503020204020204" charset="-122"/>
            </a:endParaRPr>
          </a:p>
          <a:p>
            <a:endParaRPr altLang="en-US" lang="zh-CN">
              <a:latin typeface="微软雅黑" panose="020B0503020204020204" charset="-122"/>
              <a:ea typeface="微软雅黑" panose="020B0503020204020204" charset="-122"/>
            </a:endParaRPr>
          </a:p>
          <a:p>
            <a:endParaRPr altLang="en-US" lang="zh-CN">
              <a:latin typeface="微软雅黑" panose="020B0503020204020204" charset="-122"/>
              <a:ea typeface="微软雅黑" panose="020B0503020204020204" charset="-122"/>
            </a:endParaRPr>
          </a:p>
          <a:p>
            <a:r>
              <a:rPr altLang="en-US" lang="zh-CN">
                <a:latin typeface="微软雅黑" panose="020B0503020204020204" charset="-122"/>
                <a:ea typeface="微软雅黑" panose="020B0503020204020204" charset="-122"/>
              </a:rPr>
              <a:t>我们将值组合成一个单独的累积变量（ave），循环迭代之间存在着真正的相关性</a:t>
            </a:r>
          </a:p>
          <a:p>
            <a:r>
              <a:rPr altLang="en-US" lang="zh-CN">
                <a:latin typeface="微软雅黑" panose="020B0503020204020204" charset="-122"/>
                <a:ea typeface="微软雅黑" panose="020B0503020204020204" charset="-122"/>
              </a:rPr>
              <a:t>这是一种非常常见的归约情况，类似行为统称为“归约”</a:t>
            </a:r>
            <a:r>
              <a:rPr altLang="zh-CN" lang="en-US">
                <a:latin typeface="微软雅黑" panose="020B0503020204020204" charset="-122"/>
                <a:ea typeface="微软雅黑" panose="020B0503020204020204" charset="-122"/>
              </a:rPr>
              <a:t>(reduction)</a:t>
            </a:r>
            <a:endParaRPr altLang="en-US" lang="zh-CN">
              <a:latin typeface="微软雅黑" panose="020B0503020204020204" charset="-122"/>
              <a:ea typeface="微软雅黑" panose="020B0503020204020204" charset="-122"/>
            </a:endParaRPr>
          </a:p>
          <a:p>
            <a:r>
              <a:rPr altLang="en-US" lang="zh-CN">
                <a:latin typeface="微软雅黑" panose="020B0503020204020204" charset="-122"/>
                <a:ea typeface="微软雅黑" panose="020B0503020204020204" charset="-122"/>
              </a:rPr>
              <a:t>在大多数并行编程环境中都包含对归约操作的支持</a:t>
            </a:r>
          </a:p>
        </p:txBody>
      </p:sp>
      <p:sp>
        <p:nvSpPr>
          <p:cNvPr id="1049302" name="Rectangle 4"/>
          <p:cNvSpPr>
            <a:spLocks noChangeArrowheads="1"/>
          </p:cNvSpPr>
          <p:nvPr>
            <p:custDataLst>
              <p:tags r:id="rId2"/>
            </p:custDataLst>
          </p:nvPr>
        </p:nvSpPr>
        <p:spPr bwMode="auto">
          <a:xfrm>
            <a:off x="1950721" y="1489365"/>
            <a:ext cx="4994907" cy="1630045"/>
          </a:xfrm>
          <a:prstGeom prst="rect"/>
          <a:solidFill>
            <a:srgbClr val="F7FDFF"/>
          </a:solidFill>
          <a:ln w="28575">
            <a:solidFill>
              <a:srgbClr val="002060"/>
            </a:solidFill>
            <a:miter lim="800000"/>
          </a:ln>
        </p:spPr>
        <p:txBody>
          <a:bodyPr bIns="46038" lIns="92075" rIns="92075" tIns="46038" wrap="square">
            <a:spAutoFit/>
          </a:bodyPr>
          <a:p>
            <a:pPr fontAlgn="auto">
              <a:spcBef>
                <a:spcPts val="0"/>
              </a:spcBef>
              <a:spcAft>
                <a:spcPts val="0"/>
              </a:spcAft>
            </a:pPr>
            <a:r>
              <a:rPr altLang="en-US" dirty="0" sz="2000" lang="zh-CN">
                <a:solidFill>
                  <a:srgbClr val="000000"/>
                </a:solidFill>
              </a:rPr>
              <a:t> </a:t>
            </a:r>
            <a:r>
              <a:rPr altLang="zh-CN" dirty="0" sz="2000" lang="en-US">
                <a:solidFill>
                  <a:srgbClr val="000000"/>
                </a:solidFill>
              </a:rPr>
              <a:t>double  </a:t>
            </a:r>
            <a:r>
              <a:rPr altLang="zh-CN" dirty="0" sz="2000" lang="en-US" err="1">
                <a:solidFill>
                  <a:srgbClr val="000000"/>
                </a:solidFill>
              </a:rPr>
              <a:t>ave</a:t>
            </a:r>
            <a:r>
              <a:rPr altLang="zh-CN" dirty="0" sz="2000" lang="en-US">
                <a:solidFill>
                  <a:srgbClr val="000000"/>
                </a:solidFill>
              </a:rPr>
              <a:t>=0.0, A[MAX];    </a:t>
            </a:r>
            <a:r>
              <a:rPr altLang="zh-CN" dirty="0" sz="2000" lang="en-US" err="1">
                <a:solidFill>
                  <a:srgbClr val="000000"/>
                </a:solidFill>
              </a:rPr>
              <a:t>int</a:t>
            </a:r>
            <a:r>
              <a:rPr altLang="zh-CN" dirty="0" sz="2000" lang="en-US">
                <a:solidFill>
                  <a:srgbClr val="000000"/>
                </a:solidFill>
              </a:rPr>
              <a:t> </a:t>
            </a:r>
            <a:r>
              <a:rPr altLang="zh-CN" dirty="0" sz="2000" lang="en-US" err="1">
                <a:solidFill>
                  <a:srgbClr val="000000"/>
                </a:solidFill>
              </a:rPr>
              <a:t>i</a:t>
            </a:r>
            <a:r>
              <a:rPr altLang="zh-CN" dirty="0" sz="2000" lang="en-US">
                <a:solidFill>
                  <a:srgbClr val="000000"/>
                </a:solidFill>
              </a:rPr>
              <a:t>;</a:t>
            </a:r>
          </a:p>
          <a:p>
            <a:pPr fontAlgn="auto">
              <a:spcBef>
                <a:spcPts val="0"/>
              </a:spcBef>
              <a:spcAft>
                <a:spcPts val="0"/>
              </a:spcAft>
            </a:pPr>
            <a:r>
              <a:rPr altLang="zh-CN" dirty="0" sz="2000" lang="en-US">
                <a:solidFill>
                  <a:srgbClr val="FFFF66"/>
                </a:solidFill>
              </a:rPr>
              <a:t> </a:t>
            </a:r>
            <a:r>
              <a:rPr altLang="zh-CN" dirty="0" sz="2000" lang="en-US">
                <a:solidFill>
                  <a:srgbClr val="000000"/>
                </a:solidFill>
              </a:rPr>
              <a:t>  for (</a:t>
            </a:r>
            <a:r>
              <a:rPr altLang="zh-CN" dirty="0" sz="2000" lang="en-US" err="1">
                <a:solidFill>
                  <a:srgbClr val="000000"/>
                </a:solidFill>
              </a:rPr>
              <a:t>i</a:t>
            </a:r>
            <a:r>
              <a:rPr altLang="zh-CN" dirty="0" sz="2000" lang="en-US">
                <a:solidFill>
                  <a:srgbClr val="000000"/>
                </a:solidFill>
              </a:rPr>
              <a:t>=0;i&lt; MAX; </a:t>
            </a:r>
            <a:r>
              <a:rPr altLang="zh-CN" dirty="0" sz="2000" lang="en-US" err="1">
                <a:solidFill>
                  <a:srgbClr val="000000"/>
                </a:solidFill>
              </a:rPr>
              <a:t>i</a:t>
            </a:r>
            <a:r>
              <a:rPr altLang="zh-CN" dirty="0" sz="2000" lang="en-US">
                <a:solidFill>
                  <a:srgbClr val="000000"/>
                </a:solidFill>
              </a:rPr>
              <a:t>++) {</a:t>
            </a:r>
          </a:p>
          <a:p>
            <a:pPr fontAlgn="auto">
              <a:spcBef>
                <a:spcPts val="0"/>
              </a:spcBef>
              <a:spcAft>
                <a:spcPts val="0"/>
              </a:spcAft>
            </a:pPr>
            <a:r>
              <a:rPr altLang="zh-CN" dirty="0" sz="2000" lang="en-US">
                <a:solidFill>
                  <a:srgbClr val="000000"/>
                </a:solidFill>
              </a:rPr>
              <a:t>         </a:t>
            </a:r>
            <a:r>
              <a:rPr altLang="zh-CN" dirty="0" sz="2000" lang="en-US" err="1">
                <a:solidFill>
                  <a:srgbClr val="000000"/>
                </a:solidFill>
              </a:rPr>
              <a:t>ave</a:t>
            </a:r>
            <a:r>
              <a:rPr altLang="zh-CN" dirty="0" sz="2000" lang="en-US">
                <a:solidFill>
                  <a:srgbClr val="000000"/>
                </a:solidFill>
              </a:rPr>
              <a:t> + = A[</a:t>
            </a:r>
            <a:r>
              <a:rPr altLang="zh-CN" dirty="0" sz="2000" lang="en-US" err="1">
                <a:solidFill>
                  <a:srgbClr val="000000"/>
                </a:solidFill>
              </a:rPr>
              <a:t>i</a:t>
            </a:r>
            <a:r>
              <a:rPr altLang="zh-CN" dirty="0" sz="2000" lang="en-US">
                <a:solidFill>
                  <a:srgbClr val="000000"/>
                </a:solidFill>
              </a:rPr>
              <a:t>];</a:t>
            </a:r>
          </a:p>
          <a:p>
            <a:pPr fontAlgn="auto">
              <a:spcBef>
                <a:spcPts val="0"/>
              </a:spcBef>
              <a:spcAft>
                <a:spcPts val="0"/>
              </a:spcAft>
            </a:pPr>
            <a:r>
              <a:rPr altLang="zh-CN" dirty="0" sz="2000" lang="en-US">
                <a:solidFill>
                  <a:srgbClr val="000000"/>
                </a:solidFill>
              </a:rPr>
              <a:t>   } </a:t>
            </a:r>
          </a:p>
          <a:p>
            <a:pPr fontAlgn="auto">
              <a:spcBef>
                <a:spcPts val="0"/>
              </a:spcBef>
              <a:spcAft>
                <a:spcPts val="0"/>
              </a:spcAft>
            </a:pPr>
            <a:r>
              <a:rPr altLang="zh-CN" dirty="0" sz="2000" lang="en-US">
                <a:solidFill>
                  <a:srgbClr val="000000"/>
                </a:solidFill>
              </a:rPr>
              <a:t>   </a:t>
            </a:r>
            <a:r>
              <a:rPr altLang="zh-CN" dirty="0" sz="2000" lang="en-US" err="1">
                <a:solidFill>
                  <a:srgbClr val="000000"/>
                </a:solidFill>
              </a:rPr>
              <a:t>ave</a:t>
            </a:r>
            <a:r>
              <a:rPr altLang="zh-CN" dirty="0" sz="2000" lang="en-US">
                <a:solidFill>
                  <a:srgbClr val="000000"/>
                </a:solidFill>
              </a:rPr>
              <a:t> = </a:t>
            </a:r>
            <a:r>
              <a:rPr altLang="zh-CN" dirty="0" sz="2000" lang="en-US" err="1">
                <a:solidFill>
                  <a:srgbClr val="000000"/>
                </a:solidFill>
              </a:rPr>
              <a:t>ave</a:t>
            </a:r>
            <a:r>
              <a:rPr altLang="zh-CN" dirty="0" sz="2000" lang="en-US">
                <a:solidFill>
                  <a:srgbClr val="000000"/>
                </a:solidFill>
              </a:rPr>
              <a:t>/MAX;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294" name=""/>
        <p:cNvGrpSpPr/>
        <p:nvPr/>
      </p:nvGrpSpPr>
      <p:grpSpPr>
        <a:xfrm>
          <a:off x="0" y="0"/>
          <a:ext cx="0" cy="0"/>
          <a:chOff x="0" y="0"/>
          <a:chExt cx="0" cy="0"/>
        </a:xfrm>
      </p:grpSpPr>
      <p:sp>
        <p:nvSpPr>
          <p:cNvPr id="1049306"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归约</a:t>
            </a:r>
          </a:p>
        </p:txBody>
      </p:sp>
      <p:sp>
        <p:nvSpPr>
          <p:cNvPr id="1049307"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308" name="内容占位符 2"/>
          <p:cNvSpPr>
            <a:spLocks noGrp="1"/>
          </p:cNvSpPr>
          <p:nvPr>
            <p:ph idx="1"/>
          </p:nvPr>
        </p:nvSpPr>
        <p:spPr>
          <a:xfrm>
            <a:off x="457200" y="990600"/>
            <a:ext cx="7896225" cy="5343525"/>
          </a:xfrm>
        </p:spPr>
        <p:txBody>
          <a:bodyPr/>
          <a:p>
            <a:r>
              <a:rPr altLang="en-US" lang="zh-CN">
                <a:latin typeface="微软雅黑" panose="020B0503020204020204" charset="-122"/>
                <a:ea typeface="微软雅黑" panose="020B0503020204020204" charset="-122"/>
              </a:rPr>
              <a:t>OpenMP归约语句：</a:t>
            </a:r>
          </a:p>
          <a:p>
            <a:pPr lvl="1"/>
            <a:r>
              <a:rPr altLang="zh-CN" lang="en-US">
                <a:latin typeface="微软雅黑" panose="020B0503020204020204" charset="-122"/>
                <a:ea typeface="微软雅黑" panose="020B0503020204020204" charset="-122"/>
              </a:rPr>
              <a:t>reduction(op:list)</a:t>
            </a:r>
            <a:endParaRPr altLang="en-US" lang="zh-CN">
              <a:latin typeface="微软雅黑" panose="020B0503020204020204" charset="-122"/>
              <a:ea typeface="微软雅黑" panose="020B0503020204020204" charset="-122"/>
            </a:endParaRPr>
          </a:p>
          <a:p>
            <a:r>
              <a:rPr altLang="en-US" lang="zh-CN">
                <a:latin typeface="微软雅黑" panose="020B0503020204020204" charset="-122"/>
                <a:ea typeface="微软雅黑" panose="020B0503020204020204" charset="-122"/>
              </a:rPr>
              <a:t>在并行结构或工作共享结构内部：</a:t>
            </a:r>
          </a:p>
          <a:p>
            <a:pPr lvl="1"/>
            <a:r>
              <a:rPr altLang="en-US" lang="zh-CN">
                <a:latin typeface="微软雅黑" panose="020B0503020204020204" charset="-122"/>
                <a:ea typeface="微软雅黑" panose="020B0503020204020204" charset="-122"/>
              </a:rPr>
              <a:t>每个列表变量的本地副本</a:t>
            </a:r>
            <a:r>
              <a:rPr altLang="zh-CN" lang="en-US">
                <a:latin typeface="微软雅黑" panose="020B0503020204020204" charset="-122"/>
                <a:ea typeface="微软雅黑" panose="020B0503020204020204" charset="-122"/>
              </a:rPr>
              <a:t>(local copy)</a:t>
            </a:r>
            <a:r>
              <a:rPr altLang="en-US" lang="zh-CN">
                <a:latin typeface="微软雅黑" panose="020B0503020204020204" charset="-122"/>
                <a:ea typeface="微软雅黑" panose="020B0503020204020204" charset="-122"/>
              </a:rPr>
              <a:t>都是根据“op”（例如0表示“+”）生成和初始化的</a:t>
            </a:r>
          </a:p>
          <a:p>
            <a:pPr lvl="1"/>
            <a:r>
              <a:rPr altLang="en-US" lang="zh-CN">
                <a:latin typeface="微软雅黑" panose="020B0503020204020204" charset="-122"/>
                <a:ea typeface="微软雅黑" panose="020B0503020204020204" charset="-122"/>
              </a:rPr>
              <a:t>更新发生在本地副本上</a:t>
            </a:r>
          </a:p>
          <a:p>
            <a:pPr lvl="1"/>
            <a:r>
              <a:rPr altLang="en-US" lang="zh-CN">
                <a:latin typeface="微软雅黑" panose="020B0503020204020204" charset="-122"/>
                <a:ea typeface="微软雅黑" panose="020B0503020204020204" charset="-122"/>
              </a:rPr>
              <a:t>本地副本被归约为单个值，并与原始全局值组合。</a:t>
            </a:r>
          </a:p>
          <a:p>
            <a:r>
              <a:rPr altLang="en-US" lang="zh-CN">
                <a:latin typeface="微软雅黑" panose="020B0503020204020204" charset="-122"/>
                <a:ea typeface="微软雅黑" panose="020B0503020204020204" charset="-122"/>
              </a:rPr>
              <a:t>“list”中的变量必须在封闭的并行区域中共享。</a:t>
            </a:r>
          </a:p>
        </p:txBody>
      </p:sp>
      <p:sp>
        <p:nvSpPr>
          <p:cNvPr id="1049309" name="Rectangle 4"/>
          <p:cNvSpPr>
            <a:spLocks noChangeArrowheads="1"/>
          </p:cNvSpPr>
          <p:nvPr>
            <p:custDataLst>
              <p:tags r:id="rId2"/>
            </p:custDataLst>
          </p:nvPr>
        </p:nvSpPr>
        <p:spPr bwMode="auto">
          <a:xfrm>
            <a:off x="1970088" y="4326923"/>
            <a:ext cx="5551487" cy="2001190"/>
          </a:xfrm>
          <a:prstGeom prst="rect"/>
          <a:solidFill>
            <a:srgbClr val="F7FDFF"/>
          </a:solidFill>
          <a:ln w="9525">
            <a:noFill/>
            <a:miter lim="800000"/>
          </a:ln>
        </p:spPr>
        <p:txBody>
          <a:bodyPr bIns="46038" lIns="92075" rIns="92075" tIns="46038">
            <a:spAutoFit/>
          </a:bodyPr>
          <a:p>
            <a:pPr fontAlgn="auto">
              <a:spcBef>
                <a:spcPts val="0"/>
              </a:spcBef>
              <a:spcAft>
                <a:spcPts val="0"/>
              </a:spcAft>
            </a:pPr>
            <a:r>
              <a:rPr altLang="zh-CN" dirty="0" lang="en-US">
                <a:solidFill>
                  <a:srgbClr val="000000"/>
                </a:solidFill>
              </a:rPr>
              <a:t> </a:t>
            </a:r>
            <a:r>
              <a:rPr altLang="zh-CN" dirty="0" sz="2000" lang="en-US">
                <a:solidFill>
                  <a:srgbClr val="000000"/>
                </a:solidFill>
              </a:rPr>
              <a:t>double  </a:t>
            </a:r>
            <a:r>
              <a:rPr altLang="zh-CN" dirty="0" sz="2000" lang="en-US" err="1">
                <a:solidFill>
                  <a:srgbClr val="000000"/>
                </a:solidFill>
              </a:rPr>
              <a:t>ave</a:t>
            </a:r>
            <a:r>
              <a:rPr altLang="zh-CN" dirty="0" sz="2000" lang="en-US">
                <a:solidFill>
                  <a:srgbClr val="000000"/>
                </a:solidFill>
              </a:rPr>
              <a:t>=0.0, A[MAX];    </a:t>
            </a:r>
            <a:r>
              <a:rPr altLang="zh-CN" dirty="0" sz="2000" lang="en-US" err="1">
                <a:solidFill>
                  <a:srgbClr val="000000"/>
                </a:solidFill>
              </a:rPr>
              <a:t>int</a:t>
            </a:r>
            <a:r>
              <a:rPr altLang="zh-CN" dirty="0" sz="2000" lang="en-US">
                <a:solidFill>
                  <a:srgbClr val="000000"/>
                </a:solidFill>
              </a:rPr>
              <a:t> </a:t>
            </a:r>
            <a:r>
              <a:rPr altLang="zh-CN" dirty="0" sz="2000" lang="en-US" err="1">
                <a:solidFill>
                  <a:srgbClr val="000000"/>
                </a:solidFill>
              </a:rPr>
              <a:t>i</a:t>
            </a:r>
            <a:r>
              <a:rPr altLang="zh-CN" dirty="0" sz="2000" lang="en-US">
                <a:solidFill>
                  <a:srgbClr val="000000"/>
                </a:solidFill>
              </a:rPr>
              <a:t>;</a:t>
            </a:r>
          </a:p>
          <a:p>
            <a:pPr fontAlgn="auto">
              <a:spcBef>
                <a:spcPts val="0"/>
              </a:spcBef>
              <a:spcAft>
                <a:spcPts val="0"/>
              </a:spcAft>
            </a:pPr>
            <a:r>
              <a:rPr altLang="zh-CN" b="1" dirty="0" sz="2000" lang="en-US">
                <a:solidFill>
                  <a:srgbClr val="C00000"/>
                </a:solidFill>
              </a:rPr>
              <a:t>#pragma </a:t>
            </a:r>
            <a:r>
              <a:rPr altLang="zh-CN" b="1" dirty="0" sz="2000" lang="en-US" err="1">
                <a:solidFill>
                  <a:srgbClr val="C00000"/>
                </a:solidFill>
              </a:rPr>
              <a:t>omp</a:t>
            </a:r>
            <a:r>
              <a:rPr altLang="zh-CN" b="1" dirty="0" sz="2000" lang="en-US">
                <a:solidFill>
                  <a:srgbClr val="C00000"/>
                </a:solidFill>
              </a:rPr>
              <a:t> parallel for reduction (+:</a:t>
            </a:r>
            <a:r>
              <a:rPr altLang="zh-CN" b="1" dirty="0" sz="2000" lang="en-US" err="1">
                <a:solidFill>
                  <a:srgbClr val="C00000"/>
                </a:solidFill>
              </a:rPr>
              <a:t>ave</a:t>
            </a:r>
            <a:r>
              <a:rPr altLang="zh-CN" b="1" dirty="0" sz="2000" lang="en-US">
                <a:solidFill>
                  <a:srgbClr val="C00000"/>
                </a:solidFill>
              </a:rPr>
              <a:t>)</a:t>
            </a:r>
          </a:p>
          <a:p>
            <a:pPr fontAlgn="auto">
              <a:spcBef>
                <a:spcPts val="0"/>
              </a:spcBef>
              <a:spcAft>
                <a:spcPts val="0"/>
              </a:spcAft>
            </a:pPr>
            <a:r>
              <a:rPr altLang="zh-CN" dirty="0" sz="2000" lang="en-US">
                <a:solidFill>
                  <a:srgbClr val="FFFF66"/>
                </a:solidFill>
              </a:rPr>
              <a:t> </a:t>
            </a:r>
            <a:r>
              <a:rPr altLang="zh-CN" dirty="0" sz="2000" lang="en-US">
                <a:solidFill>
                  <a:srgbClr val="000000"/>
                </a:solidFill>
              </a:rPr>
              <a:t> for (</a:t>
            </a:r>
            <a:r>
              <a:rPr altLang="zh-CN" dirty="0" sz="2000" lang="en-US" err="1">
                <a:solidFill>
                  <a:srgbClr val="000000"/>
                </a:solidFill>
              </a:rPr>
              <a:t>i</a:t>
            </a:r>
            <a:r>
              <a:rPr altLang="zh-CN" dirty="0" sz="2000" lang="en-US">
                <a:solidFill>
                  <a:srgbClr val="000000"/>
                </a:solidFill>
              </a:rPr>
              <a:t>=0;i&lt; MAX; </a:t>
            </a:r>
            <a:r>
              <a:rPr altLang="zh-CN" dirty="0" sz="2000" lang="en-US" err="1">
                <a:solidFill>
                  <a:srgbClr val="000000"/>
                </a:solidFill>
              </a:rPr>
              <a:t>i</a:t>
            </a:r>
            <a:r>
              <a:rPr altLang="zh-CN" dirty="0" sz="2000" lang="en-US">
                <a:solidFill>
                  <a:srgbClr val="000000"/>
                </a:solidFill>
              </a:rPr>
              <a:t>++) {</a:t>
            </a:r>
          </a:p>
          <a:p>
            <a:pPr fontAlgn="auto">
              <a:spcBef>
                <a:spcPts val="0"/>
              </a:spcBef>
              <a:spcAft>
                <a:spcPts val="0"/>
              </a:spcAft>
            </a:pPr>
            <a:r>
              <a:rPr altLang="zh-CN" dirty="0" sz="2000" lang="en-US">
                <a:solidFill>
                  <a:srgbClr val="000000"/>
                </a:solidFill>
              </a:rPr>
              <a:t>         </a:t>
            </a:r>
            <a:r>
              <a:rPr altLang="zh-CN" dirty="0" sz="2000" lang="en-US" err="1">
                <a:solidFill>
                  <a:srgbClr val="000000"/>
                </a:solidFill>
              </a:rPr>
              <a:t>ave</a:t>
            </a:r>
            <a:r>
              <a:rPr altLang="zh-CN" dirty="0" sz="2000" lang="en-US">
                <a:solidFill>
                  <a:srgbClr val="000000"/>
                </a:solidFill>
              </a:rPr>
              <a:t> + = A[</a:t>
            </a:r>
            <a:r>
              <a:rPr altLang="zh-CN" dirty="0" sz="2000" lang="en-US" err="1">
                <a:solidFill>
                  <a:srgbClr val="000000"/>
                </a:solidFill>
              </a:rPr>
              <a:t>i</a:t>
            </a:r>
            <a:r>
              <a:rPr altLang="zh-CN" dirty="0" sz="2000" lang="en-US">
                <a:solidFill>
                  <a:srgbClr val="000000"/>
                </a:solidFill>
              </a:rPr>
              <a:t>];</a:t>
            </a:r>
          </a:p>
          <a:p>
            <a:pPr fontAlgn="auto">
              <a:spcBef>
                <a:spcPts val="0"/>
              </a:spcBef>
              <a:spcAft>
                <a:spcPts val="0"/>
              </a:spcAft>
            </a:pPr>
            <a:r>
              <a:rPr altLang="zh-CN" dirty="0" sz="2000" lang="en-US">
                <a:solidFill>
                  <a:srgbClr val="000000"/>
                </a:solidFill>
              </a:rPr>
              <a:t>  } </a:t>
            </a:r>
          </a:p>
          <a:p>
            <a:pPr fontAlgn="auto">
              <a:spcBef>
                <a:spcPts val="0"/>
              </a:spcBef>
              <a:spcAft>
                <a:spcPts val="0"/>
              </a:spcAft>
            </a:pPr>
            <a:r>
              <a:rPr altLang="zh-CN" dirty="0" sz="2000" lang="en-US">
                <a:solidFill>
                  <a:srgbClr val="000000"/>
                </a:solidFill>
              </a:rPr>
              <a:t>  </a:t>
            </a:r>
            <a:r>
              <a:rPr altLang="zh-CN" dirty="0" sz="2000" lang="en-US" err="1">
                <a:solidFill>
                  <a:srgbClr val="000000"/>
                </a:solidFill>
              </a:rPr>
              <a:t>ave</a:t>
            </a:r>
            <a:r>
              <a:rPr altLang="zh-CN" dirty="0" sz="2000" lang="en-US">
                <a:solidFill>
                  <a:srgbClr val="000000"/>
                </a:solidFill>
              </a:rPr>
              <a:t> = </a:t>
            </a:r>
            <a:r>
              <a:rPr altLang="zh-CN" dirty="0" sz="2000" lang="en-US" err="1">
                <a:solidFill>
                  <a:srgbClr val="000000"/>
                </a:solidFill>
              </a:rPr>
              <a:t>ave</a:t>
            </a:r>
            <a:r>
              <a:rPr altLang="zh-CN" dirty="0" sz="2000" lang="en-US">
                <a:solidFill>
                  <a:srgbClr val="000000"/>
                </a:solidFill>
              </a:rPr>
              <a:t>/MAX;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297" name=""/>
        <p:cNvGrpSpPr/>
        <p:nvPr/>
      </p:nvGrpSpPr>
      <p:grpSpPr>
        <a:xfrm>
          <a:off x="0" y="0"/>
          <a:ext cx="0" cy="0"/>
          <a:chOff x="0" y="0"/>
          <a:chExt cx="0" cy="0"/>
        </a:xfrm>
      </p:grpSpPr>
      <p:sp>
        <p:nvSpPr>
          <p:cNvPr id="1049313" name="Title 1"/>
          <p:cNvSpPr>
            <a:spLocks noGrp="1"/>
          </p:cNvSpPr>
          <p:nvPr>
            <p:ph type="title"/>
          </p:nvPr>
        </p:nvSpPr>
        <p:spPr/>
        <p:txBody>
          <a:bodyPr/>
          <a:p>
            <a:r>
              <a:rPr altLang="zh-CN" dirty="0" lang="en-US">
                <a:latin typeface="微软雅黑" panose="020B0503020204020204" charset="-122"/>
                <a:ea typeface="微软雅黑" panose="020B0503020204020204" charset="-122"/>
                <a:cs typeface="MS PGothic" panose="020B0600070205080204" pitchFamily="-96" charset="-128"/>
              </a:rPr>
              <a:t>OpenMP：</a:t>
            </a:r>
            <a:r>
              <a:rPr altLang="en-US" dirty="0" lang="zh-CN">
                <a:latin typeface="微软雅黑" panose="020B0503020204020204" charset="-122"/>
                <a:ea typeface="微软雅黑" panose="020B0503020204020204" charset="-122"/>
                <a:cs typeface="MS PGothic" panose="020B0600070205080204" pitchFamily="-96" charset="-128"/>
              </a:rPr>
              <a:t>归约</a:t>
            </a:r>
            <a:r>
              <a:rPr altLang="zh-CN" dirty="0" lang="en-US">
                <a:latin typeface="微软雅黑" panose="020B0503020204020204" charset="-122"/>
                <a:ea typeface="微软雅黑" panose="020B0503020204020204" charset="-122"/>
                <a:cs typeface="MS PGothic" panose="020B0600070205080204" pitchFamily="-96" charset="-128"/>
              </a:rPr>
              <a:t>操作数/初始值</a:t>
            </a:r>
          </a:p>
        </p:txBody>
      </p:sp>
      <p:sp>
        <p:nvSpPr>
          <p:cNvPr id="1049314"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315" name="内容占位符 2"/>
          <p:cNvSpPr>
            <a:spLocks noGrp="1"/>
          </p:cNvSpPr>
          <p:nvPr>
            <p:ph idx="1"/>
          </p:nvPr>
        </p:nvSpPr>
        <p:spPr>
          <a:xfrm>
            <a:off x="457200" y="990600"/>
            <a:ext cx="7896225" cy="5343525"/>
          </a:xfrm>
        </p:spPr>
        <p:txBody>
          <a:bodyPr/>
          <a:p>
            <a:r>
              <a:rPr altLang="en-US" lang="zh-CN">
                <a:latin typeface="微软雅黑" panose="020B0503020204020204" charset="-122"/>
                <a:ea typeface="微软雅黑" panose="020B0503020204020204" charset="-122"/>
              </a:rPr>
              <a:t>可以使用许多不同的关联操作数进行减少：</a:t>
            </a:r>
          </a:p>
          <a:p>
            <a:r>
              <a:rPr altLang="en-US" lang="zh-CN">
                <a:latin typeface="微软雅黑" panose="020B0503020204020204" charset="-122"/>
                <a:ea typeface="微软雅黑" panose="020B0503020204020204" charset="-122"/>
              </a:rPr>
              <a:t>初始值在数学上是有意义的</a:t>
            </a:r>
          </a:p>
        </p:txBody>
      </p:sp>
      <p:pic>
        <p:nvPicPr>
          <p:cNvPr id="2097157" name="图片 3"/>
          <p:cNvPicPr>
            <a:picLocks noChangeAspect="1"/>
          </p:cNvPicPr>
          <p:nvPr>
            <p:custDataLst>
              <p:tags r:id="rId2"/>
            </p:custDataLst>
          </p:nvPr>
        </p:nvPicPr>
        <p:blipFill>
          <a:blip xmlns:r="http://schemas.openxmlformats.org/officeDocument/2006/relationships" r:embed="rId3"/>
          <a:stretch>
            <a:fillRect/>
          </a:stretch>
        </p:blipFill>
        <p:spPr>
          <a:xfrm>
            <a:off x="814070" y="1981835"/>
            <a:ext cx="7646035" cy="4660265"/>
          </a:xfrm>
          <a:prstGeom prst="rec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300" name=""/>
        <p:cNvGrpSpPr/>
        <p:nvPr/>
      </p:nvGrpSpPr>
      <p:grpSpPr>
        <a:xfrm>
          <a:off x="0" y="0"/>
          <a:ext cx="0" cy="0"/>
          <a:chOff x="0" y="0"/>
          <a:chExt cx="0" cy="0"/>
        </a:xfrm>
      </p:grpSpPr>
      <p:sp>
        <p:nvSpPr>
          <p:cNvPr id="1049319"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示例：</a:t>
            </a:r>
            <a:r>
              <a:rPr altLang="zh-CN" dirty="0" lang="en-US">
                <a:latin typeface="微软雅黑" panose="020B0503020204020204" charset="-122"/>
                <a:ea typeface="微软雅黑" panose="020B0503020204020204" charset="-122"/>
                <a:cs typeface="MS PGothic" panose="020B0600070205080204" pitchFamily="-96" charset="-128"/>
              </a:rPr>
              <a:t>π</a:t>
            </a:r>
            <a:r>
              <a:rPr altLang="en-US" dirty="0" lang="zh-CN">
                <a:latin typeface="微软雅黑" panose="020B0503020204020204" charset="-122"/>
                <a:ea typeface="微软雅黑" panose="020B0503020204020204" charset="-122"/>
                <a:cs typeface="MS PGothic" panose="020B0600070205080204" pitchFamily="-96" charset="-128"/>
              </a:rPr>
              <a:t>程序，使用循环和归约</a:t>
            </a:r>
          </a:p>
        </p:txBody>
      </p:sp>
      <p:sp>
        <p:nvSpPr>
          <p:cNvPr id="1049320"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321" name="Rectangle 3"/>
          <p:cNvSpPr>
            <a:spLocks noChangeArrowheads="1"/>
          </p:cNvSpPr>
          <p:nvPr>
            <p:custDataLst>
              <p:tags r:id="rId2"/>
            </p:custDataLst>
          </p:nvPr>
        </p:nvSpPr>
        <p:spPr bwMode="auto">
          <a:xfrm>
            <a:off x="316866" y="1101408"/>
            <a:ext cx="8378825" cy="5015865"/>
          </a:xfrm>
          <a:prstGeom prst="rect"/>
          <a:noFill/>
          <a:ln w="9525">
            <a:noFill/>
            <a:miter lim="800000"/>
          </a:ln>
        </p:spPr>
        <p:txBody>
          <a:bodyPr bIns="46038" lIns="92075" rIns="92075" tIns="46038">
            <a:spAutoFit/>
          </a:bodyPr>
          <a:p>
            <a:pPr fontAlgn="auto">
              <a:spcBef>
                <a:spcPts val="0"/>
              </a:spcBef>
              <a:spcAft>
                <a:spcPts val="0"/>
              </a:spcAft>
            </a:pPr>
            <a:r>
              <a:rPr altLang="zh-CN" dirty="0" sz="2000" lang="en-US">
                <a:solidFill>
                  <a:srgbClr val="740000"/>
                </a:solidFill>
                <a:latin typeface="Arial" panose="020B0604020202020204" pitchFamily="34" charset="0"/>
                <a:ea typeface="MS PGothic" panose="020B0600070205080204" pitchFamily="-96" charset="-128"/>
              </a:rPr>
              <a:t>#include &lt;</a:t>
            </a:r>
            <a:r>
              <a:rPr altLang="zh-CN" dirty="0" sz="2000" lang="en-US" err="1">
                <a:solidFill>
                  <a:srgbClr val="740000"/>
                </a:solidFill>
                <a:latin typeface="Arial" panose="020B0604020202020204" pitchFamily="34" charset="0"/>
                <a:ea typeface="MS PGothic" panose="020B0600070205080204" pitchFamily="-96" charset="-128"/>
              </a:rPr>
              <a:t>omp.h</a:t>
            </a:r>
            <a:r>
              <a:rPr altLang="zh-CN" dirty="0" sz="2000" lang="en-US">
                <a:solidFill>
                  <a:srgbClr val="740000"/>
                </a:solidFill>
                <a:latin typeface="Arial" panose="020B0604020202020204" pitchFamily="34" charset="0"/>
                <a:ea typeface="MS PGothic" panose="020B0600070205080204" pitchFamily="-96" charset="-128"/>
              </a:rPr>
              <a:t>&gt;</a:t>
            </a:r>
          </a:p>
          <a:p>
            <a:pPr fontAlgn="auto">
              <a:spcBef>
                <a:spcPts val="0"/>
              </a:spcBef>
              <a:spcAft>
                <a:spcPts val="0"/>
              </a:spcAft>
            </a:pPr>
            <a:r>
              <a:rPr altLang="zh-CN" dirty="0" sz="2000" lang="en-US">
                <a:solidFill>
                  <a:srgbClr val="000000"/>
                </a:solidFill>
                <a:latin typeface="Arial" panose="020B0604020202020204" pitchFamily="34" charset="0"/>
                <a:ea typeface="MS PGothic" panose="020B0600070205080204" pitchFamily="-96" charset="-128"/>
              </a:rPr>
              <a:t>static long </a:t>
            </a:r>
            <a:r>
              <a:rPr altLang="zh-CN" dirty="0" sz="2000" lang="en-US" err="1">
                <a:solidFill>
                  <a:srgbClr val="000000"/>
                </a:solidFill>
                <a:latin typeface="Arial" panose="020B0604020202020204" pitchFamily="34" charset="0"/>
                <a:ea typeface="MS PGothic" panose="020B0600070205080204" pitchFamily="-96" charset="-128"/>
              </a:rPr>
              <a:t>num_steps</a:t>
            </a:r>
            <a:r>
              <a:rPr altLang="zh-CN" dirty="0" sz="2000" lang="en-US">
                <a:solidFill>
                  <a:srgbClr val="000000"/>
                </a:solidFill>
                <a:latin typeface="Arial" panose="020B0604020202020204" pitchFamily="34" charset="0"/>
                <a:ea typeface="MS PGothic" panose="020B0600070205080204" pitchFamily="-96" charset="-128"/>
              </a:rPr>
              <a:t> = 100000;         double step;</a:t>
            </a:r>
          </a:p>
          <a:p>
            <a:pPr fontAlgn="auto">
              <a:spcBef>
                <a:spcPts val="0"/>
              </a:spcBef>
              <a:spcAft>
                <a:spcPts val="0"/>
              </a:spcAft>
            </a:pPr>
            <a:r>
              <a:rPr altLang="zh-CN" dirty="0" sz="2000" lang="en-US">
                <a:solidFill>
                  <a:srgbClr val="000000"/>
                </a:solidFill>
                <a:latin typeface="Arial" panose="020B0604020202020204" pitchFamily="34" charset="0"/>
                <a:ea typeface="MS PGothic" panose="020B0600070205080204" pitchFamily="-96" charset="-128"/>
              </a:rPr>
              <a:t>void main ()</a:t>
            </a:r>
          </a:p>
          <a:p>
            <a:pPr fontAlgn="auto">
              <a:spcBef>
                <a:spcPts val="0"/>
              </a:spcBef>
              <a:spcAft>
                <a:spcPts val="0"/>
              </a:spcAft>
            </a:pPr>
            <a:r>
              <a:rPr altLang="zh-CN" dirty="0" sz="2000" lang="en-US">
                <a:solidFill>
                  <a:srgbClr val="000000"/>
                </a:solidFill>
                <a:latin typeface="Arial" panose="020B0604020202020204" pitchFamily="34" charset="0"/>
                <a:ea typeface="MS PGothic" panose="020B0600070205080204" pitchFamily="-96" charset="-128"/>
              </a:rPr>
              <a:t>{    </a:t>
            </a:r>
            <a:r>
              <a:rPr altLang="zh-CN" dirty="0" sz="2000" lang="en-US" err="1">
                <a:solidFill>
                  <a:srgbClr val="000000"/>
                </a:solidFill>
                <a:latin typeface="Arial" panose="020B0604020202020204" pitchFamily="34" charset="0"/>
                <a:ea typeface="MS PGothic" panose="020B0600070205080204" pitchFamily="-96" charset="-128"/>
              </a:rPr>
              <a:t>int</a:t>
            </a:r>
            <a:r>
              <a:rPr altLang="zh-CN" dirty="0" sz="2000" lang="en-US">
                <a:solidFill>
                  <a:srgbClr val="000000"/>
                </a:solidFill>
                <a:latin typeface="Arial" panose="020B0604020202020204" pitchFamily="34" charset="0"/>
                <a:ea typeface="MS PGothic" panose="020B0600070205080204" pitchFamily="-96" charset="-128"/>
              </a:rPr>
              <a:t> </a:t>
            </a:r>
            <a:r>
              <a:rPr altLang="zh-CN" dirty="0" sz="2000" lang="en-US" err="1">
                <a:solidFill>
                  <a:srgbClr val="000000"/>
                </a:solidFill>
                <a:latin typeface="Arial" panose="020B0604020202020204" pitchFamily="34" charset="0"/>
                <a:ea typeface="MS PGothic" panose="020B0600070205080204" pitchFamily="-96" charset="-128"/>
              </a:rPr>
              <a:t>i</a:t>
            </a:r>
            <a:r>
              <a:rPr altLang="zh-CN" dirty="0" sz="2000" lang="en-US">
                <a:solidFill>
                  <a:srgbClr val="000000"/>
                </a:solidFill>
                <a:latin typeface="Arial" panose="020B0604020202020204" pitchFamily="34" charset="0"/>
                <a:ea typeface="MS PGothic" panose="020B0600070205080204" pitchFamily="-96" charset="-128"/>
              </a:rPr>
              <a:t>; 	  double x, pi, sum = 0.0; </a:t>
            </a:r>
          </a:p>
          <a:p>
            <a:pPr fontAlgn="auto">
              <a:spcBef>
                <a:spcPts val="0"/>
              </a:spcBef>
              <a:spcAft>
                <a:spcPts val="0"/>
              </a:spcAft>
            </a:pPr>
            <a:r>
              <a:rPr altLang="zh-CN" dirty="0" sz="2000" lang="en-US">
                <a:solidFill>
                  <a:srgbClr val="000000"/>
                </a:solidFill>
                <a:latin typeface="Arial" panose="020B0604020202020204" pitchFamily="34" charset="0"/>
                <a:ea typeface="MS PGothic" panose="020B0600070205080204" pitchFamily="-96" charset="-128"/>
              </a:rPr>
              <a:t>      step = 1.0/(double) </a:t>
            </a:r>
            <a:r>
              <a:rPr altLang="zh-CN" dirty="0" sz="2000" lang="en-US" err="1">
                <a:solidFill>
                  <a:srgbClr val="000000"/>
                </a:solidFill>
                <a:latin typeface="Arial" panose="020B0604020202020204" pitchFamily="34" charset="0"/>
                <a:ea typeface="MS PGothic" panose="020B0600070205080204" pitchFamily="-96" charset="-128"/>
              </a:rPr>
              <a:t>num_steps</a:t>
            </a:r>
            <a:r>
              <a:rPr altLang="zh-CN" dirty="0" sz="2000" lang="en-US">
                <a:solidFill>
                  <a:srgbClr val="000000"/>
                </a:solidFill>
                <a:latin typeface="Arial" panose="020B0604020202020204" pitchFamily="34" charset="0"/>
                <a:ea typeface="MS PGothic" panose="020B0600070205080204" pitchFamily="-96" charset="-128"/>
              </a:rPr>
              <a:t>;</a:t>
            </a:r>
          </a:p>
          <a:p>
            <a:pPr fontAlgn="auto">
              <a:spcBef>
                <a:spcPts val="0"/>
              </a:spcBef>
              <a:spcAft>
                <a:spcPts val="0"/>
              </a:spcAft>
            </a:pPr>
            <a:r>
              <a:rPr altLang="zh-CN" dirty="0" sz="2000" lang="en-US">
                <a:solidFill>
                  <a:srgbClr val="740000"/>
                </a:solidFill>
                <a:latin typeface="Arial" panose="020B0604020202020204" pitchFamily="34" charset="0"/>
                <a:ea typeface="MS PGothic" panose="020B0600070205080204" pitchFamily="-96" charset="-128"/>
              </a:rPr>
              <a:t>      #pragma </a:t>
            </a:r>
            <a:r>
              <a:rPr altLang="zh-CN" dirty="0" sz="2000" lang="en-US" err="1">
                <a:solidFill>
                  <a:srgbClr val="740000"/>
                </a:solidFill>
                <a:latin typeface="Arial" panose="020B0604020202020204" pitchFamily="34" charset="0"/>
                <a:ea typeface="MS PGothic" panose="020B0600070205080204" pitchFamily="-96" charset="-128"/>
              </a:rPr>
              <a:t>omp</a:t>
            </a:r>
            <a:r>
              <a:rPr altLang="zh-CN" dirty="0" sz="2000" lang="en-US">
                <a:solidFill>
                  <a:srgbClr val="740000"/>
                </a:solidFill>
                <a:latin typeface="Arial" panose="020B0604020202020204" pitchFamily="34" charset="0"/>
                <a:ea typeface="MS PGothic" panose="020B0600070205080204" pitchFamily="-96" charset="-128"/>
              </a:rPr>
              <a:t> parallel </a:t>
            </a:r>
          </a:p>
          <a:p>
            <a:pPr fontAlgn="auto">
              <a:spcBef>
                <a:spcPts val="0"/>
              </a:spcBef>
              <a:spcAft>
                <a:spcPts val="0"/>
              </a:spcAft>
            </a:pPr>
            <a:r>
              <a:rPr altLang="zh-CN" dirty="0" sz="2000" lang="en-US">
                <a:solidFill>
                  <a:srgbClr val="740000"/>
                </a:solidFill>
                <a:latin typeface="Arial" panose="020B0604020202020204" pitchFamily="34" charset="0"/>
                <a:ea typeface="MS PGothic" panose="020B0600070205080204" pitchFamily="-96" charset="-128"/>
              </a:rPr>
              <a:t>      {</a:t>
            </a:r>
          </a:p>
          <a:p>
            <a:pPr fontAlgn="auto">
              <a:spcBef>
                <a:spcPts val="0"/>
              </a:spcBef>
              <a:spcAft>
                <a:spcPts val="0"/>
              </a:spcAft>
            </a:pPr>
            <a:r>
              <a:rPr altLang="zh-CN" dirty="0" sz="2000" lang="en-US">
                <a:solidFill>
                  <a:srgbClr val="740000"/>
                </a:solidFill>
                <a:latin typeface="Arial" panose="020B0604020202020204" pitchFamily="34" charset="0"/>
                <a:ea typeface="MS PGothic" panose="020B0600070205080204" pitchFamily="-96" charset="-128"/>
              </a:rPr>
              <a:t>           double x;</a:t>
            </a:r>
          </a:p>
          <a:p>
            <a:pPr fontAlgn="auto">
              <a:spcBef>
                <a:spcPts val="0"/>
              </a:spcBef>
              <a:spcAft>
                <a:spcPts val="0"/>
              </a:spcAft>
            </a:pPr>
            <a:r>
              <a:rPr altLang="zh-CN" dirty="0" sz="2000" lang="en-US">
                <a:solidFill>
                  <a:srgbClr val="740000"/>
                </a:solidFill>
                <a:latin typeface="Arial" panose="020B0604020202020204" pitchFamily="34" charset="0"/>
                <a:ea typeface="MS PGothic" panose="020B0600070205080204" pitchFamily="-96" charset="-128"/>
              </a:rPr>
              <a:t>          #pragma </a:t>
            </a:r>
            <a:r>
              <a:rPr altLang="zh-CN" dirty="0" sz="2000" lang="en-US" err="1">
                <a:solidFill>
                  <a:srgbClr val="740000"/>
                </a:solidFill>
                <a:latin typeface="Arial" panose="020B0604020202020204" pitchFamily="34" charset="0"/>
                <a:ea typeface="MS PGothic" panose="020B0600070205080204" pitchFamily="-96" charset="-128"/>
              </a:rPr>
              <a:t>omp</a:t>
            </a:r>
            <a:r>
              <a:rPr altLang="zh-CN" dirty="0" sz="2000" lang="en-US">
                <a:solidFill>
                  <a:srgbClr val="740000"/>
                </a:solidFill>
                <a:latin typeface="Arial" panose="020B0604020202020204" pitchFamily="34" charset="0"/>
                <a:ea typeface="MS PGothic" panose="020B0600070205080204" pitchFamily="-96" charset="-128"/>
              </a:rPr>
              <a:t> for reduction(+:sum)</a:t>
            </a:r>
          </a:p>
          <a:p>
            <a:pPr fontAlgn="auto">
              <a:spcBef>
                <a:spcPts val="0"/>
              </a:spcBef>
              <a:spcAft>
                <a:spcPts val="0"/>
              </a:spcAft>
            </a:pPr>
            <a:r>
              <a:rPr altLang="zh-CN" dirty="0" sz="2000" lang="en-US">
                <a:solidFill>
                  <a:srgbClr val="000000"/>
                </a:solidFill>
                <a:latin typeface="Arial" panose="020B0604020202020204" pitchFamily="34" charset="0"/>
                <a:ea typeface="MS PGothic" panose="020B0600070205080204" pitchFamily="-96" charset="-128"/>
              </a:rPr>
              <a:t>	    for (</a:t>
            </a:r>
            <a:r>
              <a:rPr altLang="zh-CN" dirty="0" sz="2000" lang="en-US" err="1">
                <a:solidFill>
                  <a:srgbClr val="000000"/>
                </a:solidFill>
                <a:latin typeface="Arial" panose="020B0604020202020204" pitchFamily="34" charset="0"/>
                <a:ea typeface="MS PGothic" panose="020B0600070205080204" pitchFamily="-96" charset="-128"/>
              </a:rPr>
              <a:t>i</a:t>
            </a:r>
            <a:r>
              <a:rPr altLang="zh-CN" dirty="0" sz="2000" lang="en-US">
                <a:solidFill>
                  <a:srgbClr val="000000"/>
                </a:solidFill>
                <a:latin typeface="Arial" panose="020B0604020202020204" pitchFamily="34" charset="0"/>
                <a:ea typeface="MS PGothic" panose="020B0600070205080204" pitchFamily="-96" charset="-128"/>
              </a:rPr>
              <a:t>=0;i&lt; </a:t>
            </a:r>
            <a:r>
              <a:rPr altLang="zh-CN" dirty="0" sz="2000" lang="en-US" err="1">
                <a:solidFill>
                  <a:srgbClr val="000000"/>
                </a:solidFill>
                <a:latin typeface="Arial" panose="020B0604020202020204" pitchFamily="34" charset="0"/>
                <a:ea typeface="MS PGothic" panose="020B0600070205080204" pitchFamily="-96" charset="-128"/>
              </a:rPr>
              <a:t>num_steps</a:t>
            </a:r>
            <a:r>
              <a:rPr altLang="zh-CN" dirty="0" sz="2000" lang="en-US">
                <a:solidFill>
                  <a:srgbClr val="000000"/>
                </a:solidFill>
                <a:latin typeface="Arial" panose="020B0604020202020204" pitchFamily="34" charset="0"/>
                <a:ea typeface="MS PGothic" panose="020B0600070205080204" pitchFamily="-96" charset="-128"/>
              </a:rPr>
              <a:t>; </a:t>
            </a:r>
            <a:r>
              <a:rPr altLang="zh-CN" dirty="0" sz="2000" lang="en-US" err="1">
                <a:solidFill>
                  <a:srgbClr val="000000"/>
                </a:solidFill>
                <a:latin typeface="Arial" panose="020B0604020202020204" pitchFamily="34" charset="0"/>
                <a:ea typeface="MS PGothic" panose="020B0600070205080204" pitchFamily="-96" charset="-128"/>
              </a:rPr>
              <a:t>i</a:t>
            </a:r>
            <a:r>
              <a:rPr altLang="zh-CN" dirty="0" sz="2000" lang="en-US">
                <a:solidFill>
                  <a:srgbClr val="000000"/>
                </a:solidFill>
                <a:latin typeface="Arial" panose="020B0604020202020204" pitchFamily="34" charset="0"/>
                <a:ea typeface="MS PGothic" panose="020B0600070205080204" pitchFamily="-96" charset="-128"/>
              </a:rPr>
              <a:t>++){</a:t>
            </a:r>
          </a:p>
          <a:p>
            <a:pPr fontAlgn="auto">
              <a:spcBef>
                <a:spcPts val="0"/>
              </a:spcBef>
              <a:spcAft>
                <a:spcPts val="0"/>
              </a:spcAft>
            </a:pPr>
            <a:r>
              <a:rPr altLang="zh-CN" dirty="0" sz="2000" lang="en-US">
                <a:solidFill>
                  <a:srgbClr val="000000"/>
                </a:solidFill>
                <a:latin typeface="Arial" panose="020B0604020202020204" pitchFamily="34" charset="0"/>
                <a:ea typeface="MS PGothic" panose="020B0600070205080204" pitchFamily="-96" charset="-128"/>
              </a:rPr>
              <a:t>		  x = (i+0.5)*step;</a:t>
            </a:r>
          </a:p>
          <a:p>
            <a:pPr fontAlgn="auto">
              <a:spcBef>
                <a:spcPts val="0"/>
              </a:spcBef>
              <a:spcAft>
                <a:spcPts val="0"/>
              </a:spcAft>
            </a:pPr>
            <a:r>
              <a:rPr altLang="zh-CN" dirty="0" sz="2000" lang="en-US">
                <a:solidFill>
                  <a:srgbClr val="000000"/>
                </a:solidFill>
                <a:latin typeface="Arial" panose="020B0604020202020204" pitchFamily="34" charset="0"/>
                <a:ea typeface="MS PGothic" panose="020B0600070205080204" pitchFamily="-96" charset="-128"/>
              </a:rPr>
              <a:t>		  sum = sum + 4.0/(1.0+x*x);</a:t>
            </a:r>
          </a:p>
          <a:p>
            <a:pPr fontAlgn="auto">
              <a:spcBef>
                <a:spcPts val="0"/>
              </a:spcBef>
              <a:spcAft>
                <a:spcPts val="0"/>
              </a:spcAft>
            </a:pPr>
            <a:r>
              <a:rPr altLang="zh-CN" dirty="0" sz="2000" lang="en-US">
                <a:solidFill>
                  <a:srgbClr val="000000"/>
                </a:solidFill>
                <a:latin typeface="Arial" panose="020B0604020202020204" pitchFamily="34" charset="0"/>
                <a:ea typeface="MS PGothic" panose="020B0600070205080204" pitchFamily="-96" charset="-128"/>
              </a:rPr>
              <a:t>	    }</a:t>
            </a:r>
          </a:p>
          <a:p>
            <a:pPr fontAlgn="auto">
              <a:spcBef>
                <a:spcPts val="0"/>
              </a:spcBef>
              <a:spcAft>
                <a:spcPts val="0"/>
              </a:spcAft>
            </a:pPr>
            <a:r>
              <a:rPr altLang="zh-CN" dirty="0" sz="2000" lang="en-US">
                <a:solidFill>
                  <a:srgbClr val="740000"/>
                </a:solidFill>
                <a:latin typeface="Arial" panose="020B0604020202020204" pitchFamily="34" charset="0"/>
                <a:ea typeface="MS PGothic" panose="020B0600070205080204" pitchFamily="-96" charset="-128"/>
              </a:rPr>
              <a:t>       }</a:t>
            </a:r>
          </a:p>
          <a:p>
            <a:pPr fontAlgn="auto">
              <a:spcBef>
                <a:spcPts val="0"/>
              </a:spcBef>
              <a:spcAft>
                <a:spcPts val="0"/>
              </a:spcAft>
            </a:pPr>
            <a:r>
              <a:rPr altLang="zh-CN" dirty="0" sz="2000" lang="en-US">
                <a:solidFill>
                  <a:srgbClr val="000000"/>
                </a:solidFill>
                <a:latin typeface="Arial" panose="020B0604020202020204" pitchFamily="34" charset="0"/>
                <a:ea typeface="MS PGothic" panose="020B0600070205080204" pitchFamily="-96" charset="-128"/>
              </a:rPr>
              <a:t>	  pi = step * sum;</a:t>
            </a:r>
          </a:p>
          <a:p>
            <a:pPr fontAlgn="auto">
              <a:spcBef>
                <a:spcPts val="0"/>
              </a:spcBef>
              <a:spcAft>
                <a:spcPts val="0"/>
              </a:spcAft>
            </a:pPr>
            <a:r>
              <a:rPr altLang="zh-CN" dirty="0" sz="2000" lang="en-US">
                <a:solidFill>
                  <a:srgbClr val="000000"/>
                </a:solidFill>
                <a:latin typeface="Arial" panose="020B0604020202020204" pitchFamily="34" charset="0"/>
                <a:ea typeface="MS PGothic" panose="020B0600070205080204" pitchFamily="-96" charset="-128"/>
              </a:rPr>
              <a:t>}</a:t>
            </a:r>
          </a:p>
        </p:txBody>
      </p:sp>
      <p:sp>
        <p:nvSpPr>
          <p:cNvPr id="1049322" name="Text Box 9"/>
          <p:cNvSpPr txBox="1">
            <a:spLocks noChangeArrowheads="1"/>
          </p:cNvSpPr>
          <p:nvPr>
            <p:custDataLst>
              <p:tags r:id="rId3"/>
            </p:custDataLst>
          </p:nvPr>
        </p:nvSpPr>
        <p:spPr bwMode="auto">
          <a:xfrm>
            <a:off x="4667250" y="3019137"/>
            <a:ext cx="4305299" cy="306705"/>
          </a:xfrm>
          <a:prstGeom prst="rect"/>
          <a:solidFill>
            <a:srgbClr val="FFFFE7"/>
          </a:solidFill>
          <a:ln w="12700">
            <a:solidFill>
              <a:schemeClr val="tx1"/>
            </a:solidFill>
            <a:miter lim="800000"/>
            <a:headEnd type="none" w="sm" len="sm"/>
            <a:tailEnd type="none" w="sm" len="sm"/>
          </a:ln>
          <a:effectLst>
            <a:outerShdw algn="ctr" blurRad="50800" dir="5400000" dist="50800" rotWithShape="0">
              <a:schemeClr val="bg1">
                <a:lumMod val="50000"/>
              </a:schemeClr>
            </a:outerShdw>
          </a:effectLst>
        </p:spPr>
        <p:txBody>
          <a:bodyPr wrap="square">
            <a:spAutoFit/>
          </a:bodyPr>
          <a:p>
            <a:pPr eaLnBrk="1" fontAlgn="auto" hangingPunct="1">
              <a:spcBef>
                <a:spcPct val="50000"/>
              </a:spcBef>
              <a:spcAft>
                <a:spcPts val="0"/>
              </a:spcAft>
            </a:pPr>
            <a:r>
              <a:rPr altLang="zh-CN" dirty="0" sz="1400" lang="en-US">
                <a:solidFill>
                  <a:srgbClr val="000000"/>
                </a:solidFill>
                <a:latin typeface="微软雅黑" panose="020B0503020204020204" charset="-122"/>
                <a:ea typeface="微软雅黑" panose="020B0503020204020204" charset="-122"/>
                <a:cs typeface="微软雅黑" panose="020B0503020204020204" charset="-122"/>
              </a:rPr>
              <a:t>创建每个线程的局部标量，以在</a:t>
            </a:r>
            <a:r>
              <a:rPr altLang="en-US" dirty="0" sz="1400" lang="zh-CN">
                <a:solidFill>
                  <a:srgbClr val="000000"/>
                </a:solidFill>
                <a:latin typeface="微软雅黑" panose="020B0503020204020204" charset="-122"/>
                <a:ea typeface="微软雅黑" panose="020B0503020204020204" charset="-122"/>
                <a:cs typeface="微软雅黑" panose="020B0503020204020204" charset="-122"/>
              </a:rPr>
              <a:t>每次迭代维护</a:t>
            </a:r>
            <a:r>
              <a:rPr altLang="zh-CN" dirty="0" sz="1400" lang="en-US">
                <a:solidFill>
                  <a:srgbClr val="000000"/>
                </a:solidFill>
                <a:latin typeface="微软雅黑" panose="020B0503020204020204" charset="-122"/>
                <a:ea typeface="微软雅黑" panose="020B0503020204020204" charset="-122"/>
                <a:cs typeface="微软雅黑" panose="020B0503020204020204" charset="-122"/>
              </a:rPr>
              <a:t>x值</a:t>
            </a:r>
          </a:p>
        </p:txBody>
      </p:sp>
      <p:sp>
        <p:nvSpPr>
          <p:cNvPr id="1049323" name="Line 10"/>
          <p:cNvSpPr>
            <a:spLocks noChangeShapeType="1"/>
          </p:cNvSpPr>
          <p:nvPr>
            <p:custDataLst>
              <p:tags r:id="rId4"/>
            </p:custDataLst>
          </p:nvPr>
        </p:nvSpPr>
        <p:spPr bwMode="auto">
          <a:xfrm flipH="1">
            <a:off x="2305685" y="3378200"/>
            <a:ext cx="2361565" cy="57150"/>
          </a:xfrm>
          <a:prstGeom prst="line"/>
          <a:noFill/>
          <a:ln w="38100">
            <a:solidFill>
              <a:schemeClr val="tx1"/>
            </a:solidFill>
            <a:round/>
            <a:headEnd type="none" w="sm" len="sm"/>
            <a:tailEnd type="arrow" w="med" len="med"/>
          </a:ln>
        </p:spPr>
        <p:txBody>
          <a:bodyPr/>
          <a:p>
            <a:pPr eaLnBrk="1" fontAlgn="auto" hangingPunct="1">
              <a:spcBef>
                <a:spcPts val="0"/>
              </a:spcBef>
              <a:spcAft>
                <a:spcPts val="0"/>
              </a:spcAft>
            </a:pPr>
            <a:endParaRPr lang="en-US">
              <a:solidFill>
                <a:srgbClr val="000000"/>
              </a:solidFill>
              <a:latin typeface="Arial" panose="020B0604020202020204" pitchFamily="34" charset="0"/>
              <a:ea typeface="MS PGothic" panose="020B0600070205080204" pitchFamily="-96" charset="-128"/>
            </a:endParaRPr>
          </a:p>
        </p:txBody>
      </p:sp>
      <p:sp>
        <p:nvSpPr>
          <p:cNvPr id="1049324" name="Text Box 9"/>
          <p:cNvSpPr txBox="1">
            <a:spLocks noChangeArrowheads="1"/>
          </p:cNvSpPr>
          <p:nvPr>
            <p:custDataLst>
              <p:tags r:id="rId5"/>
            </p:custDataLst>
          </p:nvPr>
        </p:nvSpPr>
        <p:spPr bwMode="auto">
          <a:xfrm>
            <a:off x="5295898" y="2216878"/>
            <a:ext cx="3295649" cy="521970"/>
          </a:xfrm>
          <a:prstGeom prst="rect"/>
          <a:solidFill>
            <a:srgbClr val="FFFFE7"/>
          </a:solidFill>
          <a:ln w="12700">
            <a:solidFill>
              <a:schemeClr val="tx1"/>
            </a:solidFill>
            <a:miter lim="800000"/>
            <a:headEnd type="none" w="sm" len="sm"/>
            <a:tailEnd type="none" w="sm" len="sm"/>
          </a:ln>
          <a:effectLst>
            <a:outerShdw algn="ctr" blurRad="50800" dir="5400000" dist="50800" rotWithShape="0">
              <a:schemeClr val="bg1">
                <a:lumMod val="50000"/>
              </a:schemeClr>
            </a:outerShdw>
          </a:effectLst>
        </p:spPr>
        <p:txBody>
          <a:bodyPr wrap="square">
            <a:spAutoFit/>
          </a:bodyPr>
          <a:p>
            <a:pPr eaLnBrk="1" fontAlgn="auto" hangingPunct="1">
              <a:spcBef>
                <a:spcPct val="50000"/>
              </a:spcBef>
              <a:spcAft>
                <a:spcPts val="0"/>
              </a:spcAft>
            </a:pPr>
            <a:r>
              <a:rPr altLang="zh-CN" dirty="0" sz="1400" lang="en-US">
                <a:solidFill>
                  <a:srgbClr val="000000"/>
                </a:solidFill>
                <a:latin typeface="微软雅黑" panose="020B0503020204020204" charset="-122"/>
                <a:ea typeface="微软雅黑" panose="020B0503020204020204" charset="-122"/>
                <a:cs typeface="微软雅黑" panose="020B0503020204020204" charset="-122"/>
              </a:rPr>
              <a:t>创建一</a:t>
            </a:r>
            <a:r>
              <a:rPr altLang="en-US" dirty="0" sz="1400" lang="zh-CN">
                <a:solidFill>
                  <a:srgbClr val="000000"/>
                </a:solidFill>
                <a:latin typeface="微软雅黑" panose="020B0503020204020204" charset="-122"/>
                <a:ea typeface="微软雅黑" panose="020B0503020204020204" charset="-122"/>
                <a:cs typeface="微软雅黑" panose="020B0503020204020204" charset="-122"/>
              </a:rPr>
              <a:t>组</a:t>
            </a:r>
            <a:r>
              <a:rPr altLang="zh-CN" dirty="0" sz="1400" lang="en-US">
                <a:solidFill>
                  <a:srgbClr val="000000"/>
                </a:solidFill>
                <a:latin typeface="微软雅黑" panose="020B0503020204020204" charset="-122"/>
                <a:ea typeface="微软雅黑" panose="020B0503020204020204" charset="-122"/>
                <a:cs typeface="微软雅黑" panose="020B0503020204020204" charset="-122"/>
              </a:rPr>
              <a:t>线程</a:t>
            </a:r>
            <a:r>
              <a:rPr altLang="en-US" dirty="0" sz="1400" lang="zh-CN">
                <a:solidFill>
                  <a:srgbClr val="000000"/>
                </a:solidFill>
                <a:latin typeface="微软雅黑" panose="020B0503020204020204" charset="-122"/>
                <a:ea typeface="微软雅黑" panose="020B0503020204020204" charset="-122"/>
                <a:cs typeface="微软雅黑" panose="020B0503020204020204" charset="-122"/>
              </a:rPr>
              <a:t>，没有这行语句是无法创建多线程环境的</a:t>
            </a:r>
          </a:p>
        </p:txBody>
      </p:sp>
      <p:sp>
        <p:nvSpPr>
          <p:cNvPr id="1049325" name="Line 10"/>
          <p:cNvSpPr>
            <a:spLocks noChangeShapeType="1"/>
          </p:cNvSpPr>
          <p:nvPr>
            <p:custDataLst>
              <p:tags r:id="rId6"/>
            </p:custDataLst>
          </p:nvPr>
        </p:nvSpPr>
        <p:spPr bwMode="auto">
          <a:xfrm flipH="1">
            <a:off x="3695700" y="2535555"/>
            <a:ext cx="1612265" cy="283845"/>
          </a:xfrm>
          <a:prstGeom prst="line"/>
          <a:noFill/>
          <a:ln w="38100">
            <a:solidFill>
              <a:schemeClr val="tx1"/>
            </a:solidFill>
            <a:round/>
            <a:headEnd type="none" w="sm" len="sm"/>
            <a:tailEnd type="arrow" w="med" len="med"/>
          </a:ln>
        </p:spPr>
        <p:txBody>
          <a:bodyPr/>
          <a:p>
            <a:pPr eaLnBrk="1" fontAlgn="auto" hangingPunct="1">
              <a:spcBef>
                <a:spcPts val="0"/>
              </a:spcBef>
              <a:spcAft>
                <a:spcPts val="0"/>
              </a:spcAft>
            </a:pPr>
            <a:endParaRPr lang="en-US">
              <a:solidFill>
                <a:srgbClr val="000000"/>
              </a:solidFill>
              <a:latin typeface="Arial" panose="020B0604020202020204" pitchFamily="34" charset="0"/>
              <a:ea typeface="MS PGothic" panose="020B0600070205080204" pitchFamily="-96" charset="-128"/>
            </a:endParaRPr>
          </a:p>
        </p:txBody>
      </p:sp>
      <p:sp>
        <p:nvSpPr>
          <p:cNvPr id="1049326" name="Text Box 9"/>
          <p:cNvSpPr txBox="1">
            <a:spLocks noChangeArrowheads="1"/>
          </p:cNvSpPr>
          <p:nvPr>
            <p:custDataLst>
              <p:tags r:id="rId7"/>
            </p:custDataLst>
          </p:nvPr>
        </p:nvSpPr>
        <p:spPr bwMode="auto">
          <a:xfrm>
            <a:off x="6362699" y="4440555"/>
            <a:ext cx="2609850" cy="954107"/>
          </a:xfrm>
          <a:prstGeom prst="rect"/>
          <a:solidFill>
            <a:srgbClr val="FFFFE7"/>
          </a:solidFill>
          <a:ln w="12700">
            <a:solidFill>
              <a:schemeClr val="tx1"/>
            </a:solidFill>
            <a:miter lim="800000"/>
            <a:headEnd type="none" w="sm" len="sm"/>
            <a:tailEnd type="none" w="sm" len="sm"/>
          </a:ln>
          <a:effectLst>
            <a:outerShdw algn="ctr" blurRad="50800" dir="5400000" dist="50800" rotWithShape="0">
              <a:schemeClr val="bg1">
                <a:lumMod val="50000"/>
              </a:schemeClr>
            </a:outerShdw>
          </a:effectLst>
        </p:spPr>
        <p:txBody>
          <a:bodyPr wrap="square">
            <a:spAutoFit/>
          </a:bodyPr>
          <a:p>
            <a:pPr eaLnBrk="1" fontAlgn="auto" hangingPunct="1">
              <a:spcBef>
                <a:spcPct val="50000"/>
              </a:spcBef>
              <a:spcAft>
                <a:spcPts val="0"/>
              </a:spcAft>
            </a:pPr>
            <a:r>
              <a:rPr altLang="zh-CN" dirty="0" sz="1400" lang="en-US" err="1">
                <a:solidFill>
                  <a:srgbClr val="000000"/>
                </a:solidFill>
                <a:latin typeface="微软雅黑" panose="020B0503020204020204" charset="-122"/>
                <a:ea typeface="微软雅黑" panose="020B0503020204020204" charset="-122"/>
                <a:cs typeface="微软雅黑" panose="020B0503020204020204" charset="-122"/>
              </a:rPr>
              <a:t>分解循环迭代并将其分配给线程</a:t>
            </a:r>
            <a:r>
              <a:rPr altLang="zh-CN" dirty="0" sz="1400" lang="en-US">
                <a:solidFill>
                  <a:srgbClr val="000000"/>
                </a:solidFill>
                <a:latin typeface="微软雅黑" panose="020B0503020204020204" charset="-122"/>
                <a:ea typeface="微软雅黑" panose="020B0503020204020204" charset="-122"/>
                <a:cs typeface="微软雅黑" panose="020B0503020204020204" charset="-122"/>
              </a:rPr>
              <a:t>…</a:t>
            </a:r>
            <a:r>
              <a:rPr altLang="en-US" dirty="0" sz="1400" lang="zh-CN">
                <a:solidFill>
                  <a:srgbClr val="000000"/>
                </a:solidFill>
                <a:latin typeface="微软雅黑" panose="020B0503020204020204" charset="-122"/>
                <a:ea typeface="微软雅黑" panose="020B0503020204020204" charset="-122"/>
                <a:cs typeface="微软雅黑" panose="020B0503020204020204" charset="-122"/>
              </a:rPr>
              <a:t>将归约值设置为总和</a:t>
            </a:r>
            <a:r>
              <a:rPr altLang="zh-CN" dirty="0" sz="1400" lang="en-US">
                <a:solidFill>
                  <a:srgbClr val="000000"/>
                </a:solidFill>
                <a:latin typeface="微软雅黑" panose="020B0503020204020204" charset="-122"/>
                <a:ea typeface="微软雅黑" panose="020B0503020204020204" charset="-122"/>
                <a:cs typeface="微软雅黑" panose="020B0503020204020204" charset="-122"/>
              </a:rPr>
              <a:t>。注意…默认情况下，循环索引是线程的本地索引。</a:t>
            </a:r>
          </a:p>
        </p:txBody>
      </p:sp>
      <p:sp>
        <p:nvSpPr>
          <p:cNvPr id="1049327" name="Line 10"/>
          <p:cNvSpPr>
            <a:spLocks noChangeShapeType="1"/>
          </p:cNvSpPr>
          <p:nvPr>
            <p:custDataLst>
              <p:tags r:id="rId8"/>
            </p:custDataLst>
          </p:nvPr>
        </p:nvSpPr>
        <p:spPr bwMode="auto">
          <a:xfrm flipH="1" flipV="1">
            <a:off x="4638040" y="4220210"/>
            <a:ext cx="1733550" cy="659765"/>
          </a:xfrm>
          <a:prstGeom prst="line"/>
          <a:noFill/>
          <a:ln w="38100">
            <a:solidFill>
              <a:schemeClr val="tx1"/>
            </a:solidFill>
            <a:round/>
            <a:headEnd type="none" w="sm" len="sm"/>
            <a:tailEnd type="arrow" w="med" len="med"/>
          </a:ln>
        </p:spPr>
        <p:txBody>
          <a:bodyPr/>
          <a:p>
            <a:pPr eaLnBrk="1" fontAlgn="auto" hangingPunct="1">
              <a:spcBef>
                <a:spcPts val="0"/>
              </a:spcBef>
              <a:spcAft>
                <a:spcPts val="0"/>
              </a:spcAft>
            </a:pPr>
            <a:endParaRPr lang="en-US">
              <a:solidFill>
                <a:srgbClr val="000000"/>
              </a:solidFill>
              <a:latin typeface="Arial" panose="020B0604020202020204" pitchFamily="34" charset="0"/>
              <a:ea typeface="MS PGothic" panose="020B0600070205080204" pitchFamily="-96" charset="-128"/>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303" name=""/>
        <p:cNvGrpSpPr/>
        <p:nvPr/>
      </p:nvGrpSpPr>
      <p:grpSpPr>
        <a:xfrm>
          <a:off x="0" y="0"/>
          <a:ext cx="0" cy="0"/>
          <a:chOff x="0" y="0"/>
          <a:chExt cx="0" cy="0"/>
        </a:xfrm>
      </p:grpSpPr>
      <p:sp>
        <p:nvSpPr>
          <p:cNvPr id="1049331"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sym typeface="+mn-ea"/>
              </a:rPr>
              <a:t>结果：</a:t>
            </a:r>
            <a:r>
              <a:rPr altLang="zh-CN" dirty="0" lang="en-US">
                <a:latin typeface="微软雅黑" panose="020B0503020204020204" charset="-122"/>
                <a:ea typeface="微软雅黑" panose="020B0503020204020204" charset="-122"/>
                <a:cs typeface="MS PGothic" panose="020B0600070205080204" pitchFamily="-96" charset="-128"/>
                <a:sym typeface="+mn-ea"/>
              </a:rPr>
              <a:t>π</a:t>
            </a:r>
            <a:r>
              <a:rPr altLang="en-US" dirty="0" lang="zh-CN">
                <a:latin typeface="微软雅黑" panose="020B0503020204020204" charset="-122"/>
                <a:ea typeface="微软雅黑" panose="020B0503020204020204" charset="-122"/>
                <a:cs typeface="MS PGothic" panose="020B0600070205080204" pitchFamily="-96" charset="-128"/>
                <a:sym typeface="+mn-ea"/>
              </a:rPr>
              <a:t>程序，使用循环和归约</a:t>
            </a:r>
            <a:endParaRPr altLang="zh-CN" dirty="0" lang="en-US">
              <a:latin typeface="微软雅黑" panose="020B0503020204020204" charset="-122"/>
              <a:ea typeface="微软雅黑" panose="020B0503020204020204" charset="-122"/>
              <a:cs typeface="MS PGothic" panose="020B0600070205080204" pitchFamily="-96" charset="-128"/>
            </a:endParaRPr>
          </a:p>
        </p:txBody>
      </p:sp>
      <p:sp>
        <p:nvSpPr>
          <p:cNvPr id="1049332"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333" name="内容占位符 2"/>
          <p:cNvSpPr/>
          <p:nvPr>
            <p:custDataLst>
              <p:tags r:id="rId2"/>
            </p:custDataLst>
          </p:nvPr>
        </p:nvSpPr>
        <p:spPr>
          <a:xfrm>
            <a:off x="355600" y="965200"/>
            <a:ext cx="7896225" cy="5343525"/>
          </a:xfrm>
          <a:prstGeom prst="rect"/>
          <a:noFill/>
          <a:ln w="9525">
            <a:noFill/>
            <a:miter lim="800000"/>
          </a:ln>
        </p:spPr>
        <p:txBody>
          <a:bodyPr anchor="t" anchorCtr="0" bIns="45720" compatLnSpc="1" lIns="91440" numCol="1" rIns="91440" tIns="45720" vert="horz" wrap="square"/>
          <a:lstStyle>
            <a:lvl1pPr algn="l" eaLnBrk="1" fontAlgn="base" hangingPunct="1" indent="-342900" marL="342900" rtl="0">
              <a:spcBef>
                <a:spcPct val="20000"/>
              </a:spcBef>
              <a:spcAft>
                <a:spcPct val="0"/>
              </a:spcAft>
              <a:buClr>
                <a:srgbClr val="990000"/>
              </a:buClr>
              <a:buSzPct val="60000"/>
              <a:buFont typeface="Wingdings 2" panose="05020102010507070707" pitchFamily="18" charset="2"/>
              <a:buChar char="¢"/>
              <a:defRPr b="1" sz="2400">
                <a:solidFill>
                  <a:schemeClr val="tx1"/>
                </a:solidFill>
                <a:latin typeface="Comic Sans MS" panose="030F0702030302020204" pitchFamily="66" charset="0"/>
                <a:ea typeface="+mn-ea"/>
                <a:cs typeface="+mn-cs"/>
              </a:defRPr>
            </a:lvl1pPr>
            <a:lvl2pPr algn="l" eaLnBrk="1" fontAlgn="base" hangingPunct="1" indent="-285750" marL="742950" rtl="0">
              <a:spcBef>
                <a:spcPct val="20000"/>
              </a:spcBef>
              <a:spcAft>
                <a:spcPct val="0"/>
              </a:spcAft>
              <a:buClr>
                <a:srgbClr val="990000"/>
              </a:buClr>
              <a:buSzPct val="110000"/>
              <a:buFont typeface="Wingdings" panose="05000000000000000000" pitchFamily="2" charset="2"/>
              <a:buChar char="§"/>
              <a:defRPr sz="2000">
                <a:solidFill>
                  <a:schemeClr val="tx1"/>
                </a:solidFill>
                <a:latin typeface="Comic Sans MS" panose="030F0702030302020204" pitchFamily="66" charset="0"/>
              </a:defRPr>
            </a:lvl2pPr>
            <a:lvl3pPr algn="l" eaLnBrk="1" fontAlgn="base" hangingPunct="1" indent="-228600" marL="1143000" rtl="0">
              <a:spcBef>
                <a:spcPct val="20000"/>
              </a:spcBef>
              <a:spcAft>
                <a:spcPct val="0"/>
              </a:spcAft>
              <a:buSzPct val="80000"/>
              <a:buFont typeface="Wingdings" panose="05000000000000000000" pitchFamily="2" charset="2"/>
              <a:buChar char="§"/>
              <a:defRPr sz="2000">
                <a:solidFill>
                  <a:schemeClr val="tx1"/>
                </a:solidFill>
                <a:latin typeface="Comic Sans MS" panose="030F0702030302020204" pitchFamily="66" charset="0"/>
              </a:defRPr>
            </a:lvl3pPr>
            <a:lvl4pPr algn="l" eaLnBrk="1" fontAlgn="base" hangingPunct="1" indent="-228600" marL="1600200" rtl="0">
              <a:spcBef>
                <a:spcPct val="20000"/>
              </a:spcBef>
              <a:spcAft>
                <a:spcPct val="0"/>
              </a:spcAft>
              <a:buChar char="–"/>
              <a:defRPr sz="2000">
                <a:solidFill>
                  <a:schemeClr val="tx1"/>
                </a:solidFill>
                <a:latin typeface="Comic Sans MS" panose="030F0702030302020204" pitchFamily="66" charset="0"/>
              </a:defRPr>
            </a:lvl4pPr>
            <a:lvl5pPr algn="l" eaLnBrk="1" fontAlgn="base" hangingPunct="1" indent="-228600" marL="2057400" rtl="0">
              <a:spcBef>
                <a:spcPct val="20000"/>
              </a:spcBef>
              <a:spcAft>
                <a:spcPct val="0"/>
              </a:spcAft>
              <a:buChar char="»"/>
              <a:defRPr sz="2000">
                <a:solidFill>
                  <a:schemeClr val="tx1"/>
                </a:solidFill>
                <a:latin typeface="Comic Sans MS" panose="030F0702030302020204" pitchFamily="66" charset="0"/>
              </a:defRPr>
            </a:lvl5pPr>
            <a:lvl6pPr algn="l" eaLnBrk="1" fontAlgn="base" hangingPunct="1" indent="-228600" marL="2514600" rtl="0">
              <a:spcBef>
                <a:spcPct val="20000"/>
              </a:spcBef>
              <a:spcAft>
                <a:spcPct val="0"/>
              </a:spcAft>
              <a:buChar char="»"/>
              <a:defRPr sz="2000">
                <a:solidFill>
                  <a:schemeClr val="tx1"/>
                </a:solidFill>
                <a:latin typeface="Arial" panose="020B0604020202020204" pitchFamily="34" charset="0"/>
              </a:defRPr>
            </a:lvl6pPr>
            <a:lvl7pPr algn="l" eaLnBrk="1" fontAlgn="base" hangingPunct="1" indent="-228600" marL="2971800" rtl="0">
              <a:spcBef>
                <a:spcPct val="20000"/>
              </a:spcBef>
              <a:spcAft>
                <a:spcPct val="0"/>
              </a:spcAft>
              <a:buChar char="»"/>
              <a:defRPr sz="2000">
                <a:solidFill>
                  <a:schemeClr val="tx1"/>
                </a:solidFill>
                <a:latin typeface="Arial" panose="020B0604020202020204" pitchFamily="34" charset="0"/>
              </a:defRPr>
            </a:lvl7pPr>
            <a:lvl8pPr algn="l" eaLnBrk="1" fontAlgn="base" hangingPunct="1" indent="-228600" marL="3429000" rtl="0">
              <a:spcBef>
                <a:spcPct val="20000"/>
              </a:spcBef>
              <a:spcAft>
                <a:spcPct val="0"/>
              </a:spcAft>
              <a:buChar char="»"/>
              <a:defRPr sz="2000">
                <a:solidFill>
                  <a:schemeClr val="tx1"/>
                </a:solidFill>
                <a:latin typeface="Arial" panose="020B0604020202020204" pitchFamily="34" charset="0"/>
              </a:defRPr>
            </a:lvl8pPr>
            <a:lvl9pPr algn="l" eaLnBrk="1" fontAlgn="base" hangingPunct="1" indent="-228600" marL="3886200" rtl="0">
              <a:spcBef>
                <a:spcPct val="20000"/>
              </a:spcBef>
              <a:spcAft>
                <a:spcPct val="0"/>
              </a:spcAft>
              <a:buChar char="»"/>
              <a:defRPr sz="2000">
                <a:solidFill>
                  <a:schemeClr val="tx1"/>
                </a:solidFill>
                <a:latin typeface="Arial" panose="020B0604020202020204" pitchFamily="34" charset="0"/>
              </a:defRPr>
            </a:lvl9pPr>
          </a:lstStyle>
          <a:p>
            <a:r>
              <a:rPr altLang="en-US" dirty="0" lang="zh-CN">
                <a:latin typeface="微软雅黑" panose="020B0503020204020204" charset="-122"/>
                <a:ea typeface="微软雅黑" panose="020B0503020204020204" charset="-122"/>
              </a:rPr>
              <a:t>对比：串行pi程序在1.83秒内运行了100000步</a:t>
            </a:r>
          </a:p>
        </p:txBody>
      </p:sp>
      <p:sp>
        <p:nvSpPr>
          <p:cNvPr id="1049334" name="文本框 13"/>
          <p:cNvSpPr txBox="1"/>
          <p:nvPr>
            <p:custDataLst>
              <p:tags r:id="rId3"/>
            </p:custDataLst>
          </p:nvPr>
        </p:nvSpPr>
        <p:spPr>
          <a:xfrm>
            <a:off x="76200" y="6249035"/>
            <a:ext cx="8850630" cy="521970"/>
          </a:xfrm>
          <a:prstGeom prst="rect"/>
          <a:noFill/>
        </p:spPr>
        <p:txBody>
          <a:bodyPr anchor="t" rtlCol="0" wrap="square">
            <a:spAutoFit/>
          </a:bodyPr>
          <a:p>
            <a:r>
              <a:rPr altLang="en-US" dirty="0" sz="1400" lang="zh-CN">
                <a:latin typeface="微软雅黑" panose="020B0503020204020204" charset="-122"/>
                <a:ea typeface="微软雅黑" panose="020B0503020204020204" charset="-122"/>
                <a:cs typeface="微软雅黑" panose="020B0503020204020204" charset="-122"/>
              </a:rPr>
              <a:t>*</a:t>
            </a:r>
            <a:r>
              <a:rPr altLang="zh-CN" dirty="0" sz="1400" lang="en-US">
                <a:latin typeface="微软雅黑" panose="020B0503020204020204" charset="-122"/>
                <a:ea typeface="微软雅黑" panose="020B0503020204020204" charset="-122"/>
                <a:cs typeface="微软雅黑" panose="020B0503020204020204" charset="-122"/>
              </a:rPr>
              <a:t> </a:t>
            </a:r>
            <a:r>
              <a:rPr altLang="en-US" dirty="0" sz="1400" lang="zh-CN">
                <a:latin typeface="微软雅黑" panose="020B0503020204020204" charset="-122"/>
                <a:ea typeface="微软雅黑" panose="020B0503020204020204" charset="-122"/>
                <a:cs typeface="微软雅黑" panose="020B0503020204020204" charset="-122"/>
              </a:rPr>
              <a:t>测试环境：Apple OS X 10.7.3上优化级别（O2）的英特尔编译器（icpc），双核（四硬件线程）英特尔®CoreTM i5处理器，1.7 Ghz，4 GB DDR3内存，1.333 Ghz。</a:t>
            </a:r>
          </a:p>
        </p:txBody>
      </p:sp>
      <p:pic>
        <p:nvPicPr>
          <p:cNvPr id="2097158" name="Picture 2"/>
          <p:cNvPicPr>
            <a:picLocks noChangeAspect="1" noChangeArrowheads="1"/>
          </p:cNvPicPr>
          <p:nvPr>
            <p:custDataLst>
              <p:tags r:id="rId4"/>
            </p:custDataLst>
          </p:nvPr>
        </p:nvPicPr>
        <p:blipFill>
          <a:blip xmlns:r="http://schemas.openxmlformats.org/officeDocument/2006/relationships" r:embed="rId5"/>
          <a:srcRect t="9925"/>
          <a:stretch>
            <a:fillRect/>
          </a:stretch>
        </p:blipFill>
        <p:spPr bwMode="auto">
          <a:xfrm>
            <a:off x="331470" y="1752599"/>
            <a:ext cx="6355080" cy="4322446"/>
          </a:xfrm>
          <a:prstGeom prst="rect"/>
          <a:noFill/>
          <a:ln>
            <a:noFill/>
          </a:ln>
          <a:effectLst/>
        </p:spPr>
      </p:pic>
      <p:graphicFrame>
        <p:nvGraphicFramePr>
          <p:cNvPr id="4194311" name="Table 10"/>
          <p:cNvGraphicFramePr>
            <a:graphicFrameLocks noGrp="1"/>
          </p:cNvGraphicFramePr>
          <p:nvPr>
            <p:custDataLst>
              <p:tags r:id="rId6"/>
            </p:custDataLst>
          </p:nvPr>
        </p:nvGraphicFramePr>
        <p:xfrm>
          <a:off x="3616353" y="2038351"/>
          <a:ext cx="5376683" cy="2450899"/>
        </p:xfrm>
        <a:graphic>
          <a:graphicData uri="http://schemas.openxmlformats.org/drawingml/2006/table">
            <a:tbl>
              <a:tblPr firstRow="1" bandRow="1">
                <a:tableStyleId>{5940675A-B579-460E-94D1-54222C63F5DA}</a:tableStyleId>
              </a:tblPr>
              <a:tblGrid>
                <a:gridCol w="998063"/>
                <a:gridCol w="1031409"/>
                <a:gridCol w="1053065"/>
                <a:gridCol w="1147073"/>
                <a:gridCol w="1147073"/>
              </a:tblGrid>
              <a:tr h="396817">
                <a:tc>
                  <a:txBody>
                    <a:bodyPr/>
                    <a:p>
                      <a:pPr algn="ctr"/>
                      <a:r>
                        <a:rPr dirty="0" lang="en-US"/>
                        <a:t>threads</a:t>
                      </a:r>
                    </a:p>
                  </a:txBody>
                  <a:tcPr>
                    <a:solidFill>
                      <a:srgbClr val="FFFFCC"/>
                    </a:solidFill>
                  </a:tcPr>
                </a:tc>
                <a:tc>
                  <a:txBody>
                    <a:bodyPr/>
                    <a:p>
                      <a:pPr algn="ctr"/>
                      <a:r>
                        <a:rPr dirty="0" lang="en-US"/>
                        <a:t>1</a:t>
                      </a:r>
                      <a:r>
                        <a:rPr baseline="30000" dirty="0" lang="en-US"/>
                        <a:t>st</a:t>
                      </a:r>
                      <a:r>
                        <a:rPr baseline="0" dirty="0" lang="en-US"/>
                        <a:t> SPMD</a:t>
                      </a:r>
                      <a:endParaRPr dirty="0" lang="en-US"/>
                    </a:p>
                  </a:txBody>
                  <a:tcPr>
                    <a:solidFill>
                      <a:srgbClr val="FFFFCC"/>
                    </a:solidFill>
                  </a:tcPr>
                </a:tc>
                <a:tc>
                  <a:txBody>
                    <a:bodyPr/>
                    <a:p>
                      <a:pPr algn="ctr"/>
                      <a:r>
                        <a:rPr dirty="0" lang="en-US"/>
                        <a:t>1</a:t>
                      </a:r>
                      <a:r>
                        <a:rPr baseline="30000" dirty="0" lang="en-US"/>
                        <a:t>st</a:t>
                      </a:r>
                      <a:r>
                        <a:rPr baseline="0" dirty="0" lang="en-US"/>
                        <a:t> SPMD padded</a:t>
                      </a:r>
                      <a:endParaRPr dirty="0" lang="en-US"/>
                    </a:p>
                  </a:txBody>
                  <a:tcPr>
                    <a:solidFill>
                      <a:srgbClr val="FFFFCC"/>
                    </a:solidFill>
                  </a:tcPr>
                </a:tc>
                <a:tc>
                  <a:txBody>
                    <a:bodyPr/>
                    <a:p>
                      <a:pPr algn="ctr"/>
                      <a:r>
                        <a:rPr dirty="0" lang="en-US"/>
                        <a:t>SPMD critical</a:t>
                      </a:r>
                    </a:p>
                  </a:txBody>
                  <a:tcPr>
                    <a:solidFill>
                      <a:srgbClr val="FFFFCC"/>
                    </a:solidFill>
                  </a:tcPr>
                </a:tc>
                <a:tc>
                  <a:txBody>
                    <a:bodyPr/>
                    <a:p>
                      <a:pPr algn="ctr"/>
                      <a:r>
                        <a:rPr dirty="0" lang="en-US"/>
                        <a:t>PI Loop and reduction</a:t>
                      </a:r>
                    </a:p>
                  </a:txBody>
                  <a:tcPr>
                    <a:solidFill>
                      <a:srgbClr val="FFFFCC"/>
                    </a:solidFill>
                  </a:tcPr>
                </a:tc>
              </a:tr>
              <a:tr h="384175">
                <a:tc>
                  <a:txBody>
                    <a:bodyPr/>
                    <a:p>
                      <a:pPr algn="ctr"/>
                      <a:r>
                        <a:rPr dirty="0" lang="en-US"/>
                        <a:t>1</a:t>
                      </a:r>
                    </a:p>
                  </a:txBody>
                  <a:tcPr>
                    <a:solidFill>
                      <a:srgbClr val="FFFFCC"/>
                    </a:solidFill>
                  </a:tcPr>
                </a:tc>
                <a:tc>
                  <a:txBody>
                    <a:bodyPr/>
                    <a:p>
                      <a:pPr algn="ctr"/>
                      <a:r>
                        <a:rPr dirty="0" lang="en-US"/>
                        <a:t>1.86</a:t>
                      </a:r>
                    </a:p>
                  </a:txBody>
                  <a:tcPr>
                    <a:solidFill>
                      <a:srgbClr val="FFFFCC"/>
                    </a:solidFill>
                  </a:tcPr>
                </a:tc>
                <a:tc>
                  <a:txBody>
                    <a:bodyPr/>
                    <a:p>
                      <a:pPr algn="ctr"/>
                      <a:r>
                        <a:rPr dirty="0" lang="en-US"/>
                        <a:t>1.86</a:t>
                      </a:r>
                    </a:p>
                  </a:txBody>
                  <a:tcPr>
                    <a:solidFill>
                      <a:srgbClr val="FFFFCC"/>
                    </a:solidFill>
                  </a:tcPr>
                </a:tc>
                <a:tc>
                  <a:txBody>
                    <a:bodyPr/>
                    <a:p>
                      <a:pPr algn="ctr"/>
                      <a:r>
                        <a:rPr dirty="0" lang="en-US"/>
                        <a:t>1.87</a:t>
                      </a:r>
                    </a:p>
                  </a:txBody>
                  <a:tcPr>
                    <a:solidFill>
                      <a:srgbClr val="FFFFCC"/>
                    </a:solidFill>
                  </a:tcPr>
                </a:tc>
                <a:tc>
                  <a:txBody>
                    <a:bodyPr/>
                    <a:p>
                      <a:pPr algn="ctr"/>
                      <a:r>
                        <a:rPr dirty="0" lang="en-US"/>
                        <a:t>1.91</a:t>
                      </a:r>
                    </a:p>
                  </a:txBody>
                  <a:tcPr>
                    <a:solidFill>
                      <a:srgbClr val="FFFFCC"/>
                    </a:solidFill>
                  </a:tcPr>
                </a:tc>
              </a:tr>
              <a:tr h="384108">
                <a:tc>
                  <a:txBody>
                    <a:bodyPr/>
                    <a:p>
                      <a:pPr algn="ctr"/>
                      <a:r>
                        <a:rPr dirty="0" lang="en-US"/>
                        <a:t>2</a:t>
                      </a:r>
                    </a:p>
                  </a:txBody>
                  <a:tcPr>
                    <a:solidFill>
                      <a:srgbClr val="FFFFCC"/>
                    </a:solidFill>
                  </a:tcPr>
                </a:tc>
                <a:tc>
                  <a:txBody>
                    <a:bodyPr/>
                    <a:p>
                      <a:pPr algn="ctr"/>
                      <a:r>
                        <a:rPr dirty="0" lang="en-US"/>
                        <a:t>1.03</a:t>
                      </a:r>
                    </a:p>
                  </a:txBody>
                  <a:tcPr>
                    <a:solidFill>
                      <a:srgbClr val="FFFFCC"/>
                    </a:solidFill>
                  </a:tcPr>
                </a:tc>
                <a:tc>
                  <a:txBody>
                    <a:bodyPr/>
                    <a:p>
                      <a:pPr algn="ctr"/>
                      <a:r>
                        <a:rPr dirty="0" lang="en-US"/>
                        <a:t>1.01</a:t>
                      </a:r>
                    </a:p>
                  </a:txBody>
                  <a:tcPr>
                    <a:solidFill>
                      <a:srgbClr val="FFFFCC"/>
                    </a:solidFill>
                  </a:tcPr>
                </a:tc>
                <a:tc>
                  <a:txBody>
                    <a:bodyPr/>
                    <a:p>
                      <a:pPr algn="ctr"/>
                      <a:r>
                        <a:rPr dirty="0" lang="en-US"/>
                        <a:t>1.00</a:t>
                      </a:r>
                    </a:p>
                  </a:txBody>
                  <a:tcPr>
                    <a:solidFill>
                      <a:srgbClr val="FFFFCC"/>
                    </a:solidFill>
                  </a:tcPr>
                </a:tc>
                <a:tc>
                  <a:txBody>
                    <a:bodyPr/>
                    <a:p>
                      <a:pPr algn="ctr"/>
                      <a:r>
                        <a:rPr dirty="0" lang="en-US"/>
                        <a:t>1.02</a:t>
                      </a:r>
                    </a:p>
                  </a:txBody>
                  <a:tcPr>
                    <a:solidFill>
                      <a:srgbClr val="FFFFCC"/>
                    </a:solidFill>
                  </a:tcPr>
                </a:tc>
              </a:tr>
              <a:tr h="384108">
                <a:tc>
                  <a:txBody>
                    <a:bodyPr/>
                    <a:p>
                      <a:pPr algn="ctr"/>
                      <a:r>
                        <a:rPr dirty="0" lang="en-US"/>
                        <a:t>3</a:t>
                      </a:r>
                    </a:p>
                  </a:txBody>
                  <a:tcPr>
                    <a:solidFill>
                      <a:srgbClr val="FFFFCC"/>
                    </a:solidFill>
                  </a:tcPr>
                </a:tc>
                <a:tc>
                  <a:txBody>
                    <a:bodyPr/>
                    <a:p>
                      <a:pPr algn="ctr"/>
                      <a:r>
                        <a:rPr dirty="0" lang="en-US"/>
                        <a:t>1.08</a:t>
                      </a:r>
                    </a:p>
                  </a:txBody>
                  <a:tcPr>
                    <a:solidFill>
                      <a:srgbClr val="FFFFCC"/>
                    </a:solidFill>
                  </a:tcPr>
                </a:tc>
                <a:tc>
                  <a:txBody>
                    <a:bodyPr/>
                    <a:p>
                      <a:pPr algn="ctr"/>
                      <a:r>
                        <a:rPr dirty="0" lang="en-US"/>
                        <a:t>0.69</a:t>
                      </a:r>
                    </a:p>
                  </a:txBody>
                  <a:tcPr>
                    <a:solidFill>
                      <a:srgbClr val="FFFFCC"/>
                    </a:solidFill>
                  </a:tcPr>
                </a:tc>
                <a:tc>
                  <a:txBody>
                    <a:bodyPr/>
                    <a:p>
                      <a:pPr algn="ctr"/>
                      <a:r>
                        <a:rPr dirty="0" lang="en-US"/>
                        <a:t>0.68</a:t>
                      </a:r>
                    </a:p>
                  </a:txBody>
                  <a:tcPr>
                    <a:solidFill>
                      <a:srgbClr val="FFFFCC"/>
                    </a:solidFill>
                  </a:tcPr>
                </a:tc>
                <a:tc>
                  <a:txBody>
                    <a:bodyPr/>
                    <a:p>
                      <a:pPr algn="ctr"/>
                      <a:r>
                        <a:rPr dirty="0" lang="en-US"/>
                        <a:t>0.80</a:t>
                      </a:r>
                    </a:p>
                  </a:txBody>
                  <a:tcPr>
                    <a:solidFill>
                      <a:srgbClr val="FFFFCC"/>
                    </a:solidFill>
                  </a:tcPr>
                </a:tc>
              </a:tr>
              <a:tr h="384108">
                <a:tc>
                  <a:txBody>
                    <a:bodyPr/>
                    <a:p>
                      <a:pPr algn="ctr"/>
                      <a:r>
                        <a:rPr dirty="0" lang="en-US"/>
                        <a:t>4</a:t>
                      </a:r>
                    </a:p>
                  </a:txBody>
                  <a:tcPr>
                    <a:solidFill>
                      <a:srgbClr val="FFFFCC"/>
                    </a:solidFill>
                  </a:tcPr>
                </a:tc>
                <a:tc>
                  <a:txBody>
                    <a:bodyPr/>
                    <a:p>
                      <a:pPr algn="ctr"/>
                      <a:r>
                        <a:rPr dirty="0" lang="en-US"/>
                        <a:t>0.97</a:t>
                      </a:r>
                    </a:p>
                  </a:txBody>
                  <a:tcPr>
                    <a:solidFill>
                      <a:srgbClr val="FFFFCC"/>
                    </a:solidFill>
                  </a:tcPr>
                </a:tc>
                <a:tc>
                  <a:txBody>
                    <a:bodyPr/>
                    <a:p>
                      <a:pPr algn="ctr"/>
                      <a:r>
                        <a:rPr dirty="0" lang="en-US"/>
                        <a:t>0.53</a:t>
                      </a:r>
                    </a:p>
                  </a:txBody>
                  <a:tcPr>
                    <a:solidFill>
                      <a:srgbClr val="FFFFCC"/>
                    </a:solidFill>
                  </a:tcPr>
                </a:tc>
                <a:tc>
                  <a:txBody>
                    <a:bodyPr/>
                    <a:p>
                      <a:pPr algn="ctr"/>
                      <a:r>
                        <a:rPr dirty="0" lang="en-US"/>
                        <a:t>0.53</a:t>
                      </a:r>
                    </a:p>
                  </a:txBody>
                  <a:tcPr>
                    <a:solidFill>
                      <a:srgbClr val="FFFFCC"/>
                    </a:solidFill>
                  </a:tcPr>
                </a:tc>
                <a:tc>
                  <a:txBody>
                    <a:bodyPr/>
                    <a:p>
                      <a:pPr algn="ctr"/>
                      <a:r>
                        <a:rPr dirty="0" lang="en-US"/>
                        <a:t>0.68</a:t>
                      </a:r>
                    </a:p>
                  </a:txBody>
                  <a:tcPr>
                    <a:solidFill>
                      <a:srgbClr val="FFFFCC"/>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306" name=""/>
        <p:cNvGrpSpPr/>
        <p:nvPr/>
      </p:nvGrpSpPr>
      <p:grpSpPr>
        <a:xfrm>
          <a:off x="0" y="0"/>
          <a:ext cx="0" cy="0"/>
          <a:chOff x="0" y="0"/>
          <a:chExt cx="0" cy="0"/>
        </a:xfrm>
      </p:grpSpPr>
      <p:sp>
        <p:nvSpPr>
          <p:cNvPr id="1049338" name="Title 1"/>
          <p:cNvSpPr>
            <a:spLocks noGrp="1"/>
          </p:cNvSpPr>
          <p:nvPr>
            <p:ph type="title"/>
          </p:nvPr>
        </p:nvSpPr>
        <p:spPr/>
        <p:txBody>
          <a:bodyPr/>
          <a:p>
            <a:r>
              <a:rPr altLang="zh-CN" dirty="0" lang="en-US">
                <a:latin typeface="微软雅黑" panose="020B0503020204020204" charset="-122"/>
                <a:ea typeface="微软雅黑" panose="020B0503020204020204" charset="-122"/>
                <a:cs typeface="MS PGothic" panose="020B0600070205080204" pitchFamily="-96" charset="-128"/>
              </a:rPr>
              <a:t>nowait</a:t>
            </a:r>
            <a:r>
              <a:rPr altLang="en-US" dirty="0" lang="zh-CN">
                <a:latin typeface="微软雅黑" panose="020B0503020204020204" charset="-122"/>
                <a:ea typeface="微软雅黑" panose="020B0503020204020204" charset="-122"/>
                <a:cs typeface="MS PGothic" panose="020B0600070205080204" pitchFamily="-96" charset="-128"/>
              </a:rPr>
              <a:t>子句</a:t>
            </a:r>
          </a:p>
        </p:txBody>
      </p:sp>
      <p:sp>
        <p:nvSpPr>
          <p:cNvPr id="1049339"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340" name="内容占位符 2"/>
          <p:cNvSpPr>
            <a:spLocks noGrp="1"/>
          </p:cNvSpPr>
          <p:nvPr>
            <p:ph idx="1"/>
          </p:nvPr>
        </p:nvSpPr>
        <p:spPr>
          <a:xfrm>
            <a:off x="457201" y="990600"/>
            <a:ext cx="8001000" cy="5343525"/>
          </a:xfrm>
        </p:spPr>
        <p:txBody>
          <a:bodyPr/>
          <a:p>
            <a:r>
              <a:rPr altLang="en-US" dirty="0" lang="zh-CN">
                <a:latin typeface="微软雅黑" panose="020B0503020204020204" charset="-122"/>
                <a:ea typeface="微软雅黑" panose="020B0503020204020204" charset="-122"/>
              </a:rPr>
              <a:t>同步屏障开销很大</a:t>
            </a:r>
            <a:endParaRPr altLang="zh-CN" dirty="0" lang="en-US">
              <a:latin typeface="微软雅黑" panose="020B0503020204020204" charset="-122"/>
              <a:ea typeface="微软雅黑" panose="020B0503020204020204" charset="-122"/>
            </a:endParaRPr>
          </a:p>
          <a:p>
            <a:r>
              <a:rPr altLang="en-US" dirty="0" lang="zh-CN">
                <a:latin typeface="微软雅黑" panose="020B0503020204020204" charset="-122"/>
                <a:ea typeface="微软雅黑" panose="020B0503020204020204" charset="-122"/>
              </a:rPr>
              <a:t>需要明确何时出现隐式屏障，以及如何在安全的情况下跳过同步屏障。</a:t>
            </a:r>
          </a:p>
        </p:txBody>
      </p:sp>
      <p:sp>
        <p:nvSpPr>
          <p:cNvPr id="1049341" name="Rectangle 4"/>
          <p:cNvSpPr>
            <a:spLocks noChangeArrowheads="1"/>
          </p:cNvSpPr>
          <p:nvPr>
            <p:custDataLst>
              <p:tags r:id="rId2"/>
            </p:custDataLst>
          </p:nvPr>
        </p:nvSpPr>
        <p:spPr bwMode="auto">
          <a:xfrm>
            <a:off x="514350" y="2369408"/>
            <a:ext cx="8001000" cy="3938270"/>
          </a:xfrm>
          <a:prstGeom prst="rect"/>
          <a:solidFill>
            <a:srgbClr val="F7FDFF"/>
          </a:solidFill>
          <a:ln w="9525">
            <a:noFill/>
            <a:miter lim="800000"/>
          </a:ln>
        </p:spPr>
        <p:txBody>
          <a:bodyPr bIns="46038" lIns="92075" rIns="92075" tIns="46038">
            <a:spAutoFit/>
          </a:bodyPr>
          <a:p>
            <a:pPr eaLnBrk="1" fontAlgn="auto" hangingPunct="1">
              <a:spcBef>
                <a:spcPct val="50000"/>
              </a:spcBef>
              <a:spcAft>
                <a:spcPts val="0"/>
              </a:spcAft>
            </a:pPr>
            <a:r>
              <a:rPr altLang="zh-CN" dirty="0" sz="2000" lang="en-US">
                <a:solidFill>
                  <a:srgbClr val="000000"/>
                </a:solidFill>
              </a:rPr>
              <a:t>double A[big], B[big], C[big];</a:t>
            </a:r>
          </a:p>
          <a:p>
            <a:pPr eaLnBrk="1" fontAlgn="auto" hangingPunct="1">
              <a:spcBef>
                <a:spcPct val="50000"/>
              </a:spcBef>
              <a:spcAft>
                <a:spcPts val="0"/>
              </a:spcAft>
            </a:pPr>
            <a:r>
              <a:rPr altLang="zh-CN" dirty="0" sz="2000" lang="en-US">
                <a:solidFill>
                  <a:srgbClr val="000000"/>
                </a:solidFill>
              </a:rPr>
              <a:t>#pragma </a:t>
            </a:r>
            <a:r>
              <a:rPr altLang="zh-CN" dirty="0" sz="2000" lang="en-US" err="1">
                <a:solidFill>
                  <a:srgbClr val="000000"/>
                </a:solidFill>
              </a:rPr>
              <a:t>omp</a:t>
            </a:r>
            <a:r>
              <a:rPr altLang="zh-CN" dirty="0" sz="2000" lang="en-US">
                <a:solidFill>
                  <a:srgbClr val="000000"/>
                </a:solidFill>
              </a:rPr>
              <a:t> parallel </a:t>
            </a:r>
            <a:br>
              <a:rPr altLang="zh-CN" dirty="0" sz="2000" lang="en-US">
                <a:solidFill>
                  <a:srgbClr val="000000"/>
                </a:solidFill>
              </a:rPr>
            </a:br>
            <a:r>
              <a:rPr altLang="zh-CN" dirty="0" sz="2000" lang="en-US">
                <a:solidFill>
                  <a:srgbClr val="000000"/>
                </a:solidFill>
              </a:rPr>
              <a:t>{</a:t>
            </a:r>
            <a:br>
              <a:rPr altLang="zh-CN" dirty="0" sz="2000" lang="en-US">
                <a:solidFill>
                  <a:srgbClr val="000000"/>
                </a:solidFill>
              </a:rPr>
            </a:br>
            <a:r>
              <a:rPr altLang="zh-CN" dirty="0" sz="2000" lang="en-US">
                <a:solidFill>
                  <a:srgbClr val="000000"/>
                </a:solidFill>
              </a:rPr>
              <a:t>	</a:t>
            </a:r>
            <a:r>
              <a:rPr altLang="zh-CN" dirty="0" sz="2000" lang="en-US" err="1">
                <a:solidFill>
                  <a:srgbClr val="000000"/>
                </a:solidFill>
              </a:rPr>
              <a:t>int</a:t>
            </a:r>
            <a:r>
              <a:rPr altLang="zh-CN" dirty="0" sz="2000" lang="en-US">
                <a:solidFill>
                  <a:srgbClr val="000000"/>
                </a:solidFill>
              </a:rPr>
              <a:t> id=</a:t>
            </a:r>
            <a:r>
              <a:rPr altLang="zh-CN" dirty="0" sz="2000" lang="en-US" err="1">
                <a:solidFill>
                  <a:srgbClr val="000000"/>
                </a:solidFill>
              </a:rPr>
              <a:t>omp_get_thread_num</a:t>
            </a:r>
            <a:r>
              <a:rPr altLang="zh-CN" dirty="0" sz="2000" lang="en-US">
                <a:solidFill>
                  <a:srgbClr val="000000"/>
                </a:solidFill>
              </a:rPr>
              <a:t>();</a:t>
            </a:r>
            <a:br>
              <a:rPr altLang="zh-CN" dirty="0" sz="2000" lang="en-US">
                <a:solidFill>
                  <a:srgbClr val="000000"/>
                </a:solidFill>
              </a:rPr>
            </a:br>
            <a:r>
              <a:rPr altLang="zh-CN" dirty="0" sz="2000" lang="en-US">
                <a:solidFill>
                  <a:srgbClr val="000000"/>
                </a:solidFill>
              </a:rPr>
              <a:t>	A[id] = big_calc1(id);</a:t>
            </a:r>
            <a:br>
              <a:rPr altLang="zh-CN" dirty="0" sz="2000" lang="en-US">
                <a:solidFill>
                  <a:srgbClr val="000000"/>
                </a:solidFill>
              </a:rPr>
            </a:br>
            <a:r>
              <a:rPr altLang="zh-CN" b="1" dirty="0" sz="2000" lang="en-US">
                <a:solidFill>
                  <a:srgbClr val="C00000"/>
                </a:solidFill>
              </a:rPr>
              <a:t>#pragma </a:t>
            </a:r>
            <a:r>
              <a:rPr altLang="zh-CN" b="1" dirty="0" sz="2000" lang="en-US" err="1">
                <a:solidFill>
                  <a:srgbClr val="C00000"/>
                </a:solidFill>
              </a:rPr>
              <a:t>omp</a:t>
            </a:r>
            <a:r>
              <a:rPr altLang="zh-CN" b="1" dirty="0" sz="2000" lang="en-US">
                <a:solidFill>
                  <a:srgbClr val="C00000"/>
                </a:solidFill>
              </a:rPr>
              <a:t> barrier </a:t>
            </a:r>
            <a:br>
              <a:rPr altLang="zh-CN" b="1" dirty="0" sz="2000" lang="en-US">
                <a:solidFill>
                  <a:srgbClr val="C00000"/>
                </a:solidFill>
              </a:rPr>
            </a:br>
            <a:r>
              <a:rPr altLang="zh-CN" b="1" dirty="0" sz="2000" lang="en-US">
                <a:solidFill>
                  <a:srgbClr val="C00000"/>
                </a:solidFill>
              </a:rPr>
              <a:t>#pragma </a:t>
            </a:r>
            <a:r>
              <a:rPr altLang="zh-CN" b="1" dirty="0" sz="2000" lang="en-US" err="1">
                <a:solidFill>
                  <a:srgbClr val="C00000"/>
                </a:solidFill>
              </a:rPr>
              <a:t>omp</a:t>
            </a:r>
            <a:r>
              <a:rPr altLang="zh-CN" b="1" dirty="0" sz="2000" lang="en-US">
                <a:solidFill>
                  <a:srgbClr val="C00000"/>
                </a:solidFill>
              </a:rPr>
              <a:t> for </a:t>
            </a:r>
            <a:br>
              <a:rPr altLang="zh-CN" dirty="0" sz="2000" lang="en-US">
                <a:solidFill>
                  <a:srgbClr val="C00000"/>
                </a:solidFill>
              </a:rPr>
            </a:br>
            <a:r>
              <a:rPr altLang="zh-CN" dirty="0" sz="2000" lang="en-US">
                <a:solidFill>
                  <a:srgbClr val="000000"/>
                </a:solidFill>
              </a:rPr>
              <a:t>	for(i=0;i&lt;</a:t>
            </a:r>
            <a:r>
              <a:rPr altLang="zh-CN" dirty="0" sz="2000" lang="en-US" err="1">
                <a:solidFill>
                  <a:srgbClr val="000000"/>
                </a:solidFill>
              </a:rPr>
              <a:t>N;i</a:t>
            </a:r>
            <a:r>
              <a:rPr altLang="zh-CN" dirty="0" sz="2000" lang="en-US">
                <a:solidFill>
                  <a:srgbClr val="000000"/>
                </a:solidFill>
              </a:rPr>
              <a:t>++){C[i]=big_calc3(</a:t>
            </a:r>
            <a:r>
              <a:rPr altLang="zh-CN" dirty="0" sz="2000" lang="en-US" err="1">
                <a:solidFill>
                  <a:srgbClr val="000000"/>
                </a:solidFill>
              </a:rPr>
              <a:t>i,A</a:t>
            </a:r>
            <a:r>
              <a:rPr altLang="zh-CN" dirty="0" sz="2000" lang="en-US">
                <a:solidFill>
                  <a:srgbClr val="000000"/>
                </a:solidFill>
              </a:rPr>
              <a:t>);}</a:t>
            </a:r>
            <a:br>
              <a:rPr altLang="zh-CN" dirty="0" sz="2000" lang="en-US">
                <a:solidFill>
                  <a:srgbClr val="000000"/>
                </a:solidFill>
              </a:rPr>
            </a:br>
            <a:r>
              <a:rPr altLang="zh-CN" b="1" dirty="0" sz="2000" lang="en-US">
                <a:solidFill>
                  <a:srgbClr val="C00000"/>
                </a:solidFill>
              </a:rPr>
              <a:t>#pragma </a:t>
            </a:r>
            <a:r>
              <a:rPr altLang="zh-CN" b="1" dirty="0" sz="2000" lang="en-US" err="1">
                <a:solidFill>
                  <a:srgbClr val="C00000"/>
                </a:solidFill>
              </a:rPr>
              <a:t>omp</a:t>
            </a:r>
            <a:r>
              <a:rPr altLang="zh-CN" b="1" dirty="0" sz="2000" lang="en-US">
                <a:solidFill>
                  <a:srgbClr val="C00000"/>
                </a:solidFill>
              </a:rPr>
              <a:t> for </a:t>
            </a:r>
            <a:r>
              <a:rPr altLang="zh-CN" b="1" dirty="0" sz="2000" lang="en-US" err="1">
                <a:solidFill>
                  <a:srgbClr val="C00000"/>
                </a:solidFill>
              </a:rPr>
              <a:t>nowait</a:t>
            </a:r>
            <a:br>
              <a:rPr altLang="zh-CN" dirty="0" sz="2000" lang="en-US">
                <a:solidFill>
                  <a:srgbClr val="C00000"/>
                </a:solidFill>
              </a:rPr>
            </a:br>
            <a:r>
              <a:rPr altLang="zh-CN" dirty="0" sz="2000" lang="en-US">
                <a:solidFill>
                  <a:srgbClr val="000000"/>
                </a:solidFill>
              </a:rPr>
              <a:t>	for(i=0;i&lt;</a:t>
            </a:r>
            <a:r>
              <a:rPr altLang="zh-CN" dirty="0" sz="2000" lang="en-US" err="1">
                <a:solidFill>
                  <a:srgbClr val="000000"/>
                </a:solidFill>
              </a:rPr>
              <a:t>N;i</a:t>
            </a:r>
            <a:r>
              <a:rPr altLang="zh-CN" dirty="0" sz="2000" lang="en-US">
                <a:solidFill>
                  <a:srgbClr val="000000"/>
                </a:solidFill>
              </a:rPr>
              <a:t>++){ B[i]=big_calc2(C,  i); }</a:t>
            </a:r>
            <a:br>
              <a:rPr altLang="zh-CN" dirty="0" sz="2000" lang="en-US">
                <a:solidFill>
                  <a:srgbClr val="000000"/>
                </a:solidFill>
              </a:rPr>
            </a:br>
            <a:r>
              <a:rPr altLang="zh-CN" dirty="0" sz="2000" lang="en-US">
                <a:solidFill>
                  <a:srgbClr val="000000"/>
                </a:solidFill>
              </a:rPr>
              <a:t>	A[id] = big_calc4(id);</a:t>
            </a:r>
            <a:br>
              <a:rPr altLang="zh-CN" dirty="0" sz="2000" lang="en-US">
                <a:solidFill>
                  <a:srgbClr val="000000"/>
                </a:solidFill>
              </a:rPr>
            </a:br>
            <a:r>
              <a:rPr altLang="zh-CN" dirty="0" sz="2000" lang="en-US">
                <a:solidFill>
                  <a:srgbClr val="000000"/>
                </a:solidFill>
              </a:rPr>
              <a:t>}</a:t>
            </a:r>
          </a:p>
        </p:txBody>
      </p:sp>
      <p:sp>
        <p:nvSpPr>
          <p:cNvPr id="1049342" name="Rectangle 5"/>
          <p:cNvSpPr>
            <a:spLocks noChangeArrowheads="1"/>
          </p:cNvSpPr>
          <p:nvPr>
            <p:custDataLst>
              <p:tags r:id="rId3"/>
            </p:custDataLst>
          </p:nvPr>
        </p:nvSpPr>
        <p:spPr bwMode="auto">
          <a:xfrm>
            <a:off x="2057400" y="5943600"/>
            <a:ext cx="2786063" cy="706755"/>
          </a:xfrm>
          <a:prstGeom prst="rect"/>
          <a:solidFill>
            <a:srgbClr val="FFFFE7"/>
          </a:solidFill>
          <a:ln w="9525">
            <a:solidFill>
              <a:schemeClr val="tx2"/>
            </a:solidFill>
            <a:miter lim="800000"/>
          </a:ln>
          <a:effectLst>
            <a:outerShdw algn="ctr" dir="2700000" dist="107763" rotWithShape="0">
              <a:srgbClr val="000000"/>
            </a:outerShdw>
          </a:effectLst>
        </p:spPr>
        <p:txBody>
          <a:bodyPr bIns="46038" lIns="92075" rIns="92075" tIns="46038" wrap="square">
            <a:spAutoFit/>
          </a:bodyPr>
          <a:p>
            <a:pPr eaLnBrk="1" fontAlgn="auto" hangingPunct="1">
              <a:spcBef>
                <a:spcPct val="50000"/>
              </a:spcBef>
              <a:spcAft>
                <a:spcPts val="0"/>
              </a:spcAft>
            </a:pPr>
            <a:r>
              <a:rPr altLang="en-US" dirty="0" sz="2000" lang="zh-CN">
                <a:solidFill>
                  <a:srgbClr val="000000"/>
                </a:solidFill>
                <a:latin typeface="微软雅黑" panose="020B0503020204020204" charset="-122"/>
                <a:ea typeface="微软雅黑" panose="020B0503020204020204" charset="-122"/>
              </a:rPr>
              <a:t>并行</a:t>
            </a:r>
            <a:r>
              <a:rPr altLang="zh-CN" dirty="0" sz="2000" lang="en-US">
                <a:solidFill>
                  <a:srgbClr val="000000"/>
                </a:solidFill>
                <a:latin typeface="微软雅黑" panose="020B0503020204020204" charset="-122"/>
                <a:ea typeface="微软雅黑" panose="020B0503020204020204" charset="-122"/>
              </a:rPr>
              <a:t>区域末端的隐式屏障</a:t>
            </a:r>
          </a:p>
        </p:txBody>
      </p:sp>
      <p:sp>
        <p:nvSpPr>
          <p:cNvPr id="1049343" name="Line 6"/>
          <p:cNvSpPr>
            <a:spLocks noChangeShapeType="1"/>
          </p:cNvSpPr>
          <p:nvPr>
            <p:custDataLst>
              <p:tags r:id="rId4"/>
            </p:custDataLst>
          </p:nvPr>
        </p:nvSpPr>
        <p:spPr bwMode="auto">
          <a:xfrm flipH="1" flipV="1">
            <a:off x="782638" y="6078538"/>
            <a:ext cx="1217612" cy="227012"/>
          </a:xfrm>
          <a:prstGeom prst="line"/>
          <a:noFill/>
          <a:ln w="12700">
            <a:solidFill>
              <a:schemeClr val="tx1"/>
            </a:solidFill>
            <a:round/>
            <a:headEnd type="none" w="sm" len="sm"/>
            <a:tailEnd type="stealth" w="med" len="lg"/>
          </a:ln>
        </p:spPr>
        <p:txBody>
          <a:bodyPr anchor="ctr" wrap="none"/>
          <a:p>
            <a:pPr eaLnBrk="1" fontAlgn="auto" hangingPunct="1">
              <a:spcBef>
                <a:spcPts val="0"/>
              </a:spcBef>
              <a:spcAft>
                <a:spcPts val="0"/>
              </a:spcAft>
            </a:pPr>
            <a:endParaRPr lang="en-US">
              <a:solidFill>
                <a:srgbClr val="000000"/>
              </a:solidFill>
            </a:endParaRPr>
          </a:p>
        </p:txBody>
      </p:sp>
      <p:sp>
        <p:nvSpPr>
          <p:cNvPr id="1049344" name="Rectangle 7"/>
          <p:cNvSpPr>
            <a:spLocks noChangeArrowheads="1"/>
          </p:cNvSpPr>
          <p:nvPr>
            <p:custDataLst>
              <p:tags r:id="rId5"/>
            </p:custDataLst>
          </p:nvPr>
        </p:nvSpPr>
        <p:spPr bwMode="auto">
          <a:xfrm>
            <a:off x="4843463" y="3413125"/>
            <a:ext cx="3767137" cy="706755"/>
          </a:xfrm>
          <a:prstGeom prst="rect"/>
          <a:solidFill>
            <a:srgbClr val="FFFFE7"/>
          </a:solidFill>
          <a:ln w="9525">
            <a:solidFill>
              <a:schemeClr val="tx2"/>
            </a:solidFill>
            <a:miter lim="800000"/>
          </a:ln>
          <a:effectLst>
            <a:outerShdw algn="ctr" dir="2700000" dist="107763" rotWithShape="0">
              <a:srgbClr val="000000"/>
            </a:outerShdw>
          </a:effectLst>
        </p:spPr>
        <p:txBody>
          <a:bodyPr bIns="46038" lIns="92075" rIns="92075" tIns="46038" wrap="square">
            <a:spAutoFit/>
          </a:bodyPr>
          <a:p>
            <a:pPr eaLnBrk="1" fontAlgn="auto" hangingPunct="1">
              <a:spcBef>
                <a:spcPct val="50000"/>
              </a:spcBef>
              <a:spcAft>
                <a:spcPts val="0"/>
              </a:spcAft>
            </a:pPr>
            <a:r>
              <a:rPr altLang="zh-CN" dirty="0" sz="2000" lang="en-US">
                <a:solidFill>
                  <a:srgbClr val="000000"/>
                </a:solidFill>
                <a:latin typeface="微软雅黑" panose="020B0503020204020204" charset="-122"/>
                <a:ea typeface="微软雅黑" panose="020B0503020204020204" charset="-122"/>
                <a:cs typeface="微软雅黑" panose="020B0503020204020204" charset="-122"/>
              </a:rPr>
              <a:t>for </a:t>
            </a:r>
            <a:r>
              <a:rPr altLang="zh-CN" dirty="0" sz="2000" lang="en-US" err="1">
                <a:solidFill>
                  <a:srgbClr val="000000"/>
                </a:solidFill>
                <a:latin typeface="微软雅黑" panose="020B0503020204020204" charset="-122"/>
                <a:ea typeface="微软雅黑" panose="020B0503020204020204" charset="-122"/>
                <a:cs typeface="微软雅黑" panose="020B0503020204020204" charset="-122"/>
              </a:rPr>
              <a:t>worksharing</a:t>
            </a:r>
            <a:r>
              <a:rPr altLang="en-US" dirty="0" sz="2000" lang="zh-CN">
                <a:solidFill>
                  <a:srgbClr val="000000"/>
                </a:solidFill>
                <a:latin typeface="微软雅黑" panose="020B0503020204020204" charset="-122"/>
                <a:ea typeface="微软雅黑" panose="020B0503020204020204" charset="-122"/>
                <a:cs typeface="微软雅黑" panose="020B0503020204020204" charset="-122"/>
              </a:rPr>
              <a:t>结构体</a:t>
            </a:r>
            <a:r>
              <a:rPr altLang="zh-CN" dirty="0" sz="2000" lang="en-US" err="1">
                <a:solidFill>
                  <a:srgbClr val="000000"/>
                </a:solidFill>
                <a:latin typeface="微软雅黑" panose="020B0503020204020204" charset="-122"/>
                <a:ea typeface="微软雅黑" panose="020B0503020204020204" charset="-122"/>
                <a:cs typeface="微软雅黑" panose="020B0503020204020204" charset="-122"/>
              </a:rPr>
              <a:t>末尾的隐式屏障</a:t>
            </a:r>
            <a:endParaRPr altLang="zh-CN" dirty="0" sz="2000" lang="en-US">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49345" name="Line 8"/>
          <p:cNvSpPr>
            <a:spLocks noChangeShapeType="1"/>
          </p:cNvSpPr>
          <p:nvPr>
            <p:custDataLst>
              <p:tags r:id="rId6"/>
            </p:custDataLst>
          </p:nvPr>
        </p:nvSpPr>
        <p:spPr bwMode="auto">
          <a:xfrm flipH="1" flipV="1">
            <a:off x="5333999" y="5582602"/>
            <a:ext cx="930275" cy="496887"/>
          </a:xfrm>
          <a:prstGeom prst="line"/>
          <a:noFill/>
          <a:ln w="12700">
            <a:solidFill>
              <a:schemeClr val="tx1"/>
            </a:solidFill>
            <a:round/>
            <a:headEnd type="none" w="sm" len="sm"/>
            <a:tailEnd type="stealth" w="med" len="lg"/>
          </a:ln>
        </p:spPr>
        <p:txBody>
          <a:bodyPr anchor="ctr" wrap="none"/>
          <a:p>
            <a:pPr eaLnBrk="1" fontAlgn="auto" hangingPunct="1">
              <a:spcBef>
                <a:spcPts val="0"/>
              </a:spcBef>
              <a:spcAft>
                <a:spcPts val="0"/>
              </a:spcAft>
            </a:pPr>
            <a:endParaRPr lang="en-US">
              <a:solidFill>
                <a:srgbClr val="000000"/>
              </a:solidFill>
            </a:endParaRPr>
          </a:p>
        </p:txBody>
      </p:sp>
      <p:sp>
        <p:nvSpPr>
          <p:cNvPr id="1049346" name="Rectangle 9"/>
          <p:cNvSpPr>
            <a:spLocks noChangeArrowheads="1"/>
          </p:cNvSpPr>
          <p:nvPr>
            <p:custDataLst>
              <p:tags r:id="rId7"/>
            </p:custDataLst>
          </p:nvPr>
        </p:nvSpPr>
        <p:spPr bwMode="auto">
          <a:xfrm>
            <a:off x="6151563" y="5851525"/>
            <a:ext cx="2230437" cy="706755"/>
          </a:xfrm>
          <a:prstGeom prst="rect"/>
          <a:solidFill>
            <a:srgbClr val="FFFFE7"/>
          </a:solidFill>
          <a:ln w="9525">
            <a:solidFill>
              <a:schemeClr val="tx2"/>
            </a:solidFill>
            <a:miter lim="800000"/>
          </a:ln>
          <a:effectLst>
            <a:outerShdw algn="ctr" dir="2700000" dist="107763" rotWithShape="0">
              <a:srgbClr val="000000"/>
            </a:outerShdw>
          </a:effectLst>
        </p:spPr>
        <p:txBody>
          <a:bodyPr bIns="46038" lIns="92075" rIns="92075" tIns="46038" wrap="square">
            <a:spAutoFit/>
          </a:bodyPr>
          <a:p>
            <a:pPr eaLnBrk="1" fontAlgn="auto" hangingPunct="1">
              <a:spcBef>
                <a:spcPct val="50000"/>
              </a:spcBef>
              <a:spcAft>
                <a:spcPts val="0"/>
              </a:spcAft>
            </a:pPr>
            <a:r>
              <a:rPr altLang="zh-CN" sz="2000" lang="en-US">
                <a:solidFill>
                  <a:srgbClr val="000000"/>
                </a:solidFill>
                <a:latin typeface="微软雅黑" panose="020B0503020204020204" charset="-122"/>
                <a:ea typeface="微软雅黑" panose="020B0503020204020204" charset="-122"/>
                <a:cs typeface="微软雅黑" panose="020B0503020204020204" charset="-122"/>
              </a:rPr>
              <a:t>由于nowait</a:t>
            </a:r>
            <a:r>
              <a:rPr altLang="en-US" sz="2000" lang="zh-CN">
                <a:solidFill>
                  <a:srgbClr val="000000"/>
                </a:solidFill>
                <a:latin typeface="微软雅黑" panose="020B0503020204020204" charset="-122"/>
                <a:ea typeface="微软雅黑" panose="020B0503020204020204" charset="-122"/>
                <a:cs typeface="微软雅黑" panose="020B0503020204020204" charset="-122"/>
              </a:rPr>
              <a:t>不产生</a:t>
            </a:r>
            <a:r>
              <a:rPr altLang="zh-CN" sz="2000" lang="en-US">
                <a:solidFill>
                  <a:srgbClr val="000000"/>
                </a:solidFill>
                <a:latin typeface="微软雅黑" panose="020B0503020204020204" charset="-122"/>
                <a:ea typeface="微软雅黑" panose="020B0503020204020204" charset="-122"/>
                <a:cs typeface="微软雅黑" panose="020B0503020204020204" charset="-122"/>
              </a:rPr>
              <a:t>隐</a:t>
            </a:r>
            <a:r>
              <a:rPr altLang="en-US" sz="2000" lang="zh-CN">
                <a:solidFill>
                  <a:srgbClr val="000000"/>
                </a:solidFill>
                <a:latin typeface="微软雅黑" panose="020B0503020204020204" charset="-122"/>
                <a:ea typeface="微软雅黑" panose="020B0503020204020204" charset="-122"/>
                <a:cs typeface="微软雅黑" panose="020B0503020204020204" charset="-122"/>
              </a:rPr>
              <a:t>式屏障</a:t>
            </a:r>
          </a:p>
        </p:txBody>
      </p:sp>
      <p:sp>
        <p:nvSpPr>
          <p:cNvPr id="1049347" name="Line 10"/>
          <p:cNvSpPr>
            <a:spLocks noChangeShapeType="1"/>
          </p:cNvSpPr>
          <p:nvPr>
            <p:custDataLst>
              <p:tags r:id="rId8"/>
            </p:custDataLst>
          </p:nvPr>
        </p:nvSpPr>
        <p:spPr bwMode="auto">
          <a:xfrm flipH="1">
            <a:off x="4953000" y="4190908"/>
            <a:ext cx="327025" cy="435702"/>
          </a:xfrm>
          <a:prstGeom prst="line"/>
          <a:noFill/>
          <a:ln w="12700">
            <a:solidFill>
              <a:schemeClr val="tx1"/>
            </a:solidFill>
            <a:round/>
            <a:headEnd type="none" w="sm" len="sm"/>
            <a:tailEnd type="stealth" w="med" len="lg"/>
          </a:ln>
        </p:spPr>
        <p:txBody>
          <a:bodyPr anchor="ctr" wrap="none"/>
          <a:p>
            <a:pPr eaLnBrk="1" fontAlgn="auto" hangingPunct="1">
              <a:spcBef>
                <a:spcPts val="0"/>
              </a:spcBef>
              <a:spcAft>
                <a:spcPts val="0"/>
              </a:spcAft>
            </a:pPr>
            <a:endParaRPr lang="en-US">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309" name=""/>
        <p:cNvGrpSpPr/>
        <p:nvPr/>
      </p:nvGrpSpPr>
      <p:grpSpPr>
        <a:xfrm>
          <a:off x="0" y="0"/>
          <a:ext cx="0" cy="0"/>
          <a:chOff x="0" y="0"/>
          <a:chExt cx="0" cy="0"/>
        </a:xfrm>
      </p:grpSpPr>
      <p:sp>
        <p:nvSpPr>
          <p:cNvPr id="1049351" name="Title 1"/>
          <p:cNvSpPr>
            <a:spLocks noGrp="1"/>
          </p:cNvSpPr>
          <p:nvPr>
            <p:ph type="title"/>
          </p:nvPr>
        </p:nvSpPr>
        <p:spPr/>
        <p:txBody>
          <a:bodyPr/>
          <a:p>
            <a:r>
              <a:rPr altLang="zh-CN" dirty="0" lang="en-US">
                <a:latin typeface="微软雅黑" panose="020B0503020204020204" charset="-122"/>
                <a:ea typeface="微软雅黑" panose="020B0503020204020204" charset="-122"/>
                <a:cs typeface="MS PGothic" panose="020B0600070205080204" pitchFamily="-96" charset="-128"/>
              </a:rPr>
              <a:t>数据环境：默认存储属性</a:t>
            </a:r>
          </a:p>
        </p:txBody>
      </p:sp>
      <p:sp>
        <p:nvSpPr>
          <p:cNvPr id="1049352"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353" name="内容占位符 2"/>
          <p:cNvSpPr>
            <a:spLocks noGrp="1"/>
          </p:cNvSpPr>
          <p:nvPr>
            <p:ph idx="1"/>
          </p:nvPr>
        </p:nvSpPr>
        <p:spPr>
          <a:xfrm>
            <a:off x="457200" y="990600"/>
            <a:ext cx="7896225" cy="5343525"/>
          </a:xfrm>
        </p:spPr>
        <p:txBody>
          <a:bodyPr/>
          <a:p>
            <a:r>
              <a:rPr altLang="en-US" lang="zh-CN">
                <a:latin typeface="微软雅黑" panose="020B0503020204020204" charset="-122"/>
                <a:ea typeface="微软雅黑" panose="020B0503020204020204" charset="-122"/>
              </a:rPr>
              <a:t>共享内存编程模型：</a:t>
            </a:r>
          </a:p>
          <a:p>
            <a:pPr lvl="1"/>
            <a:r>
              <a:rPr altLang="en-US" lang="zh-CN">
                <a:latin typeface="微软雅黑" panose="020B0503020204020204" charset="-122"/>
                <a:ea typeface="微软雅黑" panose="020B0503020204020204" charset="-122"/>
              </a:rPr>
              <a:t>默认情况下，大多数变量都是共享的</a:t>
            </a:r>
          </a:p>
          <a:p>
            <a:r>
              <a:rPr altLang="en-US" lang="zh-CN">
                <a:latin typeface="微软雅黑" panose="020B0503020204020204" charset="-122"/>
                <a:ea typeface="微软雅黑" panose="020B0503020204020204" charset="-122"/>
              </a:rPr>
              <a:t>全局变量在线程之间共享</a:t>
            </a:r>
          </a:p>
          <a:p>
            <a:pPr lvl="1"/>
            <a:r>
              <a:rPr altLang="en-US" lang="zh-CN">
                <a:latin typeface="微软雅黑" panose="020B0503020204020204" charset="-122"/>
                <a:ea typeface="微软雅黑" panose="020B0503020204020204" charset="-122"/>
              </a:rPr>
              <a:t>Fortran：COMMON块、SAVE变量、MODULE变量</a:t>
            </a:r>
          </a:p>
          <a:p>
            <a:pPr lvl="1"/>
            <a:r>
              <a:rPr altLang="en-US" lang="zh-CN">
                <a:latin typeface="微软雅黑" panose="020B0503020204020204" charset="-122"/>
                <a:ea typeface="微软雅黑" panose="020B0503020204020204" charset="-122"/>
              </a:rPr>
              <a:t>C： 文件范围变量，静态</a:t>
            </a:r>
          </a:p>
          <a:p>
            <a:pPr lvl="1"/>
            <a:r>
              <a:rPr altLang="zh-CN" lang="en-US">
                <a:latin typeface="微软雅黑" panose="020B0503020204020204" charset="-122"/>
                <a:ea typeface="微软雅黑" panose="020B0503020204020204" charset="-122"/>
              </a:rPr>
              <a:t>Fortran&amp;C</a:t>
            </a:r>
            <a:r>
              <a:rPr altLang="en-US" lang="zh-CN">
                <a:latin typeface="微软雅黑" panose="020B0503020204020204" charset="-122"/>
                <a:ea typeface="微软雅黑" panose="020B0503020204020204" charset="-122"/>
              </a:rPr>
              <a:t>：动态分配的内存（ALLOCATE、malloc、new）</a:t>
            </a:r>
          </a:p>
          <a:p>
            <a:r>
              <a:rPr altLang="en-US" lang="zh-CN">
                <a:latin typeface="微软雅黑" panose="020B0503020204020204" charset="-122"/>
                <a:ea typeface="微软雅黑" panose="020B0503020204020204" charset="-122"/>
              </a:rPr>
              <a:t>但并不是所有的东西都是共享的</a:t>
            </a:r>
          </a:p>
          <a:p>
            <a:pPr lvl="1"/>
            <a:r>
              <a:rPr altLang="en-US" lang="zh-CN">
                <a:latin typeface="微软雅黑" panose="020B0503020204020204" charset="-122"/>
                <a:ea typeface="微软雅黑" panose="020B0503020204020204" charset="-122"/>
              </a:rPr>
              <a:t>从并行区域调用的子程序（Fortran）或函数（C）中的堆栈变量为PRIVATE</a:t>
            </a:r>
          </a:p>
          <a:p>
            <a:pPr lvl="1"/>
            <a:r>
              <a:rPr altLang="en-US" lang="zh-CN">
                <a:latin typeface="微软雅黑" panose="020B0503020204020204" charset="-122"/>
                <a:ea typeface="微软雅黑" panose="020B0503020204020204" charset="-122"/>
              </a:rPr>
              <a:t>语句块中的自动产生的变量是PRIVATE。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312" name=""/>
        <p:cNvGrpSpPr/>
        <p:nvPr/>
      </p:nvGrpSpPr>
      <p:grpSpPr>
        <a:xfrm>
          <a:off x="0" y="0"/>
          <a:ext cx="0" cy="0"/>
          <a:chOff x="0" y="0"/>
          <a:chExt cx="0" cy="0"/>
        </a:xfrm>
      </p:grpSpPr>
      <p:sp>
        <p:nvSpPr>
          <p:cNvPr id="1049357"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数据共享示例</a:t>
            </a:r>
          </a:p>
        </p:txBody>
      </p:sp>
      <p:sp>
        <p:nvSpPr>
          <p:cNvPr id="1049358"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359" name="Rectangle 2"/>
          <p:cNvSpPr>
            <a:spLocks noChangeArrowheads="1"/>
          </p:cNvSpPr>
          <p:nvPr>
            <p:custDataLst>
              <p:tags r:id="rId2"/>
            </p:custDataLst>
          </p:nvPr>
        </p:nvSpPr>
        <p:spPr bwMode="auto">
          <a:xfrm>
            <a:off x="177800" y="1625600"/>
            <a:ext cx="3738880" cy="2717800"/>
          </a:xfrm>
          <a:prstGeom prst="rect"/>
          <a:solidFill>
            <a:srgbClr val="F7FDFF"/>
          </a:solidFill>
          <a:ln w="9525">
            <a:noFill/>
            <a:miter lim="800000"/>
          </a:ln>
        </p:spPr>
        <p:txBody>
          <a:bodyPr bIns="44450" lIns="90488" rIns="90488" tIns="44450"/>
          <a:p>
            <a:pPr fontAlgn="auto" indent="-342900" marL="342900">
              <a:spcBef>
                <a:spcPct val="20000"/>
              </a:spcBef>
              <a:spcAft>
                <a:spcPts val="0"/>
              </a:spcAft>
            </a:pPr>
            <a:r>
              <a:rPr altLang="zh-CN" dirty="0" sz="1800" lang="en-US">
                <a:solidFill>
                  <a:srgbClr val="000000"/>
                </a:solidFill>
                <a:latin typeface="微软雅黑" panose="020B0503020204020204" charset="-122"/>
                <a:ea typeface="微软雅黑" panose="020B0503020204020204" charset="-122"/>
              </a:rPr>
              <a:t>	double A[10];</a:t>
            </a:r>
          </a:p>
          <a:p>
            <a:pPr fontAlgn="auto" indent="-342900" marL="342900">
              <a:spcBef>
                <a:spcPct val="20000"/>
              </a:spcBef>
              <a:spcAft>
                <a:spcPts val="0"/>
              </a:spcAft>
            </a:pPr>
            <a:r>
              <a:rPr altLang="zh-CN" dirty="0" sz="1800" lang="en-US">
                <a:solidFill>
                  <a:srgbClr val="000000"/>
                </a:solidFill>
                <a:latin typeface="微软雅黑" panose="020B0503020204020204" charset="-122"/>
                <a:ea typeface="微软雅黑" panose="020B0503020204020204" charset="-122"/>
              </a:rPr>
              <a:t>     </a:t>
            </a:r>
            <a:r>
              <a:rPr altLang="zh-CN" dirty="0" sz="1800" lang="en-US" err="1">
                <a:solidFill>
                  <a:srgbClr val="000000"/>
                </a:solidFill>
                <a:latin typeface="微软雅黑" panose="020B0503020204020204" charset="-122"/>
                <a:ea typeface="微软雅黑" panose="020B0503020204020204" charset="-122"/>
              </a:rPr>
              <a:t>int</a:t>
            </a:r>
            <a:r>
              <a:rPr altLang="zh-CN" dirty="0" sz="1800" lang="en-US">
                <a:solidFill>
                  <a:srgbClr val="000000"/>
                </a:solidFill>
                <a:latin typeface="微软雅黑" panose="020B0503020204020204" charset="-122"/>
                <a:ea typeface="微软雅黑" panose="020B0503020204020204" charset="-122"/>
              </a:rPr>
              <a:t> main() {</a:t>
            </a:r>
          </a:p>
          <a:p>
            <a:pPr fontAlgn="auto" indent="-342900" marL="342900">
              <a:spcBef>
                <a:spcPct val="20000"/>
              </a:spcBef>
              <a:spcAft>
                <a:spcPts val="0"/>
              </a:spcAft>
            </a:pPr>
            <a:r>
              <a:rPr altLang="zh-CN" dirty="0" sz="1800" lang="en-US">
                <a:solidFill>
                  <a:srgbClr val="000000"/>
                </a:solidFill>
                <a:latin typeface="微软雅黑" panose="020B0503020204020204" charset="-122"/>
                <a:ea typeface="微软雅黑" panose="020B0503020204020204" charset="-122"/>
              </a:rPr>
              <a:t>	</a:t>
            </a:r>
            <a:r>
              <a:rPr altLang="zh-CN" dirty="0" sz="1800" lang="en-US" err="1">
                <a:solidFill>
                  <a:srgbClr val="000000"/>
                </a:solidFill>
                <a:latin typeface="微软雅黑" panose="020B0503020204020204" charset="-122"/>
                <a:ea typeface="微软雅黑" panose="020B0503020204020204" charset="-122"/>
              </a:rPr>
              <a:t>int</a:t>
            </a:r>
            <a:r>
              <a:rPr altLang="zh-CN" dirty="0" sz="1800" lang="en-US">
                <a:solidFill>
                  <a:srgbClr val="000000"/>
                </a:solidFill>
                <a:latin typeface="微软雅黑" panose="020B0503020204020204" charset="-122"/>
                <a:ea typeface="微软雅黑" panose="020B0503020204020204" charset="-122"/>
              </a:rPr>
              <a:t> index[10];</a:t>
            </a:r>
          </a:p>
          <a:p>
            <a:pPr fontAlgn="auto" indent="-342900" marL="342900">
              <a:spcBef>
                <a:spcPct val="20000"/>
              </a:spcBef>
              <a:spcAft>
                <a:spcPts val="0"/>
              </a:spcAft>
            </a:pPr>
            <a:r>
              <a:rPr altLang="zh-CN" dirty="0" sz="1800" lang="en-US">
                <a:solidFill>
                  <a:srgbClr val="000000"/>
                </a:solidFill>
                <a:latin typeface="微软雅黑" panose="020B0503020204020204" charset="-122"/>
                <a:ea typeface="微软雅黑" panose="020B0503020204020204" charset="-122"/>
              </a:rPr>
              <a:t>    #pragma </a:t>
            </a:r>
            <a:r>
              <a:rPr altLang="zh-CN" dirty="0" sz="1800" lang="en-US" err="1">
                <a:solidFill>
                  <a:srgbClr val="000000"/>
                </a:solidFill>
                <a:latin typeface="微软雅黑" panose="020B0503020204020204" charset="-122"/>
                <a:ea typeface="微软雅黑" panose="020B0503020204020204" charset="-122"/>
              </a:rPr>
              <a:t>omp</a:t>
            </a:r>
            <a:r>
              <a:rPr altLang="zh-CN" dirty="0" sz="1800" lang="en-US">
                <a:solidFill>
                  <a:srgbClr val="000000"/>
                </a:solidFill>
                <a:latin typeface="微软雅黑" panose="020B0503020204020204" charset="-122"/>
                <a:ea typeface="微软雅黑" panose="020B0503020204020204" charset="-122"/>
              </a:rPr>
              <a:t> parallel  </a:t>
            </a:r>
          </a:p>
          <a:p>
            <a:pPr fontAlgn="auto" indent="-342900" marL="342900">
              <a:spcBef>
                <a:spcPct val="20000"/>
              </a:spcBef>
              <a:spcAft>
                <a:spcPts val="0"/>
              </a:spcAft>
            </a:pPr>
            <a:r>
              <a:rPr altLang="zh-CN" dirty="0" sz="1800" lang="en-US">
                <a:solidFill>
                  <a:srgbClr val="000000"/>
                </a:solidFill>
                <a:latin typeface="微软雅黑" panose="020B0503020204020204" charset="-122"/>
                <a:ea typeface="微软雅黑" panose="020B0503020204020204" charset="-122"/>
              </a:rPr>
              <a:t>	      work(index);</a:t>
            </a:r>
          </a:p>
          <a:p>
            <a:pPr fontAlgn="auto" indent="-342900" marL="342900">
              <a:spcBef>
                <a:spcPct val="20000"/>
              </a:spcBef>
              <a:spcAft>
                <a:spcPts val="0"/>
              </a:spcAft>
            </a:pPr>
            <a:r>
              <a:rPr altLang="zh-CN" dirty="0" sz="1800" lang="en-US">
                <a:solidFill>
                  <a:srgbClr val="000000"/>
                </a:solidFill>
                <a:latin typeface="微软雅黑" panose="020B0503020204020204" charset="-122"/>
                <a:ea typeface="微软雅黑" panose="020B0503020204020204" charset="-122"/>
              </a:rPr>
              <a:t>	</a:t>
            </a:r>
            <a:r>
              <a:rPr altLang="zh-CN" dirty="0" sz="1800" lang="en-US" err="1">
                <a:solidFill>
                  <a:srgbClr val="000000"/>
                </a:solidFill>
                <a:latin typeface="微软雅黑" panose="020B0503020204020204" charset="-122"/>
                <a:ea typeface="微软雅黑" panose="020B0503020204020204" charset="-122"/>
              </a:rPr>
              <a:t>printf</a:t>
            </a:r>
            <a:r>
              <a:rPr altLang="zh-CN" dirty="0" sz="1800" lang="en-US">
                <a:solidFill>
                  <a:srgbClr val="000000"/>
                </a:solidFill>
                <a:latin typeface="微软雅黑" panose="020B0503020204020204" charset="-122"/>
                <a:ea typeface="微软雅黑" panose="020B0503020204020204" charset="-122"/>
              </a:rPr>
              <a:t>(“%d\n”, index[0]);</a:t>
            </a:r>
          </a:p>
          <a:p>
            <a:pPr fontAlgn="auto" indent="-342900" marL="342900">
              <a:spcBef>
                <a:spcPct val="20000"/>
              </a:spcBef>
              <a:spcAft>
                <a:spcPts val="0"/>
              </a:spcAft>
            </a:pPr>
            <a:r>
              <a:rPr altLang="zh-CN" dirty="0" sz="1800" lang="en-US">
                <a:solidFill>
                  <a:srgbClr val="000000"/>
                </a:solidFill>
                <a:latin typeface="微软雅黑" panose="020B0503020204020204" charset="-122"/>
                <a:ea typeface="微软雅黑" panose="020B0503020204020204" charset="-122"/>
              </a:rPr>
              <a:t>   }</a:t>
            </a:r>
          </a:p>
        </p:txBody>
      </p:sp>
      <p:sp>
        <p:nvSpPr>
          <p:cNvPr id="1049360" name="Rectangle 3"/>
          <p:cNvSpPr>
            <a:spLocks noChangeArrowheads="1"/>
          </p:cNvSpPr>
          <p:nvPr>
            <p:custDataLst>
              <p:tags r:id="rId3"/>
            </p:custDataLst>
          </p:nvPr>
        </p:nvSpPr>
        <p:spPr bwMode="auto">
          <a:xfrm>
            <a:off x="5499100" y="1604963"/>
            <a:ext cx="2959100" cy="2586037"/>
          </a:xfrm>
          <a:prstGeom prst="rect"/>
          <a:solidFill>
            <a:srgbClr val="F7FDFF"/>
          </a:solidFill>
          <a:ln w="9525">
            <a:noFill/>
            <a:miter lim="800000"/>
          </a:ln>
        </p:spPr>
        <p:txBody>
          <a:bodyPr bIns="44450" lIns="90488" rIns="90488" tIns="44450"/>
          <a:p>
            <a:pPr fontAlgn="auto" indent="-342900" marL="342900">
              <a:spcBef>
                <a:spcPct val="20000"/>
              </a:spcBef>
              <a:spcAft>
                <a:spcPts val="0"/>
              </a:spcAft>
            </a:pPr>
            <a:r>
              <a:rPr altLang="zh-CN" sz="1800" lang="en-US">
                <a:solidFill>
                  <a:srgbClr val="000000"/>
                </a:solidFill>
                <a:latin typeface="微软雅黑" panose="020B0503020204020204" charset="-122"/>
                <a:ea typeface="微软雅黑" panose="020B0503020204020204" charset="-122"/>
              </a:rPr>
              <a:t>extern double A[10];</a:t>
            </a:r>
          </a:p>
          <a:p>
            <a:pPr fontAlgn="auto" indent="-342900" marL="342900">
              <a:spcBef>
                <a:spcPct val="20000"/>
              </a:spcBef>
              <a:spcAft>
                <a:spcPts val="0"/>
              </a:spcAft>
            </a:pPr>
            <a:r>
              <a:rPr altLang="zh-CN" sz="1800" lang="en-US">
                <a:solidFill>
                  <a:srgbClr val="000000"/>
                </a:solidFill>
                <a:latin typeface="微软雅黑" panose="020B0503020204020204" charset="-122"/>
                <a:ea typeface="微软雅黑" panose="020B0503020204020204" charset="-122"/>
              </a:rPr>
              <a:t>void work(int *index) {</a:t>
            </a:r>
          </a:p>
          <a:p>
            <a:pPr fontAlgn="auto" indent="-342900" marL="342900">
              <a:spcBef>
                <a:spcPct val="20000"/>
              </a:spcBef>
              <a:spcAft>
                <a:spcPts val="0"/>
              </a:spcAft>
            </a:pPr>
            <a:r>
              <a:rPr altLang="zh-CN" sz="1800" lang="en-US">
                <a:solidFill>
                  <a:srgbClr val="000000"/>
                </a:solidFill>
                <a:latin typeface="微软雅黑" panose="020B0503020204020204" charset="-122"/>
                <a:ea typeface="微软雅黑" panose="020B0503020204020204" charset="-122"/>
              </a:rPr>
              <a:t>  double temp[10];</a:t>
            </a:r>
          </a:p>
          <a:p>
            <a:pPr fontAlgn="auto" indent="-342900" marL="342900">
              <a:spcBef>
                <a:spcPct val="20000"/>
              </a:spcBef>
              <a:spcAft>
                <a:spcPts val="0"/>
              </a:spcAft>
            </a:pPr>
            <a:r>
              <a:rPr altLang="zh-CN" sz="1800" lang="en-US">
                <a:solidFill>
                  <a:srgbClr val="000000"/>
                </a:solidFill>
                <a:latin typeface="微软雅黑" panose="020B0503020204020204" charset="-122"/>
                <a:ea typeface="微软雅黑" panose="020B0503020204020204" charset="-122"/>
              </a:rPr>
              <a:t>  static int count;</a:t>
            </a:r>
          </a:p>
          <a:p>
            <a:pPr fontAlgn="auto" indent="-342900" marL="342900">
              <a:spcBef>
                <a:spcPct val="20000"/>
              </a:spcBef>
              <a:spcAft>
                <a:spcPts val="0"/>
              </a:spcAft>
            </a:pPr>
            <a:r>
              <a:rPr altLang="zh-CN" sz="1800" lang="en-US">
                <a:solidFill>
                  <a:srgbClr val="000000"/>
                </a:solidFill>
                <a:latin typeface="微软雅黑" panose="020B0503020204020204" charset="-122"/>
                <a:ea typeface="微软雅黑" panose="020B0503020204020204" charset="-122"/>
              </a:rPr>
              <a:t>  ...</a:t>
            </a:r>
          </a:p>
          <a:p>
            <a:pPr fontAlgn="auto" indent="-342900" marL="342900">
              <a:spcBef>
                <a:spcPct val="20000"/>
              </a:spcBef>
              <a:spcAft>
                <a:spcPts val="0"/>
              </a:spcAft>
            </a:pPr>
            <a:r>
              <a:rPr altLang="zh-CN" sz="1800" lang="en-US">
                <a:solidFill>
                  <a:srgbClr val="000000"/>
                </a:solidFill>
                <a:latin typeface="微软雅黑" panose="020B0503020204020204" charset="-122"/>
                <a:ea typeface="微软雅黑" panose="020B0503020204020204" charset="-122"/>
              </a:rPr>
              <a:t>}</a:t>
            </a:r>
          </a:p>
        </p:txBody>
      </p:sp>
      <p:grpSp>
        <p:nvGrpSpPr>
          <p:cNvPr id="313" name="Group 6"/>
          <p:cNvGrpSpPr/>
          <p:nvPr/>
        </p:nvGrpSpPr>
        <p:grpSpPr bwMode="auto">
          <a:xfrm>
            <a:off x="3657600" y="4114800"/>
            <a:ext cx="4330700" cy="2346325"/>
            <a:chOff x="2172" y="2641"/>
            <a:chExt cx="2728" cy="1478"/>
          </a:xfrm>
        </p:grpSpPr>
        <p:sp>
          <p:nvSpPr>
            <p:cNvPr id="1049361" name="Line 7"/>
            <p:cNvSpPr>
              <a:spLocks noChangeShapeType="1"/>
            </p:cNvSpPr>
            <p:nvPr>
              <p:custDataLst>
                <p:tags r:id="rId4"/>
              </p:custDataLst>
            </p:nvPr>
          </p:nvSpPr>
          <p:spPr bwMode="auto">
            <a:xfrm>
              <a:off x="2980" y="2641"/>
              <a:ext cx="0" cy="190"/>
            </a:xfrm>
            <a:prstGeom prst="line"/>
            <a:noFill/>
            <a:ln w="127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9362" name="Rectangle 8"/>
            <p:cNvSpPr>
              <a:spLocks noChangeArrowheads="1"/>
            </p:cNvSpPr>
            <p:nvPr>
              <p:custDataLst>
                <p:tags r:id="rId5"/>
              </p:custDataLst>
            </p:nvPr>
          </p:nvSpPr>
          <p:spPr bwMode="auto">
            <a:xfrm>
              <a:off x="2268" y="2783"/>
              <a:ext cx="1412" cy="232"/>
            </a:xfrm>
            <a:prstGeom prst="rect"/>
            <a:noFill/>
            <a:ln w="9525">
              <a:noFill/>
              <a:miter lim="800000"/>
            </a:ln>
          </p:spPr>
          <p:txBody>
            <a:bodyPr anchor="ctr" bIns="46038" lIns="92075" rIns="92075" tIns="46038" wrap="none">
              <a:spAutoFit/>
            </a:bodyPr>
            <a:p>
              <a:pPr fontAlgn="auto">
                <a:spcBef>
                  <a:spcPct val="50000"/>
                </a:spcBef>
                <a:spcAft>
                  <a:spcPts val="0"/>
                </a:spcAft>
              </a:pPr>
              <a:r>
                <a:rPr altLang="zh-CN" sz="1800" lang="en-US">
                  <a:solidFill>
                    <a:srgbClr val="000000"/>
                  </a:solidFill>
                  <a:latin typeface="Courier" pitchFamily="49" charset="0"/>
                </a:rPr>
                <a:t>A, index, count</a:t>
              </a:r>
            </a:p>
          </p:txBody>
        </p:sp>
        <p:sp>
          <p:nvSpPr>
            <p:cNvPr id="1049363" name="Line 9"/>
            <p:cNvSpPr>
              <a:spLocks noChangeShapeType="1"/>
            </p:cNvSpPr>
            <p:nvPr>
              <p:custDataLst>
                <p:tags r:id="rId6"/>
              </p:custDataLst>
            </p:nvPr>
          </p:nvSpPr>
          <p:spPr bwMode="auto">
            <a:xfrm>
              <a:off x="2980" y="2977"/>
              <a:ext cx="0" cy="334"/>
            </a:xfrm>
            <a:prstGeom prst="line"/>
            <a:noFill/>
            <a:ln w="127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9364" name="Line 10"/>
            <p:cNvSpPr>
              <a:spLocks noChangeShapeType="1"/>
            </p:cNvSpPr>
            <p:nvPr>
              <p:custDataLst>
                <p:tags r:id="rId7"/>
              </p:custDataLst>
            </p:nvPr>
          </p:nvSpPr>
          <p:spPr bwMode="auto">
            <a:xfrm>
              <a:off x="2982" y="3119"/>
              <a:ext cx="1905" cy="0"/>
            </a:xfrm>
            <a:prstGeom prst="line"/>
            <a:noFill/>
            <a:ln w="127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9365" name="Rectangle 11"/>
            <p:cNvSpPr>
              <a:spLocks noChangeArrowheads="1"/>
            </p:cNvSpPr>
            <p:nvPr>
              <p:custDataLst>
                <p:tags r:id="rId8"/>
              </p:custDataLst>
            </p:nvPr>
          </p:nvSpPr>
          <p:spPr bwMode="auto">
            <a:xfrm>
              <a:off x="2821" y="3263"/>
              <a:ext cx="462" cy="232"/>
            </a:xfrm>
            <a:prstGeom prst="rect"/>
            <a:noFill/>
            <a:ln w="9525">
              <a:noFill/>
              <a:miter lim="800000"/>
            </a:ln>
          </p:spPr>
          <p:txBody>
            <a:bodyPr anchor="ctr" bIns="46038" lIns="92075" rIns="92075" tIns="46038" wrap="none">
              <a:spAutoFit/>
            </a:bodyPr>
            <a:p>
              <a:pPr fontAlgn="auto">
                <a:spcBef>
                  <a:spcPct val="50000"/>
                </a:spcBef>
                <a:spcAft>
                  <a:spcPts val="0"/>
                </a:spcAft>
              </a:pPr>
              <a:r>
                <a:rPr altLang="zh-CN" sz="1800" lang="en-US">
                  <a:solidFill>
                    <a:srgbClr val="000000"/>
                  </a:solidFill>
                  <a:latin typeface="Courier" pitchFamily="49" charset="0"/>
                </a:rPr>
                <a:t>temp</a:t>
              </a:r>
            </a:p>
          </p:txBody>
        </p:sp>
        <p:sp>
          <p:nvSpPr>
            <p:cNvPr id="1049366" name="Rectangle 12"/>
            <p:cNvSpPr>
              <a:spLocks noChangeArrowheads="1"/>
            </p:cNvSpPr>
            <p:nvPr>
              <p:custDataLst>
                <p:tags r:id="rId9"/>
              </p:custDataLst>
            </p:nvPr>
          </p:nvSpPr>
          <p:spPr bwMode="auto">
            <a:xfrm>
              <a:off x="3756" y="3263"/>
              <a:ext cx="462" cy="232"/>
            </a:xfrm>
            <a:prstGeom prst="rect"/>
            <a:noFill/>
            <a:ln w="9525">
              <a:noFill/>
              <a:miter lim="800000"/>
            </a:ln>
          </p:spPr>
          <p:txBody>
            <a:bodyPr anchor="ctr" bIns="46038" lIns="92075" rIns="92075" tIns="46038" wrap="none">
              <a:spAutoFit/>
            </a:bodyPr>
            <a:p>
              <a:pPr fontAlgn="auto">
                <a:spcBef>
                  <a:spcPct val="50000"/>
                </a:spcBef>
                <a:spcAft>
                  <a:spcPts val="0"/>
                </a:spcAft>
              </a:pPr>
              <a:r>
                <a:rPr altLang="zh-CN" sz="1800" lang="en-US">
                  <a:solidFill>
                    <a:srgbClr val="000000"/>
                  </a:solidFill>
                  <a:latin typeface="Courier" pitchFamily="49" charset="0"/>
                </a:rPr>
                <a:t>temp</a:t>
              </a:r>
            </a:p>
          </p:txBody>
        </p:sp>
        <p:sp>
          <p:nvSpPr>
            <p:cNvPr id="1049367" name="Line 13"/>
            <p:cNvSpPr>
              <a:spLocks noChangeShapeType="1"/>
            </p:cNvSpPr>
            <p:nvPr>
              <p:custDataLst>
                <p:tags r:id="rId10"/>
              </p:custDataLst>
            </p:nvPr>
          </p:nvSpPr>
          <p:spPr bwMode="auto">
            <a:xfrm>
              <a:off x="3988" y="3121"/>
              <a:ext cx="0" cy="190"/>
            </a:xfrm>
            <a:prstGeom prst="line"/>
            <a:noFill/>
            <a:ln w="127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9368" name="Line 14"/>
            <p:cNvSpPr>
              <a:spLocks noChangeShapeType="1"/>
            </p:cNvSpPr>
            <p:nvPr>
              <p:custDataLst>
                <p:tags r:id="rId11"/>
              </p:custDataLst>
            </p:nvPr>
          </p:nvSpPr>
          <p:spPr bwMode="auto">
            <a:xfrm>
              <a:off x="4900" y="3121"/>
              <a:ext cx="0" cy="190"/>
            </a:xfrm>
            <a:prstGeom prst="line"/>
            <a:noFill/>
            <a:ln w="127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9369" name="Line 15"/>
            <p:cNvSpPr>
              <a:spLocks noChangeShapeType="1"/>
            </p:cNvSpPr>
            <p:nvPr>
              <p:custDataLst>
                <p:tags r:id="rId12"/>
              </p:custDataLst>
            </p:nvPr>
          </p:nvSpPr>
          <p:spPr bwMode="auto">
            <a:xfrm>
              <a:off x="2982" y="3743"/>
              <a:ext cx="1905" cy="0"/>
            </a:xfrm>
            <a:prstGeom prst="line"/>
            <a:noFill/>
            <a:ln w="127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9370" name="Line 16"/>
            <p:cNvSpPr>
              <a:spLocks noChangeShapeType="1"/>
            </p:cNvSpPr>
            <p:nvPr>
              <p:custDataLst>
                <p:tags r:id="rId13"/>
              </p:custDataLst>
            </p:nvPr>
          </p:nvSpPr>
          <p:spPr bwMode="auto">
            <a:xfrm>
              <a:off x="3988" y="3505"/>
              <a:ext cx="0" cy="238"/>
            </a:xfrm>
            <a:prstGeom prst="line"/>
            <a:noFill/>
            <a:ln w="127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9371" name="Line 17"/>
            <p:cNvSpPr>
              <a:spLocks noChangeShapeType="1"/>
            </p:cNvSpPr>
            <p:nvPr>
              <p:custDataLst>
                <p:tags r:id="rId14"/>
              </p:custDataLst>
            </p:nvPr>
          </p:nvSpPr>
          <p:spPr bwMode="auto">
            <a:xfrm>
              <a:off x="4900" y="3505"/>
              <a:ext cx="0" cy="238"/>
            </a:xfrm>
            <a:prstGeom prst="line"/>
            <a:noFill/>
            <a:ln w="127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sp>
          <p:nvSpPr>
            <p:cNvPr id="1049372" name="Rectangle 18"/>
            <p:cNvSpPr>
              <a:spLocks noChangeArrowheads="1"/>
            </p:cNvSpPr>
            <p:nvPr>
              <p:custDataLst>
                <p:tags r:id="rId15"/>
              </p:custDataLst>
            </p:nvPr>
          </p:nvSpPr>
          <p:spPr bwMode="auto">
            <a:xfrm>
              <a:off x="2172" y="3887"/>
              <a:ext cx="1412" cy="232"/>
            </a:xfrm>
            <a:prstGeom prst="rect"/>
            <a:noFill/>
            <a:ln w="9525">
              <a:noFill/>
              <a:miter lim="800000"/>
            </a:ln>
          </p:spPr>
          <p:txBody>
            <a:bodyPr anchor="ctr" bIns="46038" lIns="92075" rIns="92075" tIns="46038" wrap="none">
              <a:spAutoFit/>
            </a:bodyPr>
            <a:p>
              <a:pPr fontAlgn="auto">
                <a:spcBef>
                  <a:spcPct val="50000"/>
                </a:spcBef>
                <a:spcAft>
                  <a:spcPts val="0"/>
                </a:spcAft>
              </a:pPr>
              <a:r>
                <a:rPr altLang="zh-CN" sz="1800" lang="en-US">
                  <a:solidFill>
                    <a:srgbClr val="000000"/>
                  </a:solidFill>
                  <a:latin typeface="Courier" pitchFamily="49" charset="0"/>
                </a:rPr>
                <a:t>A, index, count</a:t>
              </a:r>
            </a:p>
          </p:txBody>
        </p:sp>
        <p:sp>
          <p:nvSpPr>
            <p:cNvPr id="1049373" name="Line 19"/>
            <p:cNvSpPr>
              <a:spLocks noChangeShapeType="1"/>
            </p:cNvSpPr>
            <p:nvPr>
              <p:custDataLst>
                <p:tags r:id="rId16"/>
              </p:custDataLst>
            </p:nvPr>
          </p:nvSpPr>
          <p:spPr bwMode="auto">
            <a:xfrm>
              <a:off x="2967" y="3505"/>
              <a:ext cx="0" cy="430"/>
            </a:xfrm>
            <a:prstGeom prst="line"/>
            <a:noFill/>
            <a:ln w="12700">
              <a:solidFill>
                <a:schemeClr val="tx1"/>
              </a:solidFill>
              <a:round/>
              <a:headEnd type="none" w="sm" len="sm"/>
              <a:tailEnd type="none" w="sm" len="sm"/>
            </a:ln>
          </p:spPr>
          <p:txBody>
            <a:bodyPr anchor="ctr" wrap="none"/>
            <a:p>
              <a:pPr eaLnBrk="1" fontAlgn="auto" hangingPunct="1">
                <a:spcBef>
                  <a:spcPts val="0"/>
                </a:spcBef>
                <a:spcAft>
                  <a:spcPts val="0"/>
                </a:spcAft>
              </a:pPr>
              <a:endParaRPr lang="en-US">
                <a:solidFill>
                  <a:srgbClr val="000000"/>
                </a:solidFill>
              </a:endParaRPr>
            </a:p>
          </p:txBody>
        </p:sp>
      </p:grpSp>
      <p:sp>
        <p:nvSpPr>
          <p:cNvPr id="1049374" name="Rectangle 20"/>
          <p:cNvSpPr>
            <a:spLocks noChangeArrowheads="1"/>
          </p:cNvSpPr>
          <p:nvPr>
            <p:custDataLst>
              <p:tags r:id="rId17"/>
            </p:custDataLst>
          </p:nvPr>
        </p:nvSpPr>
        <p:spPr bwMode="auto">
          <a:xfrm>
            <a:off x="685800" y="4648200"/>
            <a:ext cx="2743200" cy="1476375"/>
          </a:xfrm>
          <a:prstGeom prst="rect"/>
          <a:solidFill>
            <a:srgbClr val="FFFFE7"/>
          </a:solidFill>
          <a:ln w="9525">
            <a:solidFill>
              <a:schemeClr val="tx1"/>
            </a:solidFill>
            <a:miter lim="800000"/>
          </a:ln>
          <a:effectLst>
            <a:outerShdw algn="ctr" dir="2700000" dist="107763" rotWithShape="0">
              <a:schemeClr val="bg2"/>
            </a:outerShdw>
          </a:effectLst>
        </p:spPr>
        <p:txBody>
          <a:bodyPr bIns="46038" lIns="92075" rIns="92075" tIns="46038">
            <a:spAutoFit/>
          </a:bodyPr>
          <a:p>
            <a:pPr eaLnBrk="1" fontAlgn="auto" hangingPunct="1">
              <a:spcBef>
                <a:spcPct val="50000"/>
              </a:spcBef>
              <a:spcAft>
                <a:spcPts val="0"/>
              </a:spcAft>
            </a:pPr>
            <a:r>
              <a:rPr altLang="zh-CN" dirty="0" sz="2000" lang="en-US">
                <a:solidFill>
                  <a:srgbClr val="000000"/>
                </a:solidFill>
                <a:latin typeface="微软雅黑" panose="020B0503020204020204" charset="-122"/>
                <a:ea typeface="微软雅黑" panose="020B0503020204020204" charset="-122"/>
              </a:rPr>
              <a:t>A、 index和count由所有线程共享。</a:t>
            </a:r>
          </a:p>
          <a:p>
            <a:pPr eaLnBrk="1" fontAlgn="auto" hangingPunct="1">
              <a:spcBef>
                <a:spcPct val="50000"/>
              </a:spcBef>
              <a:spcAft>
                <a:spcPts val="0"/>
              </a:spcAft>
            </a:pPr>
            <a:r>
              <a:rPr altLang="zh-CN" dirty="0" sz="2000" lang="en-US">
                <a:solidFill>
                  <a:srgbClr val="000000"/>
                </a:solidFill>
                <a:latin typeface="微软雅黑" panose="020B0503020204020204" charset="-122"/>
                <a:ea typeface="微软雅黑" panose="020B0503020204020204" charset="-122"/>
              </a:rPr>
              <a:t>temp是每个线程的本地</a:t>
            </a:r>
            <a:r>
              <a:rPr altLang="en-US" dirty="0" sz="2000" lang="zh-CN">
                <a:solidFill>
                  <a:srgbClr val="000000"/>
                </a:solidFill>
                <a:latin typeface="微软雅黑" panose="020B0503020204020204" charset="-122"/>
                <a:ea typeface="微软雅黑" panose="020B0503020204020204" charset="-122"/>
              </a:rPr>
              <a:t>变量</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316" name=""/>
        <p:cNvGrpSpPr/>
        <p:nvPr/>
      </p:nvGrpSpPr>
      <p:grpSpPr>
        <a:xfrm>
          <a:off x="0" y="0"/>
          <a:ext cx="0" cy="0"/>
          <a:chOff x="0" y="0"/>
          <a:chExt cx="0" cy="0"/>
        </a:xfrm>
      </p:grpSpPr>
      <p:sp>
        <p:nvSpPr>
          <p:cNvPr id="1049378" name="Title 1"/>
          <p:cNvSpPr>
            <a:spLocks noGrp="1"/>
          </p:cNvSpPr>
          <p:nvPr>
            <p:ph type="title"/>
          </p:nvPr>
        </p:nvSpPr>
        <p:spPr/>
        <p:txBody>
          <a:bodyPr/>
          <a:p>
            <a:r>
              <a:rPr altLang="zh-CN" dirty="0" lang="en-US">
                <a:latin typeface="微软雅黑" panose="020B0503020204020204" charset="-122"/>
                <a:ea typeface="微软雅黑" panose="020B0503020204020204" charset="-122"/>
                <a:cs typeface="MS PGothic" panose="020B0600070205080204" pitchFamily="-96" charset="-128"/>
              </a:rPr>
              <a:t>数据共享：更改存储属性</a:t>
            </a:r>
          </a:p>
        </p:txBody>
      </p:sp>
      <p:sp>
        <p:nvSpPr>
          <p:cNvPr id="1049379"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380" name="内容占位符 2"/>
          <p:cNvSpPr>
            <a:spLocks noGrp="1"/>
          </p:cNvSpPr>
          <p:nvPr>
            <p:ph idx="1"/>
          </p:nvPr>
        </p:nvSpPr>
        <p:spPr>
          <a:xfrm>
            <a:off x="457200" y="990600"/>
            <a:ext cx="7896225" cy="5343525"/>
          </a:xfrm>
        </p:spPr>
        <p:txBody>
          <a:bodyPr/>
          <a:p>
            <a:r>
              <a:rPr altLang="en-US" dirty="0" lang="zh-CN">
                <a:latin typeface="微软雅黑" panose="020B0503020204020204" charset="-122"/>
                <a:ea typeface="微软雅黑" panose="020B0503020204020204" charset="-122"/>
              </a:rPr>
              <a:t>可以使用以下子句选择性地更改结构体中</a:t>
            </a:r>
            <a:r>
              <a:rPr altLang="zh-CN" dirty="0" lang="en-US">
                <a:latin typeface="微软雅黑" panose="020B0503020204020204" charset="-122"/>
                <a:ea typeface="微软雅黑" panose="020B0503020204020204" charset="-122"/>
              </a:rPr>
              <a:t>list</a:t>
            </a:r>
            <a:r>
              <a:rPr altLang="en-US" dirty="0" lang="zh-CN">
                <a:latin typeface="微软雅黑" panose="020B0503020204020204" charset="-122"/>
                <a:ea typeface="微软雅黑" panose="020B0503020204020204" charset="-122"/>
              </a:rPr>
              <a:t>的存储属性*（注意：列表是以逗号分隔的变量列表）</a:t>
            </a:r>
          </a:p>
          <a:p>
            <a:pPr lvl="1"/>
            <a:r>
              <a:rPr altLang="zh-CN" dirty="0" lang="en-US">
                <a:latin typeface="微软雅黑" panose="020B0503020204020204" charset="-122"/>
                <a:ea typeface="微软雅黑" panose="020B0503020204020204" charset="-122"/>
              </a:rPr>
              <a:t>shared(list)</a:t>
            </a:r>
            <a:endParaRPr altLang="en-US" dirty="0" lang="zh-CN">
              <a:latin typeface="微软雅黑" panose="020B0503020204020204" charset="-122"/>
              <a:ea typeface="微软雅黑" panose="020B0503020204020204" charset="-122"/>
            </a:endParaRPr>
          </a:p>
          <a:p>
            <a:pPr lvl="1"/>
            <a:r>
              <a:rPr altLang="zh-CN" dirty="0" lang="en-US">
                <a:latin typeface="微软雅黑" panose="020B0503020204020204" charset="-122"/>
                <a:ea typeface="微软雅黑" panose="020B0503020204020204" charset="-122"/>
              </a:rPr>
              <a:t>private(list)</a:t>
            </a:r>
          </a:p>
          <a:p>
            <a:pPr lvl="1"/>
            <a:r>
              <a:rPr altLang="en-US" dirty="0" lang="zh-CN">
                <a:latin typeface="微软雅黑" panose="020B0503020204020204" charset="-122"/>
                <a:ea typeface="微软雅黑" panose="020B0503020204020204" charset="-122"/>
              </a:rPr>
              <a:t>firstprivate</a:t>
            </a:r>
            <a:r>
              <a:rPr altLang="zh-CN" dirty="0" lang="en-US">
                <a:latin typeface="微软雅黑" panose="020B0503020204020204" charset="-122"/>
                <a:ea typeface="微软雅黑" panose="020B0503020204020204" charset="-122"/>
                <a:sym typeface="+mn-ea"/>
              </a:rPr>
              <a:t>(list)</a:t>
            </a:r>
            <a:endParaRPr altLang="en-US" dirty="0" lang="zh-CN">
              <a:latin typeface="微软雅黑" panose="020B0503020204020204" charset="-122"/>
              <a:ea typeface="微软雅黑" panose="020B0503020204020204" charset="-122"/>
            </a:endParaRPr>
          </a:p>
          <a:p>
            <a:r>
              <a:rPr altLang="en-US" dirty="0" lang="zh-CN">
                <a:latin typeface="微软雅黑" panose="020B0503020204020204" charset="-122"/>
                <a:ea typeface="微软雅黑" panose="020B0503020204020204" charset="-122"/>
              </a:rPr>
              <a:t>这些属性设置可以用于</a:t>
            </a:r>
            <a:r>
              <a:rPr altLang="zh-CN" dirty="0" lang="en-US">
                <a:latin typeface="微软雅黑" panose="020B0503020204020204" charset="-122"/>
                <a:ea typeface="微软雅黑" panose="020B0503020204020204" charset="-122"/>
              </a:rPr>
              <a:t>parallel</a:t>
            </a:r>
            <a:r>
              <a:rPr altLang="en-US" dirty="0" lang="zh-CN">
                <a:latin typeface="微软雅黑" panose="020B0503020204020204" charset="-122"/>
                <a:ea typeface="微软雅黑" panose="020B0503020204020204" charset="-122"/>
              </a:rPr>
              <a:t>和</a:t>
            </a:r>
            <a:r>
              <a:rPr altLang="zh-CN" dirty="0" lang="en-US">
                <a:latin typeface="微软雅黑" panose="020B0503020204020204" charset="-122"/>
                <a:ea typeface="微软雅黑" panose="020B0503020204020204" charset="-122"/>
              </a:rPr>
              <a:t>for</a:t>
            </a:r>
            <a:r>
              <a:rPr altLang="en-US" dirty="0" lang="zh-CN">
                <a:latin typeface="微软雅黑" panose="020B0503020204020204" charset="-122"/>
                <a:ea typeface="微软雅黑" panose="020B0503020204020204" charset="-122"/>
              </a:rPr>
              <a:t>结构体，而不是只能用于</a:t>
            </a:r>
            <a:r>
              <a:rPr altLang="zh-CN" dirty="0" lang="en-US">
                <a:latin typeface="微软雅黑" panose="020B0503020204020204" charset="-122"/>
                <a:ea typeface="微软雅黑" panose="020B0503020204020204" charset="-122"/>
              </a:rPr>
              <a:t>parallel</a:t>
            </a:r>
            <a:r>
              <a:rPr altLang="en-US" dirty="0" lang="zh-CN">
                <a:latin typeface="微软雅黑" panose="020B0503020204020204" charset="-122"/>
                <a:ea typeface="微软雅黑" panose="020B0503020204020204" charset="-122"/>
              </a:rPr>
              <a:t>结构体</a:t>
            </a:r>
          </a:p>
          <a:p>
            <a:r>
              <a:rPr altLang="en-US" dirty="0" lang="zh-CN">
                <a:latin typeface="微软雅黑" panose="020B0503020204020204" charset="-122"/>
                <a:ea typeface="微软雅黑" panose="020B0503020204020204" charset="-122"/>
              </a:rPr>
              <a:t>强制程序员显式定义存储属性</a:t>
            </a:r>
          </a:p>
          <a:p>
            <a:pPr lvl="1"/>
            <a:r>
              <a:rPr altLang="zh-CN" dirty="0" lang="en-US">
                <a:latin typeface="微软雅黑" panose="020B0503020204020204" charset="-122"/>
                <a:ea typeface="微软雅黑" panose="020B0503020204020204" charset="-122"/>
              </a:rPr>
              <a:t>default(none)</a:t>
            </a:r>
          </a:p>
        </p:txBody>
      </p:sp>
      <p:sp>
        <p:nvSpPr>
          <p:cNvPr id="1049381" name="Text Box 4"/>
          <p:cNvSpPr txBox="1">
            <a:spLocks noChangeArrowheads="1"/>
          </p:cNvSpPr>
          <p:nvPr>
            <p:custDataLst>
              <p:tags r:id="rId2"/>
            </p:custDataLst>
          </p:nvPr>
        </p:nvSpPr>
        <p:spPr bwMode="auto">
          <a:xfrm>
            <a:off x="4498340" y="1954530"/>
            <a:ext cx="3388360" cy="645160"/>
          </a:xfrm>
          <a:prstGeom prst="rect"/>
          <a:solidFill>
            <a:srgbClr val="FFFFE7"/>
          </a:solidFill>
          <a:ln w="12700">
            <a:noFill/>
            <a:miter lim="800000"/>
            <a:headEnd type="none" w="sm" len="sm"/>
            <a:tailEnd type="none" w="sm" len="sm"/>
          </a:ln>
          <a:effectLst>
            <a:outerShdw algn="ctr" dir="2700000" dist="107763" rotWithShape="0">
              <a:schemeClr val="bg2"/>
            </a:outerShdw>
          </a:effectLst>
        </p:spPr>
        <p:txBody>
          <a:bodyPr wrap="square">
            <a:spAutoFit/>
          </a:bodyPr>
          <a:p>
            <a:pPr algn="ctr" eaLnBrk="1" fontAlgn="auto" hangingPunct="1">
              <a:spcBef>
                <a:spcPct val="50000"/>
              </a:spcBef>
              <a:spcAft>
                <a:spcPts val="0"/>
              </a:spcAft>
            </a:pPr>
            <a:r>
              <a:rPr altLang="zh-CN" dirty="0" sz="1800" lang="en-US" err="1">
                <a:solidFill>
                  <a:srgbClr val="000000"/>
                </a:solidFill>
                <a:latin typeface="微软雅黑" panose="020B0503020204020204" charset="-122"/>
                <a:ea typeface="微软雅黑" panose="020B0503020204020204" charset="-122"/>
                <a:cs typeface="微软雅黑" panose="020B0503020204020204" charset="-122"/>
              </a:rPr>
              <a:t>这些子句适用于OpenMP</a:t>
            </a:r>
            <a:r>
              <a:rPr altLang="en-US" dirty="0" sz="1800" lang="zh-CN">
                <a:solidFill>
                  <a:srgbClr val="000000"/>
                </a:solidFill>
                <a:latin typeface="微软雅黑" panose="020B0503020204020204" charset="-122"/>
                <a:ea typeface="微软雅黑" panose="020B0503020204020204" charset="-122"/>
                <a:cs typeface="微软雅黑" panose="020B0503020204020204" charset="-122"/>
              </a:rPr>
              <a:t>的结构体语句</a:t>
            </a:r>
            <a:r>
              <a:rPr altLang="zh-CN" dirty="0" sz="1800" lang="en-US">
                <a:solidFill>
                  <a:srgbClr val="000000"/>
                </a:solidFill>
                <a:latin typeface="微软雅黑" panose="020B0503020204020204" charset="-122"/>
                <a:ea typeface="微软雅黑" panose="020B0503020204020204" charset="-122"/>
                <a:cs typeface="微软雅黑" panose="020B0503020204020204" charset="-122"/>
              </a:rPr>
              <a:t>，</a:t>
            </a:r>
            <a:r>
              <a:rPr altLang="zh-CN" dirty="0" sz="1800" lang="en-US" err="1">
                <a:solidFill>
                  <a:srgbClr val="000000"/>
                </a:solidFill>
                <a:latin typeface="微软雅黑" panose="020B0503020204020204" charset="-122"/>
                <a:ea typeface="微软雅黑" panose="020B0503020204020204" charset="-122"/>
                <a:cs typeface="微软雅黑" panose="020B0503020204020204" charset="-122"/>
              </a:rPr>
              <a:t>而不适用于整个区域</a:t>
            </a:r>
            <a:endParaRPr altLang="zh-CN" dirty="0" sz="1800" lang="en-US">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49382" name="Text Box 4"/>
          <p:cNvSpPr txBox="1">
            <a:spLocks noChangeArrowheads="1"/>
          </p:cNvSpPr>
          <p:nvPr>
            <p:custDataLst>
              <p:tags r:id="rId3"/>
            </p:custDataLst>
          </p:nvPr>
        </p:nvSpPr>
        <p:spPr bwMode="auto">
          <a:xfrm>
            <a:off x="4498340" y="4265930"/>
            <a:ext cx="3743325" cy="368300"/>
          </a:xfrm>
          <a:prstGeom prst="rect"/>
          <a:solidFill>
            <a:srgbClr val="FFFFE7"/>
          </a:solidFill>
          <a:ln w="12700">
            <a:noFill/>
            <a:miter lim="800000"/>
            <a:headEnd type="none" w="sm" len="sm"/>
            <a:tailEnd type="none" w="sm" len="sm"/>
          </a:ln>
          <a:effectLst>
            <a:outerShdw algn="ctr" dir="2700000" dist="107763" rotWithShape="0">
              <a:schemeClr val="bg2"/>
            </a:outerShdw>
          </a:effectLst>
        </p:spPr>
        <p:txBody>
          <a:bodyPr wrap="square">
            <a:spAutoFit/>
          </a:bodyPr>
          <a:p>
            <a:pPr algn="ctr" eaLnBrk="1" fontAlgn="auto" hangingPunct="1">
              <a:spcBef>
                <a:spcPct val="50000"/>
              </a:spcBef>
              <a:spcAft>
                <a:spcPts val="0"/>
              </a:spcAft>
            </a:pPr>
            <a:r>
              <a:rPr altLang="zh-CN" dirty="0" sz="1800" lang="en-US">
                <a:solidFill>
                  <a:srgbClr val="000000"/>
                </a:solidFill>
                <a:latin typeface="微软雅黑" panose="020B0503020204020204" charset="-122"/>
                <a:ea typeface="微软雅黑" panose="020B0503020204020204" charset="-122"/>
                <a:cs typeface="微软雅黑" panose="020B0503020204020204" charset="-122"/>
              </a:rPr>
              <a:t>default（）</a:t>
            </a:r>
            <a:r>
              <a:rPr altLang="zh-CN" dirty="0" sz="1800" lang="en-US" err="1">
                <a:solidFill>
                  <a:srgbClr val="000000"/>
                </a:solidFill>
                <a:latin typeface="微软雅黑" panose="020B0503020204020204" charset="-122"/>
                <a:ea typeface="微软雅黑" panose="020B0503020204020204" charset="-122"/>
                <a:cs typeface="微软雅黑" panose="020B0503020204020204" charset="-122"/>
              </a:rPr>
              <a:t>可以用于并行</a:t>
            </a:r>
            <a:r>
              <a:rPr altLang="en-US" dirty="0" sz="1800" lang="zh-CN">
                <a:solidFill>
                  <a:srgbClr val="000000"/>
                </a:solidFill>
                <a:latin typeface="微软雅黑" panose="020B0503020204020204" charset="-122"/>
                <a:ea typeface="微软雅黑" panose="020B0503020204020204" charset="-122"/>
                <a:cs typeface="微软雅黑" panose="020B0503020204020204" charset="-122"/>
              </a:rPr>
              <a:t>结构体</a:t>
            </a:r>
            <a:endParaRPr altLang="zh-CN" dirty="0" sz="1800" lang="en-US">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319" name=""/>
        <p:cNvGrpSpPr/>
        <p:nvPr/>
      </p:nvGrpSpPr>
      <p:grpSpPr>
        <a:xfrm>
          <a:off x="0" y="0"/>
          <a:ext cx="0" cy="0"/>
          <a:chOff x="0" y="0"/>
          <a:chExt cx="0" cy="0"/>
        </a:xfrm>
      </p:grpSpPr>
      <p:sp>
        <p:nvSpPr>
          <p:cNvPr id="1049386"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数据共享：</a:t>
            </a:r>
            <a:r>
              <a:rPr altLang="zh-CN" dirty="0" lang="en-US">
                <a:latin typeface="微软雅黑" panose="020B0503020204020204" charset="-122"/>
                <a:ea typeface="微软雅黑" panose="020B0503020204020204" charset="-122"/>
                <a:cs typeface="MS PGothic" panose="020B0600070205080204" pitchFamily="-96" charset="-128"/>
              </a:rPr>
              <a:t>private</a:t>
            </a:r>
            <a:r>
              <a:rPr altLang="en-US" dirty="0" lang="zh-CN">
                <a:latin typeface="微软雅黑" panose="020B0503020204020204" charset="-122"/>
                <a:ea typeface="微软雅黑" panose="020B0503020204020204" charset="-122"/>
                <a:cs typeface="MS PGothic" panose="020B0600070205080204" pitchFamily="-96" charset="-128"/>
              </a:rPr>
              <a:t>子句</a:t>
            </a:r>
          </a:p>
        </p:txBody>
      </p:sp>
      <p:sp>
        <p:nvSpPr>
          <p:cNvPr id="1049387"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388" name="内容占位符 2"/>
          <p:cNvSpPr>
            <a:spLocks noGrp="1"/>
          </p:cNvSpPr>
          <p:nvPr>
            <p:ph idx="1"/>
          </p:nvPr>
        </p:nvSpPr>
        <p:spPr>
          <a:xfrm>
            <a:off x="457200" y="990600"/>
            <a:ext cx="7896225" cy="5343525"/>
          </a:xfrm>
        </p:spPr>
        <p:txBody>
          <a:bodyPr/>
          <a:p>
            <a:r>
              <a:rPr altLang="en-US" lang="zh-CN">
                <a:latin typeface="微软雅黑" panose="020B0503020204020204" charset="-122"/>
                <a:ea typeface="微软雅黑" panose="020B0503020204020204" charset="-122"/>
              </a:rPr>
              <a:t>private</a:t>
            </a:r>
            <a:r>
              <a:rPr altLang="zh-CN" lang="en-US">
                <a:latin typeface="微软雅黑" panose="020B0503020204020204" charset="-122"/>
                <a:ea typeface="微软雅黑" panose="020B0503020204020204" charset="-122"/>
              </a:rPr>
              <a:t>(</a:t>
            </a:r>
            <a:r>
              <a:rPr altLang="en-US" lang="zh-CN">
                <a:latin typeface="微软雅黑" panose="020B0503020204020204" charset="-122"/>
                <a:ea typeface="微软雅黑" panose="020B0503020204020204" charset="-122"/>
              </a:rPr>
              <a:t>var</a:t>
            </a:r>
            <a:r>
              <a:rPr altLang="zh-CN" lang="en-US">
                <a:latin typeface="微软雅黑" panose="020B0503020204020204" charset="-122"/>
                <a:ea typeface="微软雅黑" panose="020B0503020204020204" charset="-122"/>
              </a:rPr>
              <a:t>) </a:t>
            </a:r>
            <a:r>
              <a:rPr altLang="en-US" lang="zh-CN">
                <a:latin typeface="微软雅黑" panose="020B0503020204020204" charset="-122"/>
                <a:ea typeface="微软雅黑" panose="020B0503020204020204" charset="-122"/>
              </a:rPr>
              <a:t>为每个线程创建一个新的var本地副本。</a:t>
            </a:r>
          </a:p>
          <a:p>
            <a:pPr lvl="1"/>
            <a:r>
              <a:rPr altLang="zh-CN" lang="en-US">
                <a:latin typeface="微软雅黑" panose="020B0503020204020204" charset="-122"/>
                <a:ea typeface="微软雅黑" panose="020B0503020204020204" charset="-122"/>
              </a:rPr>
              <a:t>private</a:t>
            </a:r>
            <a:r>
              <a:rPr altLang="en-US" lang="zh-CN">
                <a:latin typeface="微软雅黑" panose="020B0503020204020204" charset="-122"/>
                <a:ea typeface="微软雅黑" panose="020B0503020204020204" charset="-122"/>
              </a:rPr>
              <a:t>副本的值是未初始化的</a:t>
            </a:r>
          </a:p>
          <a:p>
            <a:pPr lvl="1"/>
            <a:r>
              <a:rPr altLang="en-US" lang="zh-CN">
                <a:latin typeface="微软雅黑" panose="020B0503020204020204" charset="-122"/>
                <a:ea typeface="微软雅黑" panose="020B0503020204020204" charset="-122"/>
              </a:rPr>
              <a:t>原始变量的值在并行区域之后保持不变</a:t>
            </a:r>
          </a:p>
        </p:txBody>
      </p:sp>
      <p:sp>
        <p:nvSpPr>
          <p:cNvPr id="1049389" name="Rectangle 4"/>
          <p:cNvSpPr>
            <a:spLocks noChangeArrowheads="1"/>
          </p:cNvSpPr>
          <p:nvPr>
            <p:custDataLst>
              <p:tags r:id="rId2"/>
            </p:custDataLst>
          </p:nvPr>
        </p:nvSpPr>
        <p:spPr bwMode="auto">
          <a:xfrm>
            <a:off x="2470164" y="2985136"/>
            <a:ext cx="4572000" cy="1932305"/>
          </a:xfrm>
          <a:prstGeom prst="rect"/>
          <a:solidFill>
            <a:srgbClr val="F7FDFF"/>
          </a:solidFill>
          <a:ln w="9525">
            <a:noFill/>
            <a:miter lim="800000"/>
          </a:ln>
        </p:spPr>
        <p:txBody>
          <a:bodyPr anchor="ctr" bIns="46038" lIns="92075" rIns="92075" tIns="46038">
            <a:spAutoFit/>
          </a:bodyPr>
          <a:p>
            <a:pPr fontAlgn="auto">
              <a:lnSpc>
                <a:spcPct val="90000"/>
              </a:lnSpc>
              <a:spcBef>
                <a:spcPct val="20000"/>
              </a:spcBef>
              <a:spcAft>
                <a:spcPts val="0"/>
              </a:spcAft>
            </a:pPr>
            <a:r>
              <a:rPr altLang="zh-CN" dirty="0" sz="1600" lang="en-US">
                <a:solidFill>
                  <a:srgbClr val="000000"/>
                </a:solidFill>
                <a:latin typeface="微软雅黑" panose="020B0503020204020204" charset="-122"/>
                <a:ea typeface="微软雅黑" panose="020B0503020204020204" charset="-122"/>
              </a:rPr>
              <a:t>void wrong() {</a:t>
            </a:r>
          </a:p>
          <a:p>
            <a:pPr fontAlgn="auto">
              <a:lnSpc>
                <a:spcPct val="90000"/>
              </a:lnSpc>
              <a:spcBef>
                <a:spcPct val="20000"/>
              </a:spcBef>
              <a:spcAft>
                <a:spcPts val="0"/>
              </a:spcAft>
            </a:pPr>
            <a:r>
              <a:rPr altLang="zh-CN" dirty="0" sz="1600" lang="en-US">
                <a:solidFill>
                  <a:srgbClr val="000000"/>
                </a:solidFill>
                <a:latin typeface="微软雅黑" panose="020B0503020204020204" charset="-122"/>
                <a:ea typeface="微软雅黑" panose="020B0503020204020204" charset="-122"/>
              </a:rPr>
              <a:t>      </a:t>
            </a:r>
            <a:r>
              <a:rPr altLang="zh-CN" dirty="0" sz="1600" lang="en-US" err="1">
                <a:solidFill>
                  <a:srgbClr val="000000"/>
                </a:solidFill>
                <a:latin typeface="微软雅黑" panose="020B0503020204020204" charset="-122"/>
                <a:ea typeface="微软雅黑" panose="020B0503020204020204" charset="-122"/>
              </a:rPr>
              <a:t>int</a:t>
            </a:r>
            <a:r>
              <a:rPr altLang="zh-CN" dirty="0" sz="1600" lang="en-US">
                <a:solidFill>
                  <a:srgbClr val="000000"/>
                </a:solidFill>
                <a:latin typeface="微软雅黑" panose="020B0503020204020204" charset="-122"/>
                <a:ea typeface="微软雅黑" panose="020B0503020204020204" charset="-122"/>
              </a:rPr>
              <a:t> </a:t>
            </a:r>
            <a:r>
              <a:rPr altLang="zh-CN" dirty="0" sz="1600" lang="en-US" err="1">
                <a:solidFill>
                  <a:srgbClr val="000000"/>
                </a:solidFill>
                <a:latin typeface="微软雅黑" panose="020B0503020204020204" charset="-122"/>
                <a:ea typeface="微软雅黑" panose="020B0503020204020204" charset="-122"/>
              </a:rPr>
              <a:t>tmp</a:t>
            </a:r>
            <a:r>
              <a:rPr altLang="zh-CN" dirty="0" sz="1600" lang="en-US">
                <a:solidFill>
                  <a:srgbClr val="000000"/>
                </a:solidFill>
                <a:latin typeface="微软雅黑" panose="020B0503020204020204" charset="-122"/>
                <a:ea typeface="微软雅黑" panose="020B0503020204020204" charset="-122"/>
              </a:rPr>
              <a:t> = 0;</a:t>
            </a:r>
          </a:p>
          <a:p>
            <a:pPr fontAlgn="auto">
              <a:lnSpc>
                <a:spcPct val="90000"/>
              </a:lnSpc>
              <a:spcBef>
                <a:spcPct val="20000"/>
              </a:spcBef>
              <a:spcAft>
                <a:spcPts val="0"/>
              </a:spcAft>
            </a:pPr>
            <a:r>
              <a:rPr altLang="zh-CN" dirty="0" sz="1600" lang="en-US">
                <a:solidFill>
                  <a:srgbClr val="000000"/>
                </a:solidFill>
                <a:latin typeface="微软雅黑" panose="020B0503020204020204" charset="-122"/>
                <a:ea typeface="微软雅黑" panose="020B0503020204020204" charset="-122"/>
              </a:rPr>
              <a:t>#</a:t>
            </a:r>
            <a:r>
              <a:rPr altLang="zh-CN" dirty="0" sz="1600" lang="en-US" err="1">
                <a:solidFill>
                  <a:srgbClr val="000000"/>
                </a:solidFill>
                <a:latin typeface="微软雅黑" panose="020B0503020204020204" charset="-122"/>
                <a:ea typeface="微软雅黑" panose="020B0503020204020204" charset="-122"/>
              </a:rPr>
              <a:t>pragma</a:t>
            </a:r>
            <a:r>
              <a:rPr altLang="zh-CN" dirty="0" sz="1600" lang="en-US">
                <a:solidFill>
                  <a:srgbClr val="000000"/>
                </a:solidFill>
                <a:latin typeface="微软雅黑" panose="020B0503020204020204" charset="-122"/>
                <a:ea typeface="微软雅黑" panose="020B0503020204020204" charset="-122"/>
              </a:rPr>
              <a:t> </a:t>
            </a:r>
            <a:r>
              <a:rPr altLang="zh-CN" dirty="0" sz="1600" lang="en-US" err="1">
                <a:solidFill>
                  <a:srgbClr val="000000"/>
                </a:solidFill>
                <a:latin typeface="微软雅黑" panose="020B0503020204020204" charset="-122"/>
                <a:ea typeface="微软雅黑" panose="020B0503020204020204" charset="-122"/>
              </a:rPr>
              <a:t>omp</a:t>
            </a:r>
            <a:r>
              <a:rPr altLang="zh-CN" dirty="0" sz="1600" lang="en-US">
                <a:solidFill>
                  <a:srgbClr val="000000"/>
                </a:solidFill>
                <a:latin typeface="微软雅黑" panose="020B0503020204020204" charset="-122"/>
                <a:ea typeface="微软雅黑" panose="020B0503020204020204" charset="-122"/>
              </a:rPr>
              <a:t> parallel for private(</a:t>
            </a:r>
            <a:r>
              <a:rPr altLang="zh-CN" dirty="0" sz="1600" lang="en-US" err="1">
                <a:solidFill>
                  <a:srgbClr val="000000"/>
                </a:solidFill>
                <a:latin typeface="微软雅黑" panose="020B0503020204020204" charset="-122"/>
                <a:ea typeface="微软雅黑" panose="020B0503020204020204" charset="-122"/>
              </a:rPr>
              <a:t>tmp</a:t>
            </a:r>
            <a:r>
              <a:rPr altLang="zh-CN" dirty="0" sz="1600" lang="en-US">
                <a:solidFill>
                  <a:srgbClr val="000000"/>
                </a:solidFill>
                <a:latin typeface="微软雅黑" panose="020B0503020204020204" charset="-122"/>
                <a:ea typeface="微软雅黑" panose="020B0503020204020204" charset="-122"/>
              </a:rPr>
              <a:t>)</a:t>
            </a:r>
          </a:p>
          <a:p>
            <a:pPr fontAlgn="auto">
              <a:lnSpc>
                <a:spcPct val="90000"/>
              </a:lnSpc>
              <a:spcBef>
                <a:spcPct val="20000"/>
              </a:spcBef>
              <a:spcAft>
                <a:spcPts val="0"/>
              </a:spcAft>
            </a:pPr>
            <a:r>
              <a:rPr altLang="zh-CN" dirty="0" sz="1600" lang="en-US">
                <a:solidFill>
                  <a:srgbClr val="000000"/>
                </a:solidFill>
                <a:latin typeface="微软雅黑" panose="020B0503020204020204" charset="-122"/>
                <a:ea typeface="微软雅黑" panose="020B0503020204020204" charset="-122"/>
              </a:rPr>
              <a:t>      for (</a:t>
            </a:r>
            <a:r>
              <a:rPr altLang="zh-CN" dirty="0" sz="1600" lang="en-US" err="1">
                <a:solidFill>
                  <a:srgbClr val="000000"/>
                </a:solidFill>
                <a:latin typeface="微软雅黑" panose="020B0503020204020204" charset="-122"/>
                <a:ea typeface="微软雅黑" panose="020B0503020204020204" charset="-122"/>
              </a:rPr>
              <a:t>int</a:t>
            </a:r>
            <a:r>
              <a:rPr altLang="zh-CN" dirty="0" sz="1600" lang="en-US">
                <a:solidFill>
                  <a:srgbClr val="000000"/>
                </a:solidFill>
                <a:latin typeface="微软雅黑" panose="020B0503020204020204" charset="-122"/>
                <a:ea typeface="微软雅黑" panose="020B0503020204020204" charset="-122"/>
              </a:rPr>
              <a:t> j = 0; j &lt; 1000; ++j) </a:t>
            </a:r>
          </a:p>
          <a:p>
            <a:pPr fontAlgn="auto">
              <a:lnSpc>
                <a:spcPct val="90000"/>
              </a:lnSpc>
              <a:spcBef>
                <a:spcPct val="20000"/>
              </a:spcBef>
              <a:spcAft>
                <a:spcPts val="0"/>
              </a:spcAft>
            </a:pPr>
            <a:r>
              <a:rPr altLang="zh-CN" dirty="0" sz="1600" lang="en-US">
                <a:solidFill>
                  <a:srgbClr val="000000"/>
                </a:solidFill>
                <a:latin typeface="微软雅黑" panose="020B0503020204020204" charset="-122"/>
                <a:ea typeface="微软雅黑" panose="020B0503020204020204" charset="-122"/>
              </a:rPr>
              <a:t>	    </a:t>
            </a:r>
            <a:r>
              <a:rPr altLang="zh-CN" dirty="0" sz="1600" lang="en-US" err="1">
                <a:solidFill>
                  <a:srgbClr val="000000"/>
                </a:solidFill>
                <a:latin typeface="微软雅黑" panose="020B0503020204020204" charset="-122"/>
                <a:ea typeface="微软雅黑" panose="020B0503020204020204" charset="-122"/>
              </a:rPr>
              <a:t>tmp</a:t>
            </a:r>
            <a:r>
              <a:rPr altLang="zh-CN" dirty="0" sz="1600" lang="en-US">
                <a:solidFill>
                  <a:srgbClr val="000000"/>
                </a:solidFill>
                <a:latin typeface="微软雅黑" panose="020B0503020204020204" charset="-122"/>
                <a:ea typeface="微软雅黑" panose="020B0503020204020204" charset="-122"/>
              </a:rPr>
              <a:t> += j;</a:t>
            </a:r>
          </a:p>
          <a:p>
            <a:pPr fontAlgn="auto">
              <a:lnSpc>
                <a:spcPct val="90000"/>
              </a:lnSpc>
              <a:spcBef>
                <a:spcPct val="20000"/>
              </a:spcBef>
              <a:spcAft>
                <a:spcPts val="0"/>
              </a:spcAft>
            </a:pPr>
            <a:r>
              <a:rPr altLang="zh-CN" dirty="0" sz="1600" lang="en-US">
                <a:solidFill>
                  <a:srgbClr val="000000"/>
                </a:solidFill>
                <a:latin typeface="微软雅黑" panose="020B0503020204020204" charset="-122"/>
                <a:ea typeface="微软雅黑" panose="020B0503020204020204" charset="-122"/>
              </a:rPr>
              <a:t>      </a:t>
            </a:r>
            <a:r>
              <a:rPr altLang="zh-CN" dirty="0" sz="1600" lang="en-US" err="1">
                <a:solidFill>
                  <a:srgbClr val="000000"/>
                </a:solidFill>
                <a:latin typeface="微软雅黑" panose="020B0503020204020204" charset="-122"/>
                <a:ea typeface="微软雅黑" panose="020B0503020204020204" charset="-122"/>
              </a:rPr>
              <a:t>printf</a:t>
            </a:r>
            <a:r>
              <a:rPr altLang="zh-CN" dirty="0" sz="1600" lang="en-US">
                <a:solidFill>
                  <a:srgbClr val="000000"/>
                </a:solidFill>
                <a:latin typeface="微软雅黑" panose="020B0503020204020204" charset="-122"/>
                <a:ea typeface="微软雅黑" panose="020B0503020204020204" charset="-122"/>
              </a:rPr>
              <a:t>(“%d\n”, </a:t>
            </a:r>
            <a:r>
              <a:rPr altLang="zh-CN" dirty="0" sz="1600" lang="en-US" err="1">
                <a:solidFill>
                  <a:srgbClr val="000000"/>
                </a:solidFill>
                <a:latin typeface="微软雅黑" panose="020B0503020204020204" charset="-122"/>
                <a:ea typeface="微软雅黑" panose="020B0503020204020204" charset="-122"/>
              </a:rPr>
              <a:t>tmp</a:t>
            </a:r>
            <a:r>
              <a:rPr altLang="zh-CN" dirty="0" sz="1600" lang="en-US">
                <a:solidFill>
                  <a:srgbClr val="000000"/>
                </a:solidFill>
                <a:latin typeface="微软雅黑" panose="020B0503020204020204" charset="-122"/>
                <a:ea typeface="微软雅黑" panose="020B0503020204020204" charset="-122"/>
              </a:rPr>
              <a:t>);</a:t>
            </a:r>
          </a:p>
          <a:p>
            <a:pPr fontAlgn="auto">
              <a:lnSpc>
                <a:spcPct val="90000"/>
              </a:lnSpc>
              <a:spcBef>
                <a:spcPct val="20000"/>
              </a:spcBef>
              <a:spcAft>
                <a:spcPts val="0"/>
              </a:spcAft>
            </a:pPr>
            <a:r>
              <a:rPr altLang="zh-CN" dirty="0" sz="1600" lang="en-US">
                <a:solidFill>
                  <a:srgbClr val="000000"/>
                </a:solidFill>
                <a:latin typeface="微软雅黑" panose="020B0503020204020204" charset="-122"/>
                <a:ea typeface="微软雅黑" panose="020B0503020204020204" charset="-122"/>
              </a:rPr>
              <a:t>}</a:t>
            </a:r>
          </a:p>
        </p:txBody>
      </p:sp>
      <p:sp>
        <p:nvSpPr>
          <p:cNvPr id="1049390" name="Rectangle 6"/>
          <p:cNvSpPr>
            <a:spLocks noChangeArrowheads="1"/>
          </p:cNvSpPr>
          <p:nvPr>
            <p:custDataLst>
              <p:tags r:id="rId3"/>
            </p:custDataLst>
          </p:nvPr>
        </p:nvSpPr>
        <p:spPr bwMode="auto">
          <a:xfrm>
            <a:off x="7234246" y="3797300"/>
            <a:ext cx="1771650" cy="583565"/>
          </a:xfrm>
          <a:prstGeom prst="rect"/>
          <a:solidFill>
            <a:srgbClr val="FFFFE7"/>
          </a:solidFill>
          <a:ln w="12700">
            <a:solidFill>
              <a:schemeClr val="tx1"/>
            </a:solidFill>
            <a:miter lim="800000"/>
          </a:ln>
          <a:effectLst>
            <a:outerShdw algn="ctr" dir="2700000" dist="107763" rotWithShape="0">
              <a:schemeClr val="bg2"/>
            </a:outerShdw>
          </a:effectLst>
        </p:spPr>
        <p:txBody>
          <a:bodyPr bIns="46038" lIns="92075" rIns="92075" tIns="46038" wrap="square">
            <a:spAutoFit/>
          </a:bodyPr>
          <a:p>
            <a:pPr eaLnBrk="1" fontAlgn="auto" hangingPunct="1">
              <a:spcBef>
                <a:spcPct val="50000"/>
              </a:spcBef>
              <a:spcAft>
                <a:spcPts val="0"/>
              </a:spcAft>
            </a:pPr>
            <a:r>
              <a:rPr altLang="zh-CN" dirty="0" sz="1600" lang="en-US" err="1">
                <a:solidFill>
                  <a:srgbClr val="000000"/>
                </a:solidFill>
                <a:latin typeface="微软雅黑" panose="020B0503020204020204" charset="-122"/>
                <a:ea typeface="微软雅黑" panose="020B0503020204020204" charset="-122"/>
              </a:rPr>
              <a:t>tmp</a:t>
            </a:r>
            <a:r>
              <a:rPr altLang="zh-CN" dirty="0" sz="1600" lang="en-US">
                <a:solidFill>
                  <a:srgbClr val="000000"/>
                </a:solidFill>
                <a:latin typeface="微软雅黑" panose="020B0503020204020204" charset="-122"/>
                <a:ea typeface="微软雅黑" panose="020B0503020204020204" charset="-122"/>
              </a:rPr>
              <a:t> was not initialized</a:t>
            </a:r>
          </a:p>
        </p:txBody>
      </p:sp>
      <p:sp>
        <p:nvSpPr>
          <p:cNvPr id="1049391" name="Line 10"/>
          <p:cNvSpPr>
            <a:spLocks noChangeShapeType="1"/>
          </p:cNvSpPr>
          <p:nvPr>
            <p:custDataLst>
              <p:tags r:id="rId4"/>
            </p:custDataLst>
          </p:nvPr>
        </p:nvSpPr>
        <p:spPr bwMode="auto">
          <a:xfrm flipH="1">
            <a:off x="4814896" y="4063999"/>
            <a:ext cx="2387600" cy="221751"/>
          </a:xfrm>
          <a:prstGeom prst="line"/>
          <a:noFill/>
          <a:ln w="12700">
            <a:solidFill>
              <a:schemeClr val="tx1"/>
            </a:solidFill>
            <a:round/>
            <a:headEnd type="none" w="sm" len="sm"/>
            <a:tailEnd type="triangle" w="sm" len="sm"/>
          </a:ln>
        </p:spPr>
        <p:txBody>
          <a:bodyPr/>
          <a:p>
            <a:pPr eaLnBrk="1" fontAlgn="auto" hangingPunct="1">
              <a:spcBef>
                <a:spcPts val="0"/>
              </a:spcBef>
              <a:spcAft>
                <a:spcPts val="0"/>
              </a:spcAft>
            </a:pPr>
            <a:endParaRPr lang="en-US">
              <a:solidFill>
                <a:srgbClr val="000000"/>
              </a:solidFill>
            </a:endParaRPr>
          </a:p>
        </p:txBody>
      </p:sp>
      <p:sp>
        <p:nvSpPr>
          <p:cNvPr id="1049392" name="Rectangle 11"/>
          <p:cNvSpPr>
            <a:spLocks noChangeArrowheads="1"/>
          </p:cNvSpPr>
          <p:nvPr>
            <p:custDataLst>
              <p:tags r:id="rId5"/>
            </p:custDataLst>
          </p:nvPr>
        </p:nvSpPr>
        <p:spPr bwMode="auto">
          <a:xfrm>
            <a:off x="2919421" y="5448300"/>
            <a:ext cx="1949450" cy="337185"/>
          </a:xfrm>
          <a:prstGeom prst="rect"/>
          <a:solidFill>
            <a:srgbClr val="FFFFE7"/>
          </a:solidFill>
          <a:ln w="12700">
            <a:solidFill>
              <a:schemeClr val="tx1"/>
            </a:solidFill>
            <a:miter lim="800000"/>
          </a:ln>
          <a:effectLst>
            <a:outerShdw algn="ctr" dir="2700000" dist="107763" rotWithShape="0">
              <a:schemeClr val="bg2"/>
            </a:outerShdw>
          </a:effectLst>
        </p:spPr>
        <p:txBody>
          <a:bodyPr bIns="46038" lIns="92075" rIns="92075" tIns="46038" wrap="square">
            <a:spAutoFit/>
          </a:bodyPr>
          <a:p>
            <a:pPr eaLnBrk="1" fontAlgn="auto" hangingPunct="1">
              <a:spcBef>
                <a:spcPct val="50000"/>
              </a:spcBef>
              <a:spcAft>
                <a:spcPts val="0"/>
              </a:spcAft>
            </a:pPr>
            <a:r>
              <a:rPr altLang="zh-CN" dirty="0" sz="1600" lang="en-US" err="1">
                <a:solidFill>
                  <a:srgbClr val="000000"/>
                </a:solidFill>
                <a:latin typeface="微软雅黑" panose="020B0503020204020204" charset="-122"/>
                <a:ea typeface="微软雅黑" panose="020B0503020204020204" charset="-122"/>
              </a:rPr>
              <a:t>tmp</a:t>
            </a:r>
            <a:r>
              <a:rPr altLang="zh-CN" dirty="0" sz="1600" lang="en-US">
                <a:solidFill>
                  <a:srgbClr val="000000"/>
                </a:solidFill>
                <a:latin typeface="微软雅黑" panose="020B0503020204020204" charset="-122"/>
                <a:ea typeface="微软雅黑" panose="020B0503020204020204" charset="-122"/>
              </a:rPr>
              <a:t> is 0 here</a:t>
            </a:r>
          </a:p>
        </p:txBody>
      </p:sp>
      <p:sp>
        <p:nvSpPr>
          <p:cNvPr id="1049393" name="Line 12"/>
          <p:cNvSpPr>
            <a:spLocks noChangeShapeType="1"/>
          </p:cNvSpPr>
          <p:nvPr>
            <p:custDataLst>
              <p:tags r:id="rId6"/>
            </p:custDataLst>
          </p:nvPr>
        </p:nvSpPr>
        <p:spPr bwMode="auto">
          <a:xfrm flipV="1">
            <a:off x="3917958" y="4743156"/>
            <a:ext cx="573079" cy="705144"/>
          </a:xfrm>
          <a:prstGeom prst="line"/>
          <a:noFill/>
          <a:ln w="12700">
            <a:solidFill>
              <a:schemeClr val="tx1"/>
            </a:solidFill>
            <a:round/>
            <a:headEnd type="none" w="sm" len="sm"/>
            <a:tailEnd type="triangle" w="sm" len="sm"/>
          </a:ln>
        </p:spPr>
        <p:txBody>
          <a:bodyPr/>
          <a:p>
            <a:pPr eaLnBrk="1" fontAlgn="auto" hangingPunct="1">
              <a:spcBef>
                <a:spcPts val="0"/>
              </a:spcBef>
              <a:spcAft>
                <a:spcPts val="0"/>
              </a:spcAft>
            </a:pPr>
            <a:endParaRPr lang="en-US">
              <a:solidFill>
                <a:srgbClr val="000000"/>
              </a:solidFill>
            </a:endParaRPr>
          </a:p>
        </p:txBody>
      </p:sp>
      <p:sp>
        <p:nvSpPr>
          <p:cNvPr id="1049394" name="Rectangle 6"/>
          <p:cNvSpPr>
            <a:spLocks noChangeArrowheads="1"/>
          </p:cNvSpPr>
          <p:nvPr>
            <p:custDataLst>
              <p:tags r:id="rId7"/>
            </p:custDataLst>
          </p:nvPr>
        </p:nvSpPr>
        <p:spPr bwMode="auto">
          <a:xfrm>
            <a:off x="90488" y="4429284"/>
            <a:ext cx="2206633" cy="1076325"/>
          </a:xfrm>
          <a:prstGeom prst="rect"/>
          <a:solidFill>
            <a:srgbClr val="FFFFE7"/>
          </a:solidFill>
          <a:ln w="12700">
            <a:solidFill>
              <a:schemeClr val="tx1"/>
            </a:solidFill>
            <a:miter lim="800000"/>
          </a:ln>
          <a:effectLst>
            <a:outerShdw algn="ctr" dir="2700000" dist="107763" rotWithShape="0">
              <a:schemeClr val="bg2"/>
            </a:outerShdw>
          </a:effectLst>
        </p:spPr>
        <p:txBody>
          <a:bodyPr bIns="46038" lIns="92075" rIns="92075" tIns="46038" wrap="square">
            <a:spAutoFit/>
          </a:bodyPr>
          <a:p>
            <a:pPr algn="ctr" eaLnBrk="1" fontAlgn="auto" hangingPunct="1">
              <a:spcBef>
                <a:spcPct val="50000"/>
              </a:spcBef>
              <a:spcAft>
                <a:spcPts val="0"/>
              </a:spcAft>
            </a:pPr>
            <a:r>
              <a:rPr altLang="zh-CN" dirty="0" sz="1600" lang="en-US" err="1">
                <a:solidFill>
                  <a:srgbClr val="000000"/>
                </a:solidFill>
                <a:latin typeface="微软雅黑" panose="020B0503020204020204" charset="-122"/>
                <a:ea typeface="微软雅黑" panose="020B0503020204020204" charset="-122"/>
              </a:rPr>
              <a:t>当您需要引用在</a:t>
            </a:r>
            <a:r>
              <a:rPr altLang="en-US" dirty="0" sz="1600" lang="zh-CN">
                <a:solidFill>
                  <a:srgbClr val="000000"/>
                </a:solidFill>
                <a:latin typeface="微软雅黑" panose="020B0503020204020204" charset="-122"/>
                <a:ea typeface="微软雅黑" panose="020B0503020204020204" charset="-122"/>
              </a:rPr>
              <a:t>结构体</a:t>
            </a:r>
            <a:r>
              <a:rPr altLang="zh-CN" dirty="0" sz="1600" lang="en-US" err="1">
                <a:solidFill>
                  <a:srgbClr val="000000"/>
                </a:solidFill>
                <a:latin typeface="微软雅黑" panose="020B0503020204020204" charset="-122"/>
                <a:ea typeface="微软雅黑" panose="020B0503020204020204" charset="-122"/>
              </a:rPr>
              <a:t>之前存在的变量tmp时，我们将其称为</a:t>
            </a:r>
            <a:r>
              <a:rPr altLang="zh-CN" dirty="0" sz="1600" lang="en-US" err="1">
                <a:solidFill>
                  <a:srgbClr val="FF0000"/>
                </a:solidFill>
                <a:latin typeface="微软雅黑" panose="020B0503020204020204" charset="-122"/>
                <a:ea typeface="微软雅黑" panose="020B0503020204020204" charset="-122"/>
              </a:rPr>
              <a:t>原始变量</a:t>
            </a:r>
            <a:r>
              <a:rPr altLang="zh-CN" dirty="0" sz="1600" lang="en-US">
                <a:solidFill>
                  <a:srgbClr val="000000"/>
                </a:solidFill>
                <a:latin typeface="微软雅黑" panose="020B0503020204020204" charset="-122"/>
                <a:ea typeface="微软雅黑" panose="020B0503020204020204" charset="-122"/>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67" name="Title 1"/>
          <p:cNvSpPr>
            <a:spLocks noGrp="1"/>
          </p:cNvSpPr>
          <p:nvPr>
            <p:ph type="title"/>
          </p:nvPr>
        </p:nvSpPr>
        <p:spPr/>
        <p:txBody>
          <a:bodyPr/>
          <a:p>
            <a:r>
              <a:rPr lang="en-US">
                <a:latin typeface="微软雅黑" panose="020B0503020204020204" charset="-122"/>
                <a:ea typeface="微软雅黑" panose="020B0503020204020204" charset="-122"/>
                <a:cs typeface="微软雅黑" panose="020B0503020204020204" charset="-122"/>
                <a:sym typeface="+mn-ea"/>
              </a:rPr>
              <a:t>POSIX</a:t>
            </a:r>
            <a:r>
              <a:rPr altLang="en-US" lang="zh-CN">
                <a:latin typeface="微软雅黑" panose="020B0503020204020204" charset="-122"/>
                <a:ea typeface="微软雅黑" panose="020B0503020204020204" charset="-122"/>
                <a:cs typeface="微软雅黑" panose="020B0503020204020204" charset="-122"/>
                <a:sym typeface="+mn-ea"/>
              </a:rPr>
              <a:t>线程概览</a:t>
            </a:r>
            <a:endParaRPr altLang="en-US" dirty="0" lang="zh-CN">
              <a:latin typeface="微软雅黑" panose="020B0503020204020204" charset="-122"/>
              <a:ea typeface="微软雅黑" panose="020B0503020204020204" charset="-122"/>
              <a:cs typeface="微软雅黑" panose="020B0503020204020204" charset="-122"/>
              <a:sym typeface="+mn-ea"/>
            </a:endParaRPr>
          </a:p>
        </p:txBody>
      </p:sp>
      <p:sp>
        <p:nvSpPr>
          <p:cNvPr id="1048668"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8669" name="内容占位符 2"/>
          <p:cNvSpPr>
            <a:spLocks noGrp="1"/>
          </p:cNvSpPr>
          <p:nvPr>
            <p:ph idx="1"/>
          </p:nvPr>
        </p:nvSpPr>
        <p:spPr>
          <a:xfrm>
            <a:off x="457200" y="990600"/>
            <a:ext cx="7896225" cy="5343525"/>
          </a:xfrm>
        </p:spPr>
        <p:txBody>
          <a:bodyPr/>
          <a:p>
            <a:r>
              <a:rPr altLang="en-US" dirty="0" sz="2400" lang="zh-CN">
                <a:latin typeface="微软雅黑" panose="020B0503020204020204" charset="-122"/>
                <a:ea typeface="微软雅黑" panose="020B0503020204020204" charset="-122"/>
              </a:rPr>
              <a:t>POSIX：</a:t>
            </a:r>
            <a:r>
              <a:rPr altLang="en-US" dirty="0" sz="2400" lang="zh-CN">
                <a:solidFill>
                  <a:srgbClr val="FF0000"/>
                </a:solidFill>
                <a:latin typeface="微软雅黑" panose="020B0503020204020204" charset="-122"/>
                <a:ea typeface="微软雅黑" panose="020B0503020204020204" charset="-122"/>
              </a:rPr>
              <a:t>P</a:t>
            </a:r>
            <a:r>
              <a:rPr altLang="en-US" dirty="0" sz="2400" lang="zh-CN">
                <a:latin typeface="微软雅黑" panose="020B0503020204020204" charset="-122"/>
                <a:ea typeface="微软雅黑" panose="020B0503020204020204" charset="-122"/>
              </a:rPr>
              <a:t>ortable </a:t>
            </a:r>
            <a:r>
              <a:rPr altLang="en-US" dirty="0" sz="2400" lang="zh-CN">
                <a:solidFill>
                  <a:srgbClr val="FF0000"/>
                </a:solidFill>
                <a:latin typeface="微软雅黑" panose="020B0503020204020204" charset="-122"/>
                <a:ea typeface="微软雅黑" panose="020B0503020204020204" charset="-122"/>
              </a:rPr>
              <a:t>O</a:t>
            </a:r>
            <a:r>
              <a:rPr altLang="en-US" dirty="0" sz="2400" lang="zh-CN">
                <a:latin typeface="微软雅黑" panose="020B0503020204020204" charset="-122"/>
                <a:ea typeface="微软雅黑" panose="020B0503020204020204" charset="-122"/>
              </a:rPr>
              <a:t>perating </a:t>
            </a:r>
            <a:r>
              <a:rPr altLang="en-US" dirty="0" sz="2400" lang="zh-CN">
                <a:solidFill>
                  <a:srgbClr val="FF0000"/>
                </a:solidFill>
                <a:latin typeface="微软雅黑" panose="020B0503020204020204" charset="-122"/>
                <a:ea typeface="微软雅黑" panose="020B0503020204020204" charset="-122"/>
              </a:rPr>
              <a:t>S</a:t>
            </a:r>
            <a:r>
              <a:rPr altLang="en-US" dirty="0" sz="2400" lang="zh-CN">
                <a:latin typeface="微软雅黑" panose="020B0503020204020204" charset="-122"/>
                <a:ea typeface="微软雅黑" panose="020B0503020204020204" charset="-122"/>
              </a:rPr>
              <a:t>ystem </a:t>
            </a:r>
            <a:r>
              <a:rPr altLang="en-US" dirty="0" sz="2400" lang="zh-CN">
                <a:solidFill>
                  <a:srgbClr val="FF0000"/>
                </a:solidFill>
                <a:latin typeface="微软雅黑" panose="020B0503020204020204" charset="-122"/>
                <a:ea typeface="微软雅黑" panose="020B0503020204020204" charset="-122"/>
              </a:rPr>
              <a:t>I</a:t>
            </a:r>
            <a:r>
              <a:rPr altLang="en-US" dirty="0" sz="2400" lang="zh-CN">
                <a:latin typeface="微软雅黑" panose="020B0503020204020204" charset="-122"/>
                <a:ea typeface="微软雅黑" panose="020B0503020204020204" charset="-122"/>
              </a:rPr>
              <a:t>nterface</a:t>
            </a:r>
          </a:p>
          <a:p>
            <a:pPr lvl="1"/>
            <a:r>
              <a:rPr altLang="en-US" dirty="0" sz="1800" lang="zh-CN">
                <a:latin typeface="微软雅黑" panose="020B0503020204020204" charset="-122"/>
                <a:ea typeface="微软雅黑" panose="020B0503020204020204" charset="-122"/>
              </a:rPr>
              <a:t>可移植操作系统接口</a:t>
            </a:r>
            <a:endParaRPr altLang="en-US" dirty="0" sz="2400" lang="zh-CN">
              <a:latin typeface="微软雅黑" panose="020B0503020204020204" charset="-122"/>
              <a:ea typeface="微软雅黑" panose="020B0503020204020204" charset="-122"/>
            </a:endParaRPr>
          </a:p>
          <a:p>
            <a:r>
              <a:rPr altLang="en-US" dirty="0" sz="2400" lang="zh-CN">
                <a:latin typeface="微软雅黑" panose="020B0503020204020204" charset="-122"/>
                <a:ea typeface="微软雅黑" panose="020B0503020204020204" charset="-122"/>
              </a:rPr>
              <a:t>PThreads:POSIX线程接口</a:t>
            </a:r>
          </a:p>
          <a:p>
            <a:pPr lvl="1"/>
            <a:r>
              <a:rPr altLang="en-US" dirty="0" sz="1800" lang="zh-CN">
                <a:latin typeface="微软雅黑" panose="020B0503020204020204" charset="-122"/>
                <a:ea typeface="微软雅黑" panose="020B0503020204020204" charset="-122"/>
              </a:rPr>
              <a:t>创建和同步线程的系统调用</a:t>
            </a:r>
          </a:p>
          <a:p>
            <a:pPr lvl="1"/>
            <a:r>
              <a:rPr altLang="en-US" dirty="0" sz="1800" lang="zh-CN">
                <a:latin typeface="微软雅黑" panose="020B0503020204020204" charset="-122"/>
                <a:ea typeface="微软雅黑" panose="020B0503020204020204" charset="-122"/>
              </a:rPr>
              <a:t>在类似UNIX的操作系统平台上相对统一</a:t>
            </a:r>
          </a:p>
          <a:p>
            <a:r>
              <a:rPr altLang="en-US" dirty="0" sz="2400" lang="zh-CN">
                <a:latin typeface="微软雅黑" panose="020B0503020204020204" charset="-122"/>
                <a:ea typeface="微软雅黑" panose="020B0503020204020204" charset="-122"/>
              </a:rPr>
              <a:t>P</a:t>
            </a:r>
            <a:r>
              <a:rPr altLang="zh-CN" dirty="0" sz="2400" lang="en-US">
                <a:latin typeface="微软雅黑" panose="020B0503020204020204" charset="-122"/>
                <a:ea typeface="微软雅黑" panose="020B0503020204020204" charset="-122"/>
              </a:rPr>
              <a:t>Threads</a:t>
            </a:r>
            <a:r>
              <a:rPr altLang="en-US" dirty="0" sz="2400" lang="zh-CN">
                <a:latin typeface="微软雅黑" panose="020B0503020204020204" charset="-122"/>
                <a:ea typeface="微软雅黑" panose="020B0503020204020204" charset="-122"/>
              </a:rPr>
              <a:t>支持</a:t>
            </a:r>
          </a:p>
          <a:p>
            <a:pPr lvl="1"/>
            <a:r>
              <a:rPr altLang="en-US" dirty="0" sz="1800" lang="zh-CN">
                <a:latin typeface="微软雅黑" panose="020B0503020204020204" charset="-122"/>
                <a:ea typeface="微软雅黑" panose="020B0503020204020204" charset="-122"/>
              </a:rPr>
              <a:t>为程序创建并行机制</a:t>
            </a:r>
          </a:p>
          <a:p>
            <a:pPr lvl="1"/>
            <a:r>
              <a:rPr altLang="en-US" dirty="0" sz="1800" lang="zh-CN">
                <a:latin typeface="微软雅黑" panose="020B0503020204020204" charset="-122"/>
                <a:ea typeface="微软雅黑" panose="020B0503020204020204" charset="-122"/>
              </a:rPr>
              <a:t>同步机制</a:t>
            </a:r>
          </a:p>
          <a:p>
            <a:pPr lvl="1"/>
            <a:r>
              <a:rPr altLang="en-US" dirty="0" sz="1800" lang="zh-CN">
                <a:latin typeface="微软雅黑" panose="020B0503020204020204" charset="-122"/>
                <a:ea typeface="微软雅黑" panose="020B0503020204020204" charset="-122"/>
              </a:rPr>
              <a:t>没有显式通信，通过共享内存来隐式通信</a:t>
            </a:r>
          </a:p>
          <a:p>
            <a:pPr lvl="1"/>
            <a:r>
              <a:rPr altLang="en-US" dirty="0" sz="1800" lang="zh-CN">
                <a:latin typeface="微软雅黑" panose="020B0503020204020204" charset="-122"/>
                <a:ea typeface="微软雅黑" panose="020B0503020204020204" charset="-122"/>
              </a:rPr>
              <a:t>指向共享数据的指针传递给线程</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322" name=""/>
        <p:cNvGrpSpPr/>
        <p:nvPr/>
      </p:nvGrpSpPr>
      <p:grpSpPr>
        <a:xfrm>
          <a:off x="0" y="0"/>
          <a:ext cx="0" cy="0"/>
          <a:chOff x="0" y="0"/>
          <a:chExt cx="0" cy="0"/>
        </a:xfrm>
      </p:grpSpPr>
      <p:sp>
        <p:nvSpPr>
          <p:cNvPr id="1049398" name="Title 1"/>
          <p:cNvSpPr>
            <a:spLocks noGrp="1"/>
          </p:cNvSpPr>
          <p:nvPr>
            <p:ph type="title"/>
          </p:nvPr>
        </p:nvSpPr>
        <p:spPr/>
        <p:txBody>
          <a:bodyPr/>
          <a:p>
            <a:r>
              <a:rPr altLang="zh-CN" dirty="0" sz="2800" lang="en-US">
                <a:latin typeface="微软雅黑" panose="020B0503020204020204" charset="-122"/>
                <a:ea typeface="微软雅黑" panose="020B0503020204020204" charset="-122"/>
                <a:cs typeface="MS PGothic" panose="020B0600070205080204" pitchFamily="-96" charset="-128"/>
              </a:rPr>
              <a:t>数据共享：private子句</a:t>
            </a:r>
            <a:r>
              <a:rPr altLang="en-US" dirty="0" sz="2800" lang="zh-CN">
                <a:latin typeface="微软雅黑" panose="020B0503020204020204" charset="-122"/>
                <a:ea typeface="微软雅黑" panose="020B0503020204020204" charset="-122"/>
                <a:cs typeface="MS PGothic" panose="020B0600070205080204" pitchFamily="-96" charset="-128"/>
              </a:rPr>
              <a:t>的</a:t>
            </a:r>
            <a:r>
              <a:rPr altLang="zh-CN" dirty="0" sz="2800" lang="en-US">
                <a:latin typeface="微软雅黑" panose="020B0503020204020204" charset="-122"/>
                <a:ea typeface="微软雅黑" panose="020B0503020204020204" charset="-122"/>
                <a:cs typeface="MS PGothic" panose="020B0600070205080204" pitchFamily="-96" charset="-128"/>
              </a:rPr>
              <a:t>原始变量何时有效？</a:t>
            </a:r>
          </a:p>
        </p:txBody>
      </p:sp>
      <p:sp>
        <p:nvSpPr>
          <p:cNvPr id="1049399"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400" name="内容占位符 2"/>
          <p:cNvSpPr>
            <a:spLocks noGrp="1"/>
          </p:cNvSpPr>
          <p:nvPr>
            <p:ph idx="1"/>
          </p:nvPr>
        </p:nvSpPr>
        <p:spPr>
          <a:xfrm>
            <a:off x="457200" y="990600"/>
            <a:ext cx="7896225" cy="5343525"/>
          </a:xfrm>
        </p:spPr>
        <p:txBody>
          <a:bodyPr/>
          <a:p>
            <a:r>
              <a:rPr altLang="en-US" dirty="0" lang="zh-CN">
                <a:latin typeface="微软雅黑" panose="020B0503020204020204" charset="-122"/>
                <a:ea typeface="微软雅黑" panose="020B0503020204020204" charset="-122"/>
              </a:rPr>
              <a:t>在</a:t>
            </a:r>
            <a:r>
              <a:rPr altLang="zh-CN" dirty="0" lang="en-US">
                <a:latin typeface="微软雅黑" panose="020B0503020204020204" charset="-122"/>
                <a:ea typeface="微软雅黑" panose="020B0503020204020204" charset="-122"/>
              </a:rPr>
              <a:t>OpenMP</a:t>
            </a:r>
            <a:r>
              <a:rPr altLang="en-US" dirty="0" lang="zh-CN">
                <a:latin typeface="微软雅黑" panose="020B0503020204020204" charset="-122"/>
                <a:ea typeface="微软雅黑" panose="020B0503020204020204" charset="-122"/>
              </a:rPr>
              <a:t>结构体语句中引用原始变量，则其初始值是未定义的</a:t>
            </a:r>
          </a:p>
          <a:p>
            <a:pPr lvl="1"/>
            <a:r>
              <a:rPr altLang="en-US" dirty="0" lang="zh-CN">
                <a:latin typeface="微软雅黑" panose="020B0503020204020204" charset="-122"/>
                <a:ea typeface="微软雅黑" panose="020B0503020204020204" charset="-122"/>
              </a:rPr>
              <a:t>程序实现可能会引用原始变量或副本，这是危险的</a:t>
            </a:r>
          </a:p>
          <a:p>
            <a:pPr lvl="1"/>
            <a:r>
              <a:rPr altLang="en-US" dirty="0" lang="zh-CN">
                <a:latin typeface="微软雅黑" panose="020B0503020204020204" charset="-122"/>
                <a:ea typeface="微软雅黑" panose="020B0503020204020204" charset="-122"/>
              </a:rPr>
              <a:t>例如，考虑一下如果编译器内联work（）会发生什么？</a:t>
            </a:r>
          </a:p>
        </p:txBody>
      </p:sp>
      <p:sp>
        <p:nvSpPr>
          <p:cNvPr id="1049401" name="Rectangle 4"/>
          <p:cNvSpPr>
            <a:spLocks noChangeArrowheads="1"/>
          </p:cNvSpPr>
          <p:nvPr>
            <p:custDataLst>
              <p:tags r:id="rId2"/>
            </p:custDataLst>
          </p:nvPr>
        </p:nvSpPr>
        <p:spPr bwMode="auto">
          <a:xfrm>
            <a:off x="419100" y="3366453"/>
            <a:ext cx="4572000" cy="2163445"/>
          </a:xfrm>
          <a:prstGeom prst="rect"/>
          <a:solidFill>
            <a:srgbClr val="F7FDFF"/>
          </a:solidFill>
          <a:ln w="9525">
            <a:noFill/>
            <a:miter lim="800000"/>
          </a:ln>
        </p:spPr>
        <p:txBody>
          <a:bodyPr anchor="ctr" bIns="46038" lIns="92075" rIns="92075" tIns="46038">
            <a:spAutoFit/>
          </a:bodyPr>
          <a:p>
            <a:pPr fontAlgn="auto">
              <a:lnSpc>
                <a:spcPct val="90000"/>
              </a:lnSpc>
              <a:spcBef>
                <a:spcPct val="20000"/>
              </a:spcBef>
              <a:spcAft>
                <a:spcPts val="0"/>
              </a:spcAft>
            </a:pPr>
            <a:r>
              <a:rPr altLang="zh-CN" dirty="0" sz="1800" lang="en-US" err="1">
                <a:solidFill>
                  <a:srgbClr val="000000"/>
                </a:solidFill>
                <a:latin typeface="微软雅黑" panose="020B0503020204020204" charset="-122"/>
                <a:ea typeface="微软雅黑" panose="020B0503020204020204" charset="-122"/>
              </a:rPr>
              <a:t>int</a:t>
            </a:r>
            <a:r>
              <a:rPr altLang="zh-CN" dirty="0" sz="1800" lang="en-US">
                <a:solidFill>
                  <a:srgbClr val="000000"/>
                </a:solidFill>
                <a:latin typeface="微软雅黑" panose="020B0503020204020204" charset="-122"/>
                <a:ea typeface="微软雅黑" panose="020B0503020204020204" charset="-122"/>
              </a:rPr>
              <a:t> </a:t>
            </a:r>
            <a:r>
              <a:rPr altLang="zh-CN" dirty="0" sz="1800" lang="en-US" err="1">
                <a:solidFill>
                  <a:srgbClr val="000000"/>
                </a:solidFill>
                <a:latin typeface="微软雅黑" panose="020B0503020204020204" charset="-122"/>
                <a:ea typeface="微软雅黑" panose="020B0503020204020204" charset="-122"/>
              </a:rPr>
              <a:t>tmp</a:t>
            </a:r>
            <a:r>
              <a:rPr altLang="zh-CN" dirty="0" sz="1800" lang="en-US">
                <a:solidFill>
                  <a:srgbClr val="000000"/>
                </a:solidFill>
                <a:latin typeface="微软雅黑" panose="020B0503020204020204" charset="-122"/>
                <a:ea typeface="微软雅黑" panose="020B0503020204020204" charset="-122"/>
              </a:rPr>
              <a:t>;</a:t>
            </a:r>
          </a:p>
          <a:p>
            <a:pPr fontAlgn="auto">
              <a:lnSpc>
                <a:spcPct val="90000"/>
              </a:lnSpc>
              <a:spcBef>
                <a:spcPct val="20000"/>
              </a:spcBef>
              <a:spcAft>
                <a:spcPts val="0"/>
              </a:spcAft>
            </a:pPr>
            <a:r>
              <a:rPr altLang="zh-CN" dirty="0" sz="1800" lang="en-US">
                <a:solidFill>
                  <a:srgbClr val="000000"/>
                </a:solidFill>
                <a:latin typeface="微软雅黑" panose="020B0503020204020204" charset="-122"/>
                <a:ea typeface="微软雅黑" panose="020B0503020204020204" charset="-122"/>
              </a:rPr>
              <a:t>void danger() {</a:t>
            </a:r>
          </a:p>
          <a:p>
            <a:pPr fontAlgn="auto">
              <a:lnSpc>
                <a:spcPct val="90000"/>
              </a:lnSpc>
              <a:spcBef>
                <a:spcPct val="20000"/>
              </a:spcBef>
              <a:spcAft>
                <a:spcPts val="0"/>
              </a:spcAft>
            </a:pPr>
            <a:r>
              <a:rPr altLang="zh-CN" dirty="0" sz="1800" lang="en-US">
                <a:solidFill>
                  <a:srgbClr val="000000"/>
                </a:solidFill>
                <a:latin typeface="微软雅黑" panose="020B0503020204020204" charset="-122"/>
                <a:ea typeface="微软雅黑" panose="020B0503020204020204" charset="-122"/>
              </a:rPr>
              <a:t>      </a:t>
            </a:r>
            <a:r>
              <a:rPr altLang="zh-CN" dirty="0" sz="1800" lang="en-US" err="1">
                <a:solidFill>
                  <a:srgbClr val="000000"/>
                </a:solidFill>
                <a:latin typeface="微软雅黑" panose="020B0503020204020204" charset="-122"/>
                <a:ea typeface="微软雅黑" panose="020B0503020204020204" charset="-122"/>
              </a:rPr>
              <a:t>tmp</a:t>
            </a:r>
            <a:r>
              <a:rPr altLang="zh-CN" dirty="0" sz="1800" lang="en-US">
                <a:solidFill>
                  <a:srgbClr val="000000"/>
                </a:solidFill>
                <a:latin typeface="微软雅黑" panose="020B0503020204020204" charset="-122"/>
                <a:ea typeface="微软雅黑" panose="020B0503020204020204" charset="-122"/>
              </a:rPr>
              <a:t> = 0;</a:t>
            </a:r>
          </a:p>
          <a:p>
            <a:pPr fontAlgn="auto">
              <a:lnSpc>
                <a:spcPct val="90000"/>
              </a:lnSpc>
              <a:spcBef>
                <a:spcPct val="20000"/>
              </a:spcBef>
              <a:spcAft>
                <a:spcPts val="0"/>
              </a:spcAft>
            </a:pPr>
            <a:r>
              <a:rPr altLang="zh-CN" dirty="0" sz="1800" lang="en-US">
                <a:solidFill>
                  <a:srgbClr val="000000"/>
                </a:solidFill>
                <a:latin typeface="微软雅黑" panose="020B0503020204020204" charset="-122"/>
                <a:ea typeface="微软雅黑" panose="020B0503020204020204" charset="-122"/>
              </a:rPr>
              <a:t>#pragma </a:t>
            </a:r>
            <a:r>
              <a:rPr altLang="zh-CN" dirty="0" sz="1800" lang="en-US" err="1">
                <a:solidFill>
                  <a:srgbClr val="000000"/>
                </a:solidFill>
                <a:latin typeface="微软雅黑" panose="020B0503020204020204" charset="-122"/>
                <a:ea typeface="微软雅黑" panose="020B0503020204020204" charset="-122"/>
              </a:rPr>
              <a:t>omp</a:t>
            </a:r>
            <a:r>
              <a:rPr altLang="zh-CN" dirty="0" sz="1800" lang="en-US">
                <a:solidFill>
                  <a:srgbClr val="000000"/>
                </a:solidFill>
                <a:latin typeface="微软雅黑" panose="020B0503020204020204" charset="-122"/>
                <a:ea typeface="微软雅黑" panose="020B0503020204020204" charset="-122"/>
              </a:rPr>
              <a:t> parallel private(</a:t>
            </a:r>
            <a:r>
              <a:rPr altLang="zh-CN" dirty="0" sz="1800" lang="en-US" err="1">
                <a:solidFill>
                  <a:srgbClr val="000000"/>
                </a:solidFill>
                <a:latin typeface="微软雅黑" panose="020B0503020204020204" charset="-122"/>
                <a:ea typeface="微软雅黑" panose="020B0503020204020204" charset="-122"/>
              </a:rPr>
              <a:t>tmp</a:t>
            </a:r>
            <a:r>
              <a:rPr altLang="zh-CN" dirty="0" sz="1800" lang="en-US">
                <a:solidFill>
                  <a:srgbClr val="000000"/>
                </a:solidFill>
                <a:latin typeface="微软雅黑" panose="020B0503020204020204" charset="-122"/>
                <a:ea typeface="微软雅黑" panose="020B0503020204020204" charset="-122"/>
              </a:rPr>
              <a:t>)</a:t>
            </a:r>
          </a:p>
          <a:p>
            <a:pPr fontAlgn="auto">
              <a:lnSpc>
                <a:spcPct val="90000"/>
              </a:lnSpc>
              <a:spcBef>
                <a:spcPct val="20000"/>
              </a:spcBef>
              <a:spcAft>
                <a:spcPts val="0"/>
              </a:spcAft>
            </a:pPr>
            <a:r>
              <a:rPr altLang="zh-CN" dirty="0" sz="1800" lang="en-US">
                <a:solidFill>
                  <a:srgbClr val="000000"/>
                </a:solidFill>
                <a:latin typeface="微软雅黑" panose="020B0503020204020204" charset="-122"/>
                <a:ea typeface="微软雅黑" panose="020B0503020204020204" charset="-122"/>
              </a:rPr>
              <a:t>      work();</a:t>
            </a:r>
          </a:p>
          <a:p>
            <a:pPr fontAlgn="auto">
              <a:lnSpc>
                <a:spcPct val="90000"/>
              </a:lnSpc>
              <a:spcBef>
                <a:spcPct val="20000"/>
              </a:spcBef>
              <a:spcAft>
                <a:spcPts val="0"/>
              </a:spcAft>
            </a:pPr>
            <a:r>
              <a:rPr altLang="zh-CN" dirty="0" sz="1800" lang="en-US">
                <a:solidFill>
                  <a:srgbClr val="000000"/>
                </a:solidFill>
                <a:latin typeface="微软雅黑" panose="020B0503020204020204" charset="-122"/>
                <a:ea typeface="微软雅黑" panose="020B0503020204020204" charset="-122"/>
              </a:rPr>
              <a:t>     </a:t>
            </a:r>
            <a:r>
              <a:rPr altLang="zh-CN" dirty="0" sz="1800" lang="en-US" err="1">
                <a:solidFill>
                  <a:srgbClr val="000000"/>
                </a:solidFill>
                <a:latin typeface="微软雅黑" panose="020B0503020204020204" charset="-122"/>
                <a:ea typeface="微软雅黑" panose="020B0503020204020204" charset="-122"/>
              </a:rPr>
              <a:t>printf</a:t>
            </a:r>
            <a:r>
              <a:rPr altLang="zh-CN" dirty="0" sz="1800" lang="en-US">
                <a:solidFill>
                  <a:srgbClr val="000000"/>
                </a:solidFill>
                <a:latin typeface="微软雅黑" panose="020B0503020204020204" charset="-122"/>
                <a:ea typeface="微软雅黑" panose="020B0503020204020204" charset="-122"/>
              </a:rPr>
              <a:t>(“%d\n”, </a:t>
            </a:r>
            <a:r>
              <a:rPr altLang="zh-CN" dirty="0" sz="1800" lang="en-US" err="1">
                <a:solidFill>
                  <a:srgbClr val="000000"/>
                </a:solidFill>
                <a:latin typeface="微软雅黑" panose="020B0503020204020204" charset="-122"/>
                <a:ea typeface="微软雅黑" panose="020B0503020204020204" charset="-122"/>
              </a:rPr>
              <a:t>tmp</a:t>
            </a:r>
            <a:r>
              <a:rPr altLang="zh-CN" dirty="0" sz="1800" lang="en-US">
                <a:solidFill>
                  <a:srgbClr val="000000"/>
                </a:solidFill>
                <a:latin typeface="微软雅黑" panose="020B0503020204020204" charset="-122"/>
                <a:ea typeface="微软雅黑" panose="020B0503020204020204" charset="-122"/>
              </a:rPr>
              <a:t>);</a:t>
            </a:r>
          </a:p>
          <a:p>
            <a:pPr fontAlgn="auto">
              <a:lnSpc>
                <a:spcPct val="90000"/>
              </a:lnSpc>
              <a:spcBef>
                <a:spcPct val="20000"/>
              </a:spcBef>
              <a:spcAft>
                <a:spcPts val="0"/>
              </a:spcAft>
            </a:pPr>
            <a:r>
              <a:rPr altLang="zh-CN" dirty="0" sz="1800" lang="en-US">
                <a:solidFill>
                  <a:srgbClr val="000000"/>
                </a:solidFill>
                <a:latin typeface="微软雅黑" panose="020B0503020204020204" charset="-122"/>
                <a:ea typeface="微软雅黑" panose="020B0503020204020204" charset="-122"/>
              </a:rPr>
              <a:t>}</a:t>
            </a:r>
          </a:p>
        </p:txBody>
      </p:sp>
      <p:sp>
        <p:nvSpPr>
          <p:cNvPr id="1049402" name="Rectangle 10"/>
          <p:cNvSpPr>
            <a:spLocks noChangeArrowheads="1"/>
          </p:cNvSpPr>
          <p:nvPr>
            <p:custDataLst>
              <p:tags r:id="rId3"/>
            </p:custDataLst>
          </p:nvPr>
        </p:nvSpPr>
        <p:spPr bwMode="auto">
          <a:xfrm>
            <a:off x="5133340" y="3761105"/>
            <a:ext cx="3464560" cy="1067435"/>
          </a:xfrm>
          <a:prstGeom prst="rect"/>
          <a:solidFill>
            <a:srgbClr val="F7FDFF"/>
          </a:solidFill>
          <a:ln w="9525">
            <a:noFill/>
            <a:miter lim="800000"/>
          </a:ln>
        </p:spPr>
        <p:txBody>
          <a:bodyPr anchor="ctr" bIns="46038" lIns="92075" rIns="92075" tIns="46038" wrap="square">
            <a:spAutoFit/>
          </a:bodyPr>
          <a:p>
            <a:pPr fontAlgn="auto">
              <a:lnSpc>
                <a:spcPct val="90000"/>
              </a:lnSpc>
              <a:spcBef>
                <a:spcPct val="20000"/>
              </a:spcBef>
              <a:spcAft>
                <a:spcPts val="0"/>
              </a:spcAft>
            </a:pPr>
            <a:r>
              <a:rPr altLang="zh-CN" dirty="0" sz="1200" lang="en-US">
                <a:solidFill>
                  <a:srgbClr val="000000"/>
                </a:solidFill>
                <a:latin typeface="微软雅黑" panose="020B0503020204020204" charset="-122"/>
                <a:ea typeface="微软雅黑" panose="020B0503020204020204" charset="-122"/>
              </a:rPr>
              <a:t>extern </a:t>
            </a:r>
            <a:r>
              <a:rPr altLang="zh-CN" dirty="0" sz="1200" lang="en-US" err="1">
                <a:solidFill>
                  <a:srgbClr val="000000"/>
                </a:solidFill>
                <a:latin typeface="微软雅黑" panose="020B0503020204020204" charset="-122"/>
                <a:ea typeface="微软雅黑" panose="020B0503020204020204" charset="-122"/>
              </a:rPr>
              <a:t>int</a:t>
            </a:r>
            <a:r>
              <a:rPr altLang="zh-CN" dirty="0" sz="1200" lang="en-US">
                <a:solidFill>
                  <a:srgbClr val="000000"/>
                </a:solidFill>
                <a:latin typeface="微软雅黑" panose="020B0503020204020204" charset="-122"/>
                <a:ea typeface="微软雅黑" panose="020B0503020204020204" charset="-122"/>
              </a:rPr>
              <a:t> </a:t>
            </a:r>
            <a:r>
              <a:rPr altLang="zh-CN" dirty="0" sz="1200" lang="en-US" err="1">
                <a:solidFill>
                  <a:srgbClr val="000000"/>
                </a:solidFill>
                <a:latin typeface="微软雅黑" panose="020B0503020204020204" charset="-122"/>
                <a:ea typeface="微软雅黑" panose="020B0503020204020204" charset="-122"/>
              </a:rPr>
              <a:t>tmp</a:t>
            </a:r>
            <a:r>
              <a:rPr altLang="zh-CN" dirty="0" sz="1200" lang="en-US">
                <a:solidFill>
                  <a:srgbClr val="000000"/>
                </a:solidFill>
                <a:latin typeface="微软雅黑" panose="020B0503020204020204" charset="-122"/>
                <a:ea typeface="微软雅黑" panose="020B0503020204020204" charset="-122"/>
              </a:rPr>
              <a:t>;</a:t>
            </a:r>
          </a:p>
          <a:p>
            <a:pPr fontAlgn="auto">
              <a:lnSpc>
                <a:spcPct val="90000"/>
              </a:lnSpc>
              <a:spcBef>
                <a:spcPct val="20000"/>
              </a:spcBef>
              <a:spcAft>
                <a:spcPts val="0"/>
              </a:spcAft>
            </a:pPr>
            <a:r>
              <a:rPr altLang="zh-CN" dirty="0" sz="1200" lang="en-US">
                <a:solidFill>
                  <a:srgbClr val="000000"/>
                </a:solidFill>
                <a:latin typeface="微软雅黑" panose="020B0503020204020204" charset="-122"/>
                <a:ea typeface="微软雅黑" panose="020B0503020204020204" charset="-122"/>
              </a:rPr>
              <a:t>void work() {</a:t>
            </a:r>
          </a:p>
          <a:p>
            <a:pPr fontAlgn="auto">
              <a:lnSpc>
                <a:spcPct val="90000"/>
              </a:lnSpc>
              <a:spcBef>
                <a:spcPct val="20000"/>
              </a:spcBef>
              <a:spcAft>
                <a:spcPts val="0"/>
              </a:spcAft>
            </a:pPr>
            <a:r>
              <a:rPr altLang="zh-CN" dirty="0" sz="1200" lang="en-US">
                <a:solidFill>
                  <a:srgbClr val="000000"/>
                </a:solidFill>
                <a:latin typeface="微软雅黑" panose="020B0503020204020204" charset="-122"/>
                <a:ea typeface="微软雅黑" panose="020B0503020204020204" charset="-122"/>
              </a:rPr>
              <a:t>      int ID = omp_get_thread_num();</a:t>
            </a:r>
          </a:p>
          <a:p>
            <a:pPr fontAlgn="auto">
              <a:lnSpc>
                <a:spcPct val="90000"/>
              </a:lnSpc>
              <a:spcBef>
                <a:spcPct val="20000"/>
              </a:spcBef>
              <a:spcAft>
                <a:spcPts val="0"/>
              </a:spcAft>
            </a:pPr>
            <a:r>
              <a:rPr altLang="zh-CN" dirty="0" sz="1200" lang="en-US">
                <a:solidFill>
                  <a:srgbClr val="000000"/>
                </a:solidFill>
                <a:latin typeface="微软雅黑" panose="020B0503020204020204" charset="-122"/>
                <a:ea typeface="微软雅黑" panose="020B0503020204020204" charset="-122"/>
              </a:rPr>
              <a:t>      </a:t>
            </a:r>
            <a:r>
              <a:rPr altLang="zh-CN" dirty="0" sz="1200" lang="en-US" err="1">
                <a:solidFill>
                  <a:srgbClr val="000000"/>
                </a:solidFill>
                <a:latin typeface="微软雅黑" panose="020B0503020204020204" charset="-122"/>
                <a:ea typeface="微软雅黑" panose="020B0503020204020204" charset="-122"/>
              </a:rPr>
              <a:t>tmp</a:t>
            </a:r>
            <a:r>
              <a:rPr altLang="zh-CN" dirty="0" sz="1200" lang="en-US">
                <a:solidFill>
                  <a:srgbClr val="000000"/>
                </a:solidFill>
                <a:latin typeface="微软雅黑" panose="020B0503020204020204" charset="-122"/>
                <a:ea typeface="微软雅黑" panose="020B0503020204020204" charset="-122"/>
              </a:rPr>
              <a:t> = ID;</a:t>
            </a:r>
          </a:p>
          <a:p>
            <a:pPr fontAlgn="auto">
              <a:lnSpc>
                <a:spcPct val="90000"/>
              </a:lnSpc>
              <a:spcBef>
                <a:spcPct val="20000"/>
              </a:spcBef>
              <a:spcAft>
                <a:spcPts val="0"/>
              </a:spcAft>
            </a:pPr>
            <a:r>
              <a:rPr altLang="zh-CN" dirty="0" sz="1200" lang="en-US">
                <a:solidFill>
                  <a:srgbClr val="000000"/>
                </a:solidFill>
                <a:latin typeface="微软雅黑" panose="020B0503020204020204" charset="-122"/>
                <a:ea typeface="微软雅黑" panose="020B0503020204020204" charset="-122"/>
              </a:rPr>
              <a:t>}</a:t>
            </a:r>
          </a:p>
        </p:txBody>
      </p:sp>
      <p:sp>
        <p:nvSpPr>
          <p:cNvPr id="1049403" name="Rectangle 11"/>
          <p:cNvSpPr>
            <a:spLocks noChangeArrowheads="1"/>
          </p:cNvSpPr>
          <p:nvPr>
            <p:custDataLst>
              <p:tags r:id="rId4"/>
            </p:custDataLst>
          </p:nvPr>
        </p:nvSpPr>
        <p:spPr bwMode="auto">
          <a:xfrm>
            <a:off x="5949950" y="5435600"/>
            <a:ext cx="2622550" cy="368300"/>
          </a:xfrm>
          <a:prstGeom prst="rect"/>
          <a:solidFill>
            <a:srgbClr val="FFFFE7"/>
          </a:solidFill>
          <a:ln w="12700">
            <a:solidFill>
              <a:schemeClr val="tx1"/>
            </a:solidFill>
            <a:miter lim="800000"/>
          </a:ln>
          <a:effectLst>
            <a:outerShdw algn="ctr" dir="2700000" dist="107763" rotWithShape="0">
              <a:schemeClr val="bg2"/>
            </a:outerShdw>
          </a:effectLst>
        </p:spPr>
        <p:txBody>
          <a:bodyPr bIns="46038" lIns="92075" rIns="92075" tIns="46038">
            <a:spAutoFit/>
          </a:bodyPr>
          <a:p>
            <a:pPr eaLnBrk="1" fontAlgn="auto" hangingPunct="1">
              <a:spcBef>
                <a:spcPct val="50000"/>
              </a:spcBef>
              <a:spcAft>
                <a:spcPts val="0"/>
              </a:spcAft>
            </a:pPr>
            <a:r>
              <a:rPr altLang="en-US" dirty="0" sz="1800" lang="zh-CN">
                <a:solidFill>
                  <a:srgbClr val="000000"/>
                </a:solidFill>
                <a:latin typeface="微软雅黑" panose="020B0503020204020204" charset="-122"/>
                <a:ea typeface="微软雅黑" panose="020B0503020204020204" charset="-122"/>
              </a:rPr>
              <a:t>对</a:t>
            </a:r>
            <a:r>
              <a:rPr altLang="zh-CN" dirty="0" sz="1800" lang="en-US">
                <a:solidFill>
                  <a:srgbClr val="000000"/>
                </a:solidFill>
                <a:latin typeface="微软雅黑" panose="020B0503020204020204" charset="-122"/>
                <a:ea typeface="微软雅黑" panose="020B0503020204020204" charset="-122"/>
              </a:rPr>
              <a:t>tmp</a:t>
            </a:r>
            <a:r>
              <a:rPr altLang="en-US" dirty="0" sz="1800" lang="zh-CN">
                <a:solidFill>
                  <a:srgbClr val="000000"/>
                </a:solidFill>
                <a:latin typeface="微软雅黑" panose="020B0503020204020204" charset="-122"/>
                <a:ea typeface="微软雅黑" panose="020B0503020204020204" charset="-122"/>
              </a:rPr>
              <a:t>的原始变量赋值</a:t>
            </a:r>
          </a:p>
        </p:txBody>
      </p:sp>
      <p:sp>
        <p:nvSpPr>
          <p:cNvPr id="1049404" name="Line 12"/>
          <p:cNvSpPr>
            <a:spLocks noChangeShapeType="1"/>
          </p:cNvSpPr>
          <p:nvPr>
            <p:custDataLst>
              <p:tags r:id="rId5"/>
            </p:custDataLst>
          </p:nvPr>
        </p:nvSpPr>
        <p:spPr bwMode="auto">
          <a:xfrm flipH="1" flipV="1">
            <a:off x="6604000" y="4584700"/>
            <a:ext cx="317500" cy="838200"/>
          </a:xfrm>
          <a:prstGeom prst="line"/>
          <a:noFill/>
          <a:ln w="12700">
            <a:solidFill>
              <a:schemeClr val="tx1"/>
            </a:solidFill>
            <a:round/>
            <a:headEnd type="none" w="sm" len="sm"/>
            <a:tailEnd type="triangle" w="sm" len="sm"/>
          </a:ln>
        </p:spPr>
        <p:txBody>
          <a:bodyPr/>
          <a:p>
            <a:pPr eaLnBrk="1" fontAlgn="auto" hangingPunct="1">
              <a:spcBef>
                <a:spcPts val="0"/>
              </a:spcBef>
              <a:spcAft>
                <a:spcPts val="0"/>
              </a:spcAft>
            </a:pPr>
            <a:endParaRPr lang="en-US">
              <a:solidFill>
                <a:srgbClr val="000000"/>
              </a:solidFill>
            </a:endParaRPr>
          </a:p>
        </p:txBody>
      </p:sp>
      <p:sp>
        <p:nvSpPr>
          <p:cNvPr id="1049405" name="Rectangle 13"/>
          <p:cNvSpPr>
            <a:spLocks noChangeArrowheads="1"/>
          </p:cNvSpPr>
          <p:nvPr>
            <p:custDataLst>
              <p:tags r:id="rId6"/>
            </p:custDataLst>
          </p:nvPr>
        </p:nvSpPr>
        <p:spPr bwMode="auto">
          <a:xfrm>
            <a:off x="793750" y="5689600"/>
            <a:ext cx="3321050" cy="368300"/>
          </a:xfrm>
          <a:prstGeom prst="rect"/>
          <a:solidFill>
            <a:srgbClr val="FFFFE7"/>
          </a:solidFill>
          <a:ln w="12700">
            <a:solidFill>
              <a:schemeClr val="tx1"/>
            </a:solidFill>
            <a:miter lim="800000"/>
          </a:ln>
          <a:effectLst>
            <a:outerShdw algn="ctr" dir="2700000" dist="107763" rotWithShape="0">
              <a:schemeClr val="bg2"/>
            </a:outerShdw>
          </a:effectLst>
        </p:spPr>
        <p:txBody>
          <a:bodyPr bIns="46038" lIns="92075" rIns="92075" tIns="46038" wrap="square">
            <a:spAutoFit/>
          </a:bodyPr>
          <a:p>
            <a:pPr eaLnBrk="1" fontAlgn="auto" hangingPunct="1">
              <a:spcBef>
                <a:spcPct val="50000"/>
              </a:spcBef>
              <a:spcAft>
                <a:spcPts val="0"/>
              </a:spcAft>
            </a:pPr>
            <a:r>
              <a:rPr altLang="en-US" dirty="0" sz="1800" lang="zh-CN" err="1">
                <a:solidFill>
                  <a:srgbClr val="000000"/>
                </a:solidFill>
                <a:latin typeface="微软雅黑" panose="020B0503020204020204" charset="-122"/>
                <a:ea typeface="微软雅黑" panose="020B0503020204020204" charset="-122"/>
              </a:rPr>
              <a:t>这里</a:t>
            </a:r>
            <a:r>
              <a:rPr altLang="zh-CN" dirty="0" sz="1800" lang="en-US" err="1">
                <a:solidFill>
                  <a:srgbClr val="000000"/>
                </a:solidFill>
                <a:latin typeface="微软雅黑" panose="020B0503020204020204" charset="-122"/>
                <a:ea typeface="微软雅黑" panose="020B0503020204020204" charset="-122"/>
              </a:rPr>
              <a:t>tmp</a:t>
            </a:r>
            <a:r>
              <a:rPr altLang="en-US" dirty="0" sz="1800" lang="zh-CN" err="1">
                <a:solidFill>
                  <a:srgbClr val="000000"/>
                </a:solidFill>
                <a:latin typeface="微软雅黑" panose="020B0503020204020204" charset="-122"/>
                <a:ea typeface="微软雅黑" panose="020B0503020204020204" charset="-122"/>
              </a:rPr>
              <a:t>值是</a:t>
            </a:r>
            <a:r>
              <a:rPr altLang="zh-CN" dirty="0" sz="1800" lang="en-US" err="1">
                <a:solidFill>
                  <a:srgbClr val="000000"/>
                </a:solidFill>
                <a:latin typeface="微软雅黑" panose="020B0503020204020204" charset="-122"/>
                <a:ea typeface="微软雅黑" panose="020B0503020204020204" charset="-122"/>
              </a:rPr>
              <a:t>?</a:t>
            </a:r>
          </a:p>
        </p:txBody>
      </p:sp>
      <p:sp>
        <p:nvSpPr>
          <p:cNvPr id="1049406" name="Line 14"/>
          <p:cNvSpPr>
            <a:spLocks noChangeShapeType="1"/>
          </p:cNvSpPr>
          <p:nvPr>
            <p:custDataLst>
              <p:tags r:id="rId7"/>
            </p:custDataLst>
          </p:nvPr>
        </p:nvSpPr>
        <p:spPr bwMode="auto">
          <a:xfrm flipH="1" flipV="1">
            <a:off x="2197100" y="5207000"/>
            <a:ext cx="406400" cy="419100"/>
          </a:xfrm>
          <a:prstGeom prst="line"/>
          <a:noFill/>
          <a:ln w="12700">
            <a:solidFill>
              <a:schemeClr val="tx1"/>
            </a:solidFill>
            <a:round/>
            <a:headEnd type="none" w="sm" len="sm"/>
            <a:tailEnd type="triangle" w="sm" len="sm"/>
          </a:ln>
        </p:spPr>
        <p:txBody>
          <a:bodyPr/>
          <a:p>
            <a:pPr eaLnBrk="1" fontAlgn="auto" hangingPunct="1">
              <a:spcBef>
                <a:spcPts val="0"/>
              </a:spcBef>
              <a:spcAft>
                <a:spcPts val="0"/>
              </a:spcAft>
            </a:pPr>
            <a:endParaRPr lang="en-US">
              <a:solidFill>
                <a:srgbClr val="0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325" name=""/>
        <p:cNvGrpSpPr/>
        <p:nvPr/>
      </p:nvGrpSpPr>
      <p:grpSpPr>
        <a:xfrm>
          <a:off x="0" y="0"/>
          <a:ext cx="0" cy="0"/>
          <a:chOff x="0" y="0"/>
          <a:chExt cx="0" cy="0"/>
        </a:xfrm>
      </p:grpSpPr>
      <p:sp>
        <p:nvSpPr>
          <p:cNvPr id="1049410" name="Title 1"/>
          <p:cNvSpPr>
            <a:spLocks noGrp="1"/>
          </p:cNvSpPr>
          <p:nvPr>
            <p:ph type="title"/>
          </p:nvPr>
        </p:nvSpPr>
        <p:spPr/>
        <p:txBody>
          <a:bodyPr/>
          <a:p>
            <a:r>
              <a:rPr altLang="zh-CN" dirty="0" lang="en-US">
                <a:latin typeface="微软雅黑" panose="020B0503020204020204" charset="-122"/>
                <a:ea typeface="微软雅黑" panose="020B0503020204020204" charset="-122"/>
                <a:cs typeface="MS PGothic" panose="020B0600070205080204" pitchFamily="-96" charset="-128"/>
              </a:rPr>
              <a:t>firstprivate</a:t>
            </a:r>
            <a:r>
              <a:rPr altLang="en-US" dirty="0" lang="zh-CN">
                <a:latin typeface="微软雅黑" panose="020B0503020204020204" charset="-122"/>
                <a:ea typeface="微软雅黑" panose="020B0503020204020204" charset="-122"/>
                <a:cs typeface="MS PGothic" panose="020B0600070205080204" pitchFamily="-96" charset="-128"/>
              </a:rPr>
              <a:t>子句</a:t>
            </a:r>
          </a:p>
        </p:txBody>
      </p:sp>
      <p:sp>
        <p:nvSpPr>
          <p:cNvPr id="1049411"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412" name="内容占位符 2"/>
          <p:cNvSpPr>
            <a:spLocks noGrp="1"/>
          </p:cNvSpPr>
          <p:nvPr>
            <p:ph idx="1"/>
          </p:nvPr>
        </p:nvSpPr>
        <p:spPr>
          <a:xfrm>
            <a:off x="457200" y="990600"/>
            <a:ext cx="7896225" cy="5343525"/>
          </a:xfrm>
        </p:spPr>
        <p:txBody>
          <a:bodyPr/>
          <a:p>
            <a:r>
              <a:rPr altLang="en-US" dirty="0" lang="zh-CN">
                <a:latin typeface="微软雅黑" panose="020B0503020204020204" charset="-122"/>
                <a:ea typeface="微软雅黑" panose="020B0503020204020204" charset="-122"/>
              </a:rPr>
              <a:t>从共享变量初始化的变量</a:t>
            </a:r>
          </a:p>
          <a:p>
            <a:r>
              <a:rPr altLang="en-US" dirty="0" lang="zh-CN">
                <a:latin typeface="微软雅黑" panose="020B0503020204020204" charset="-122"/>
                <a:ea typeface="微软雅黑" panose="020B0503020204020204" charset="-122"/>
              </a:rPr>
              <a:t>C++对象是复制构造的</a:t>
            </a:r>
          </a:p>
        </p:txBody>
      </p:sp>
      <p:sp>
        <p:nvSpPr>
          <p:cNvPr id="1049413" name="Text Box 5"/>
          <p:cNvSpPr txBox="1">
            <a:spLocks noChangeArrowheads="1"/>
          </p:cNvSpPr>
          <p:nvPr>
            <p:custDataLst>
              <p:tags r:id="rId2"/>
            </p:custDataLst>
          </p:nvPr>
        </p:nvSpPr>
        <p:spPr bwMode="auto">
          <a:xfrm>
            <a:off x="1130189" y="2647935"/>
            <a:ext cx="7036022" cy="2453005"/>
          </a:xfrm>
          <a:prstGeom prst="rect"/>
          <a:solidFill>
            <a:srgbClr val="F7FDFF"/>
          </a:solidFill>
          <a:ln w="12700">
            <a:solidFill>
              <a:schemeClr val="tx1"/>
            </a:solidFill>
            <a:miter lim="800000"/>
            <a:headEnd type="none" w="sm" len="sm"/>
            <a:tailEnd type="none" w="sm" len="sm"/>
          </a:ln>
          <a:effectLst>
            <a:outerShdw algn="ctr" dir="2700000" dist="107763" rotWithShape="0">
              <a:schemeClr val="bg2">
                <a:alpha val="50000"/>
              </a:schemeClr>
            </a:outerShdw>
          </a:effectLst>
        </p:spPr>
        <p:txBody>
          <a:bodyPr wrap="square">
            <a:spAutoFit/>
          </a:bodyPr>
          <a:p>
            <a:pPr fontAlgn="auto">
              <a:lnSpc>
                <a:spcPct val="90000"/>
              </a:lnSpc>
              <a:spcBef>
                <a:spcPct val="20000"/>
              </a:spcBef>
              <a:spcAft>
                <a:spcPts val="0"/>
              </a:spcAft>
            </a:pPr>
            <a:r>
              <a:rPr altLang="zh-CN" b="1" dirty="0" sz="2400" lang="en-US" err="1">
                <a:solidFill>
                  <a:srgbClr val="C00000"/>
                </a:solidFill>
                <a:latin typeface="微软雅黑" panose="020B0503020204020204" charset="-122"/>
                <a:ea typeface="微软雅黑" panose="020B0503020204020204" charset="-122"/>
              </a:rPr>
              <a:t>incr</a:t>
            </a:r>
            <a:r>
              <a:rPr altLang="zh-CN" b="1" dirty="0" sz="2400" lang="en-US">
                <a:solidFill>
                  <a:srgbClr val="C00000"/>
                </a:solidFill>
                <a:latin typeface="微软雅黑" panose="020B0503020204020204" charset="-122"/>
                <a:ea typeface="微软雅黑" panose="020B0503020204020204" charset="-122"/>
              </a:rPr>
              <a:t> = 0</a:t>
            </a:r>
            <a:r>
              <a:rPr altLang="zh-CN" b="1" dirty="0" sz="2400" lang="en-US">
                <a:solidFill>
                  <a:srgbClr val="000000"/>
                </a:solidFill>
                <a:latin typeface="微软雅黑" panose="020B0503020204020204" charset="-122"/>
                <a:ea typeface="微软雅黑" panose="020B0503020204020204" charset="-122"/>
              </a:rPr>
              <a:t>;</a:t>
            </a:r>
          </a:p>
          <a:p>
            <a:pPr fontAlgn="auto">
              <a:lnSpc>
                <a:spcPct val="90000"/>
              </a:lnSpc>
              <a:spcBef>
                <a:spcPct val="20000"/>
              </a:spcBef>
              <a:spcAft>
                <a:spcPts val="0"/>
              </a:spcAft>
            </a:pPr>
            <a:r>
              <a:rPr altLang="zh-CN" dirty="0" sz="2400" lang="en-US">
                <a:solidFill>
                  <a:srgbClr val="000000"/>
                </a:solidFill>
                <a:latin typeface="微软雅黑" panose="020B0503020204020204" charset="-122"/>
                <a:ea typeface="微软雅黑" panose="020B0503020204020204" charset="-122"/>
              </a:rPr>
              <a:t>#</a:t>
            </a:r>
            <a:r>
              <a:rPr altLang="zh-CN" dirty="0" sz="2400" lang="en-US" err="1">
                <a:solidFill>
                  <a:srgbClr val="000000"/>
                </a:solidFill>
                <a:latin typeface="微软雅黑" panose="020B0503020204020204" charset="-122"/>
                <a:ea typeface="微软雅黑" panose="020B0503020204020204" charset="-122"/>
              </a:rPr>
              <a:t>pragma</a:t>
            </a:r>
            <a:r>
              <a:rPr altLang="zh-CN" dirty="0" sz="2400" lang="en-US">
                <a:solidFill>
                  <a:srgbClr val="000000"/>
                </a:solidFill>
                <a:latin typeface="微软雅黑" panose="020B0503020204020204" charset="-122"/>
                <a:ea typeface="微软雅黑" panose="020B0503020204020204" charset="-122"/>
              </a:rPr>
              <a:t> </a:t>
            </a:r>
            <a:r>
              <a:rPr altLang="zh-CN" dirty="0" sz="2400" lang="en-US" err="1">
                <a:solidFill>
                  <a:srgbClr val="000000"/>
                </a:solidFill>
                <a:latin typeface="微软雅黑" panose="020B0503020204020204" charset="-122"/>
                <a:ea typeface="微软雅黑" panose="020B0503020204020204" charset="-122"/>
              </a:rPr>
              <a:t>omp</a:t>
            </a:r>
            <a:r>
              <a:rPr altLang="zh-CN" dirty="0" sz="2400" lang="en-US">
                <a:solidFill>
                  <a:srgbClr val="000000"/>
                </a:solidFill>
                <a:latin typeface="微软雅黑" panose="020B0503020204020204" charset="-122"/>
                <a:ea typeface="微软雅黑" panose="020B0503020204020204" charset="-122"/>
              </a:rPr>
              <a:t> parallel for </a:t>
            </a:r>
            <a:r>
              <a:rPr altLang="zh-CN" b="1" dirty="0" sz="2400" lang="en-US" err="1">
                <a:solidFill>
                  <a:srgbClr val="C00000"/>
                </a:solidFill>
                <a:latin typeface="微软雅黑" panose="020B0503020204020204" charset="-122"/>
                <a:ea typeface="微软雅黑" panose="020B0503020204020204" charset="-122"/>
              </a:rPr>
              <a:t>firstprivate</a:t>
            </a:r>
            <a:r>
              <a:rPr altLang="zh-CN" b="1" dirty="0" sz="2400" lang="en-US">
                <a:solidFill>
                  <a:srgbClr val="C00000"/>
                </a:solidFill>
                <a:latin typeface="微软雅黑" panose="020B0503020204020204" charset="-122"/>
                <a:ea typeface="微软雅黑" panose="020B0503020204020204" charset="-122"/>
              </a:rPr>
              <a:t>(</a:t>
            </a:r>
            <a:r>
              <a:rPr altLang="zh-CN" b="1" dirty="0" sz="2400" lang="en-US" err="1">
                <a:solidFill>
                  <a:srgbClr val="C00000"/>
                </a:solidFill>
                <a:latin typeface="微软雅黑" panose="020B0503020204020204" charset="-122"/>
                <a:ea typeface="微软雅黑" panose="020B0503020204020204" charset="-122"/>
              </a:rPr>
              <a:t>incr</a:t>
            </a:r>
            <a:r>
              <a:rPr altLang="zh-CN" b="1" dirty="0" sz="2400" lang="en-US">
                <a:solidFill>
                  <a:srgbClr val="C00000"/>
                </a:solidFill>
                <a:latin typeface="微软雅黑" panose="020B0503020204020204" charset="-122"/>
                <a:ea typeface="微软雅黑" panose="020B0503020204020204" charset="-122"/>
              </a:rPr>
              <a:t>)</a:t>
            </a:r>
          </a:p>
          <a:p>
            <a:pPr fontAlgn="auto">
              <a:lnSpc>
                <a:spcPct val="90000"/>
              </a:lnSpc>
              <a:spcBef>
                <a:spcPct val="20000"/>
              </a:spcBef>
              <a:spcAft>
                <a:spcPts val="0"/>
              </a:spcAft>
            </a:pPr>
            <a:r>
              <a:rPr altLang="zh-CN" dirty="0" sz="2400" lang="en-US">
                <a:solidFill>
                  <a:srgbClr val="000000"/>
                </a:solidFill>
                <a:latin typeface="微软雅黑" panose="020B0503020204020204" charset="-122"/>
                <a:ea typeface="微软雅黑" panose="020B0503020204020204" charset="-122"/>
              </a:rPr>
              <a:t>for (</a:t>
            </a:r>
            <a:r>
              <a:rPr altLang="zh-CN" dirty="0" sz="2400" lang="en-US" err="1">
                <a:solidFill>
                  <a:srgbClr val="000000"/>
                </a:solidFill>
                <a:latin typeface="微软雅黑" panose="020B0503020204020204" charset="-122"/>
                <a:ea typeface="微软雅黑" panose="020B0503020204020204" charset="-122"/>
              </a:rPr>
              <a:t>i</a:t>
            </a:r>
            <a:r>
              <a:rPr altLang="zh-CN" dirty="0" sz="2400" lang="en-US">
                <a:solidFill>
                  <a:srgbClr val="000000"/>
                </a:solidFill>
                <a:latin typeface="微软雅黑" panose="020B0503020204020204" charset="-122"/>
                <a:ea typeface="微软雅黑" panose="020B0503020204020204" charset="-122"/>
              </a:rPr>
              <a:t> = 0; </a:t>
            </a:r>
            <a:r>
              <a:rPr altLang="zh-CN" dirty="0" sz="2400" lang="en-US" err="1">
                <a:solidFill>
                  <a:srgbClr val="000000"/>
                </a:solidFill>
                <a:latin typeface="微软雅黑" panose="020B0503020204020204" charset="-122"/>
                <a:ea typeface="微软雅黑" panose="020B0503020204020204" charset="-122"/>
              </a:rPr>
              <a:t>i</a:t>
            </a:r>
            <a:r>
              <a:rPr altLang="zh-CN" dirty="0" sz="2400" lang="en-US">
                <a:solidFill>
                  <a:srgbClr val="000000"/>
                </a:solidFill>
                <a:latin typeface="微软雅黑" panose="020B0503020204020204" charset="-122"/>
                <a:ea typeface="微软雅黑" panose="020B0503020204020204" charset="-122"/>
              </a:rPr>
              <a:t> &lt;= MAX; </a:t>
            </a:r>
            <a:r>
              <a:rPr altLang="zh-CN" dirty="0" sz="2400" lang="en-US" err="1">
                <a:solidFill>
                  <a:srgbClr val="000000"/>
                </a:solidFill>
                <a:latin typeface="微软雅黑" panose="020B0503020204020204" charset="-122"/>
                <a:ea typeface="微软雅黑" panose="020B0503020204020204" charset="-122"/>
              </a:rPr>
              <a:t>i</a:t>
            </a:r>
            <a:r>
              <a:rPr altLang="zh-CN" dirty="0" sz="2400" lang="en-US">
                <a:solidFill>
                  <a:srgbClr val="000000"/>
                </a:solidFill>
                <a:latin typeface="微软雅黑" panose="020B0503020204020204" charset="-122"/>
                <a:ea typeface="微软雅黑" panose="020B0503020204020204" charset="-122"/>
              </a:rPr>
              <a:t>++) {</a:t>
            </a:r>
          </a:p>
          <a:p>
            <a:pPr fontAlgn="auto">
              <a:lnSpc>
                <a:spcPct val="90000"/>
              </a:lnSpc>
              <a:spcBef>
                <a:spcPct val="20000"/>
              </a:spcBef>
              <a:spcAft>
                <a:spcPts val="0"/>
              </a:spcAft>
            </a:pPr>
            <a:r>
              <a:rPr altLang="zh-CN" dirty="0" sz="2400" lang="en-US">
                <a:solidFill>
                  <a:srgbClr val="000000"/>
                </a:solidFill>
                <a:latin typeface="微软雅黑" panose="020B0503020204020204" charset="-122"/>
                <a:ea typeface="微软雅黑" panose="020B0503020204020204" charset="-122"/>
              </a:rPr>
              <a:t>	if ((i%2)==0) </a:t>
            </a:r>
            <a:r>
              <a:rPr altLang="zh-CN" b="1" dirty="0" sz="2400" lang="en-US" err="1">
                <a:solidFill>
                  <a:srgbClr val="C00000"/>
                </a:solidFill>
                <a:latin typeface="微软雅黑" panose="020B0503020204020204" charset="-122"/>
                <a:ea typeface="微软雅黑" panose="020B0503020204020204" charset="-122"/>
              </a:rPr>
              <a:t>incr</a:t>
            </a:r>
            <a:r>
              <a:rPr altLang="zh-CN" dirty="0" sz="2400" lang="en-US">
                <a:solidFill>
                  <a:srgbClr val="000000"/>
                </a:solidFill>
                <a:latin typeface="微软雅黑" panose="020B0503020204020204" charset="-122"/>
                <a:ea typeface="微软雅黑" panose="020B0503020204020204" charset="-122"/>
              </a:rPr>
              <a:t>++;</a:t>
            </a:r>
          </a:p>
          <a:p>
            <a:pPr fontAlgn="auto">
              <a:lnSpc>
                <a:spcPct val="90000"/>
              </a:lnSpc>
              <a:spcBef>
                <a:spcPct val="20000"/>
              </a:spcBef>
              <a:spcAft>
                <a:spcPts val="0"/>
              </a:spcAft>
            </a:pPr>
            <a:r>
              <a:rPr altLang="zh-CN" dirty="0" sz="2400" lang="en-US">
                <a:solidFill>
                  <a:srgbClr val="000000"/>
                </a:solidFill>
                <a:latin typeface="微软雅黑" panose="020B0503020204020204" charset="-122"/>
                <a:ea typeface="微软雅黑" panose="020B0503020204020204" charset="-122"/>
              </a:rPr>
              <a:t>	A[</a:t>
            </a:r>
            <a:r>
              <a:rPr altLang="zh-CN" dirty="0" sz="2400" lang="en-US" err="1">
                <a:solidFill>
                  <a:srgbClr val="000000"/>
                </a:solidFill>
                <a:latin typeface="微软雅黑" panose="020B0503020204020204" charset="-122"/>
                <a:ea typeface="微软雅黑" panose="020B0503020204020204" charset="-122"/>
              </a:rPr>
              <a:t>i</a:t>
            </a:r>
            <a:r>
              <a:rPr altLang="zh-CN" dirty="0" sz="2400" lang="en-US">
                <a:solidFill>
                  <a:srgbClr val="000000"/>
                </a:solidFill>
                <a:latin typeface="微软雅黑" panose="020B0503020204020204" charset="-122"/>
                <a:ea typeface="微软雅黑" panose="020B0503020204020204" charset="-122"/>
              </a:rPr>
              <a:t>] = </a:t>
            </a:r>
            <a:r>
              <a:rPr altLang="zh-CN" b="1" dirty="0" sz="2400" lang="en-US" err="1">
                <a:solidFill>
                  <a:srgbClr val="C00000"/>
                </a:solidFill>
                <a:latin typeface="微软雅黑" panose="020B0503020204020204" charset="-122"/>
                <a:ea typeface="微软雅黑" panose="020B0503020204020204" charset="-122"/>
              </a:rPr>
              <a:t>incr</a:t>
            </a:r>
            <a:r>
              <a:rPr altLang="zh-CN" dirty="0" sz="2400" lang="en-US">
                <a:solidFill>
                  <a:srgbClr val="000000"/>
                </a:solidFill>
                <a:latin typeface="微软雅黑" panose="020B0503020204020204" charset="-122"/>
                <a:ea typeface="微软雅黑" panose="020B0503020204020204" charset="-122"/>
              </a:rPr>
              <a:t>;</a:t>
            </a:r>
          </a:p>
          <a:p>
            <a:pPr fontAlgn="auto">
              <a:lnSpc>
                <a:spcPct val="90000"/>
              </a:lnSpc>
              <a:spcBef>
                <a:spcPct val="20000"/>
              </a:spcBef>
              <a:spcAft>
                <a:spcPts val="0"/>
              </a:spcAft>
            </a:pPr>
            <a:r>
              <a:rPr altLang="zh-CN" dirty="0" sz="2400" lang="en-US">
                <a:solidFill>
                  <a:srgbClr val="000000"/>
                </a:solidFill>
                <a:latin typeface="微软雅黑" panose="020B0503020204020204" charset="-122"/>
                <a:ea typeface="微软雅黑" panose="020B0503020204020204" charset="-122"/>
              </a:rPr>
              <a:t>}</a:t>
            </a:r>
          </a:p>
        </p:txBody>
      </p:sp>
      <p:sp>
        <p:nvSpPr>
          <p:cNvPr id="1049414" name="Rectangle 7"/>
          <p:cNvSpPr>
            <a:spLocks noChangeArrowheads="1"/>
          </p:cNvSpPr>
          <p:nvPr>
            <p:custDataLst>
              <p:tags r:id="rId3"/>
            </p:custDataLst>
          </p:nvPr>
        </p:nvSpPr>
        <p:spPr bwMode="auto">
          <a:xfrm>
            <a:off x="4021011" y="5311879"/>
            <a:ext cx="4145200" cy="706755"/>
          </a:xfrm>
          <a:prstGeom prst="rect"/>
          <a:solidFill>
            <a:srgbClr val="FFFFE7"/>
          </a:solidFill>
          <a:ln w="12700">
            <a:solidFill>
              <a:schemeClr val="tx1"/>
            </a:solidFill>
            <a:miter lim="800000"/>
          </a:ln>
          <a:effectLst>
            <a:outerShdw algn="ctr" dir="2700000" dist="107763" rotWithShape="0">
              <a:schemeClr val="bg2"/>
            </a:outerShdw>
          </a:effectLst>
        </p:spPr>
        <p:txBody>
          <a:bodyPr bIns="46038" lIns="92075" rIns="92075" tIns="46038" wrap="square">
            <a:spAutoFit/>
          </a:bodyPr>
          <a:p>
            <a:pPr eaLnBrk="1" fontAlgn="auto" hangingPunct="1">
              <a:spcBef>
                <a:spcPct val="50000"/>
              </a:spcBef>
              <a:spcAft>
                <a:spcPts val="0"/>
              </a:spcAft>
            </a:pPr>
            <a:r>
              <a:rPr altLang="zh-CN" sz="2000" lang="en-US">
                <a:solidFill>
                  <a:srgbClr val="000000"/>
                </a:solidFill>
                <a:latin typeface="微软雅黑" panose="020B0503020204020204" charset="-122"/>
                <a:ea typeface="微软雅黑" panose="020B0503020204020204" charset="-122"/>
              </a:rPr>
              <a:t>每个线程都有自己的incr副本，初始值为0</a:t>
            </a:r>
          </a:p>
        </p:txBody>
      </p:sp>
      <p:cxnSp>
        <p:nvCxnSpPr>
          <p:cNvPr id="3145728" name="Straight Arrow Connector 8"/>
          <p:cNvCxnSpPr>
            <a:cxnSpLocks/>
            <a:stCxn id="1049414" idx="0"/>
          </p:cNvCxnSpPr>
          <p:nvPr>
            <p:custDataLst>
              <p:tags r:id="rId4"/>
            </p:custDataLst>
          </p:nvPr>
        </p:nvCxnSpPr>
        <p:spPr bwMode="auto">
          <a:xfrm flipH="1" flipV="1">
            <a:off x="3657601" y="4579145"/>
            <a:ext cx="2436010" cy="732734"/>
          </a:xfrm>
          <a:prstGeom prst="straightConnector1"/>
          <a:solidFill>
            <a:schemeClr val="accent1"/>
          </a:solidFill>
          <a:ln w="9525" cap="flat" cmpd="sng" algn="ctr">
            <a:solidFill>
              <a:schemeClr val="tx1"/>
            </a:solidFill>
            <a:prstDash val="solid"/>
            <a:round/>
            <a:headEnd type="none" w="med" len="med"/>
            <a:tailEnd type="arrow"/>
          </a:ln>
          <a:effectLst/>
        </p:spPr>
      </p:cxnSp>
      <p:cxnSp>
        <p:nvCxnSpPr>
          <p:cNvPr id="3145729" name="Straight Arrow Connector 10"/>
          <p:cNvCxnSpPr>
            <a:cxnSpLocks/>
            <a:stCxn id="1049414" idx="0"/>
          </p:cNvCxnSpPr>
          <p:nvPr>
            <p:custDataLst>
              <p:tags r:id="rId5"/>
            </p:custDataLst>
          </p:nvPr>
        </p:nvCxnSpPr>
        <p:spPr bwMode="auto">
          <a:xfrm flipV="1">
            <a:off x="6093611" y="3581401"/>
            <a:ext cx="461972" cy="1730478"/>
          </a:xfrm>
          <a:prstGeom prst="straightConnector1"/>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328" name=""/>
        <p:cNvGrpSpPr/>
        <p:nvPr/>
      </p:nvGrpSpPr>
      <p:grpSpPr>
        <a:xfrm>
          <a:off x="0" y="0"/>
          <a:ext cx="0" cy="0"/>
          <a:chOff x="0" y="0"/>
          <a:chExt cx="0" cy="0"/>
        </a:xfrm>
      </p:grpSpPr>
      <p:sp>
        <p:nvSpPr>
          <p:cNvPr id="1049418"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数据共享：数据环境测试</a:t>
            </a:r>
          </a:p>
        </p:txBody>
      </p:sp>
      <p:sp>
        <p:nvSpPr>
          <p:cNvPr id="1049419"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420" name="内容占位符 2"/>
          <p:cNvSpPr>
            <a:spLocks noGrp="1"/>
          </p:cNvSpPr>
          <p:nvPr>
            <p:ph idx="1"/>
          </p:nvPr>
        </p:nvSpPr>
        <p:spPr>
          <a:xfrm>
            <a:off x="457200" y="990600"/>
            <a:ext cx="7896225" cy="5343525"/>
          </a:xfrm>
        </p:spPr>
        <p:txBody>
          <a:bodyPr/>
          <a:p>
            <a:r>
              <a:rPr altLang="en-US" sz="2000" lang="zh-CN">
                <a:latin typeface="微软雅黑" panose="020B0503020204020204" charset="-122"/>
                <a:ea typeface="微软雅黑" panose="020B0503020204020204" charset="-122"/>
              </a:rPr>
              <a:t>考虑PRIVATE和FIRSTPRIVATE的示例</a:t>
            </a:r>
          </a:p>
          <a:p>
            <a:endParaRPr altLang="en-US" sz="2000" lang="zh-CN">
              <a:latin typeface="微软雅黑" panose="020B0503020204020204" charset="-122"/>
              <a:ea typeface="微软雅黑" panose="020B0503020204020204" charset="-122"/>
            </a:endParaRPr>
          </a:p>
          <a:p>
            <a:endParaRPr altLang="en-US" sz="2000" lang="zh-CN">
              <a:latin typeface="微软雅黑" panose="020B0503020204020204" charset="-122"/>
              <a:ea typeface="微软雅黑" panose="020B0503020204020204" charset="-122"/>
            </a:endParaRPr>
          </a:p>
          <a:p>
            <a:endParaRPr altLang="en-US" sz="2000" lang="zh-CN">
              <a:latin typeface="微软雅黑" panose="020B0503020204020204" charset="-122"/>
              <a:ea typeface="微软雅黑" panose="020B0503020204020204" charset="-122"/>
            </a:endParaRPr>
          </a:p>
          <a:p>
            <a:r>
              <a:rPr altLang="en-US" sz="2000" lang="zh-CN">
                <a:latin typeface="微软雅黑" panose="020B0503020204020204" charset="-122"/>
                <a:ea typeface="微软雅黑" panose="020B0503020204020204" charset="-122"/>
              </a:rPr>
              <a:t>A、B、C是每个线程专用的还是在并行区域内共享的？</a:t>
            </a:r>
          </a:p>
          <a:p>
            <a:r>
              <a:rPr altLang="en-US" sz="2000" lang="zh-CN">
                <a:latin typeface="微软雅黑" panose="020B0503020204020204" charset="-122"/>
                <a:ea typeface="微软雅黑" panose="020B0503020204020204" charset="-122"/>
              </a:rPr>
              <a:t>它们在并行区域内的初始值和在并行区域后的初始值是多少？</a:t>
            </a:r>
          </a:p>
        </p:txBody>
      </p:sp>
      <p:sp>
        <p:nvSpPr>
          <p:cNvPr id="1049421" name="Rectangle 4"/>
          <p:cNvSpPr>
            <a:spLocks noChangeArrowheads="1"/>
          </p:cNvSpPr>
          <p:nvPr>
            <p:custDataLst>
              <p:tags r:id="rId2"/>
            </p:custDataLst>
          </p:nvPr>
        </p:nvSpPr>
        <p:spPr bwMode="auto">
          <a:xfrm>
            <a:off x="1143000" y="1524000"/>
            <a:ext cx="6400800" cy="768350"/>
          </a:xfrm>
          <a:prstGeom prst="rect"/>
          <a:solidFill>
            <a:srgbClr val="F7FDFF"/>
          </a:solidFill>
          <a:ln w="9525">
            <a:noFill/>
            <a:miter lim="800000"/>
          </a:ln>
        </p:spPr>
        <p:txBody>
          <a:bodyPr bIns="46038" lIns="92075" rIns="92075" tIns="46038">
            <a:spAutoFit/>
          </a:bodyPr>
          <a:p>
            <a:pPr eaLnBrk="1" fontAlgn="auto" hangingPunct="1">
              <a:spcBef>
                <a:spcPct val="50000"/>
              </a:spcBef>
              <a:spcAft>
                <a:spcPts val="0"/>
              </a:spcAft>
            </a:pPr>
            <a:r>
              <a:rPr altLang="en-US" dirty="0" lang="zh-CN">
                <a:solidFill>
                  <a:srgbClr val="000000"/>
                </a:solidFill>
                <a:latin typeface="微软雅黑" panose="020B0503020204020204" charset="-122"/>
                <a:ea typeface="微软雅黑" panose="020B0503020204020204" charset="-122"/>
              </a:rPr>
              <a:t>	</a:t>
            </a:r>
            <a:r>
              <a:rPr altLang="zh-CN" dirty="0" sz="2000" lang="en-US">
                <a:solidFill>
                  <a:srgbClr val="000000"/>
                </a:solidFill>
                <a:latin typeface="微软雅黑" panose="020B0503020204020204" charset="-122"/>
                <a:ea typeface="微软雅黑" panose="020B0503020204020204" charset="-122"/>
              </a:rPr>
              <a:t>variables:  A = 1,B = 1, C = 1</a:t>
            </a:r>
            <a:br>
              <a:rPr altLang="zh-CN" dirty="0" sz="2000" lang="en-US">
                <a:solidFill>
                  <a:srgbClr val="000000"/>
                </a:solidFill>
                <a:latin typeface="微软雅黑" panose="020B0503020204020204" charset="-122"/>
                <a:ea typeface="微软雅黑" panose="020B0503020204020204" charset="-122"/>
              </a:rPr>
            </a:br>
            <a:r>
              <a:rPr altLang="zh-CN" dirty="0" sz="2000" lang="en-US">
                <a:solidFill>
                  <a:srgbClr val="000000"/>
                </a:solidFill>
                <a:latin typeface="微软雅黑" panose="020B0503020204020204" charset="-122"/>
                <a:ea typeface="微软雅黑" panose="020B0503020204020204" charset="-122"/>
              </a:rPr>
              <a:t>#pragma </a:t>
            </a:r>
            <a:r>
              <a:rPr altLang="zh-CN" dirty="0" sz="2000" lang="en-US" err="1">
                <a:solidFill>
                  <a:srgbClr val="000000"/>
                </a:solidFill>
                <a:latin typeface="微软雅黑" panose="020B0503020204020204" charset="-122"/>
                <a:ea typeface="微软雅黑" panose="020B0503020204020204" charset="-122"/>
              </a:rPr>
              <a:t>omp</a:t>
            </a:r>
            <a:r>
              <a:rPr altLang="zh-CN" dirty="0" sz="2000" lang="en-US">
                <a:solidFill>
                  <a:srgbClr val="000000"/>
                </a:solidFill>
                <a:latin typeface="微软雅黑" panose="020B0503020204020204" charset="-122"/>
                <a:ea typeface="微软雅黑" panose="020B0503020204020204" charset="-122"/>
              </a:rPr>
              <a:t> parallel private(B)  </a:t>
            </a:r>
            <a:r>
              <a:rPr altLang="zh-CN" dirty="0" sz="2000" lang="en-US" err="1">
                <a:solidFill>
                  <a:srgbClr val="000000"/>
                </a:solidFill>
                <a:latin typeface="微软雅黑" panose="020B0503020204020204" charset="-122"/>
                <a:ea typeface="微软雅黑" panose="020B0503020204020204" charset="-122"/>
              </a:rPr>
              <a:t>firstprivate</a:t>
            </a:r>
            <a:r>
              <a:rPr altLang="zh-CN" dirty="0" sz="2000" lang="en-US">
                <a:solidFill>
                  <a:srgbClr val="000000"/>
                </a:solidFill>
                <a:latin typeface="微软雅黑" panose="020B0503020204020204" charset="-122"/>
                <a:ea typeface="微软雅黑" panose="020B0503020204020204" charset="-122"/>
              </a:rPr>
              <a:t>(C)</a:t>
            </a:r>
          </a:p>
        </p:txBody>
      </p:sp>
      <p:sp>
        <p:nvSpPr>
          <p:cNvPr id="1049422" name="Rectangle 5"/>
          <p:cNvSpPr>
            <a:spLocks noChangeArrowheads="1"/>
          </p:cNvSpPr>
          <p:nvPr>
            <p:custDataLst>
              <p:tags r:id="rId3"/>
            </p:custDataLst>
          </p:nvPr>
        </p:nvSpPr>
        <p:spPr bwMode="auto">
          <a:xfrm>
            <a:off x="381000" y="3352800"/>
            <a:ext cx="8077200" cy="3326130"/>
          </a:xfrm>
          <a:prstGeom prst="rect"/>
          <a:noFill/>
          <a:ln w="28575">
            <a:solidFill>
              <a:schemeClr val="folHlink"/>
            </a:solidFill>
            <a:miter lim="800000"/>
          </a:ln>
        </p:spPr>
        <p:txBody>
          <a:bodyPr bIns="46038" lIns="92075" rIns="92075" tIns="46038"/>
          <a:p>
            <a:pPr eaLnBrk="1" fontAlgn="auto" hangingPunct="1" indent="-285750" marL="285750">
              <a:lnSpc>
                <a:spcPct val="94000"/>
              </a:lnSpc>
              <a:spcBef>
                <a:spcPct val="30000"/>
              </a:spcBef>
              <a:spcAft>
                <a:spcPts val="0"/>
              </a:spcAft>
              <a:buClr>
                <a:srgbClr val="0860A8"/>
              </a:buClr>
              <a:buSzPct val="75000"/>
              <a:buFont typeface="Wingdings" panose="05000000000000000000" pitchFamily="2" charset="2"/>
              <a:buNone/>
            </a:pPr>
            <a:r>
              <a:rPr altLang="en-US" dirty="0" sz="1800" lang="zh-CN">
                <a:solidFill>
                  <a:srgbClr val="000000"/>
                </a:solidFill>
                <a:latin typeface="微软雅黑" panose="020B0503020204020204" charset="-122"/>
                <a:ea typeface="微软雅黑" panose="020B0503020204020204" charset="-122"/>
              </a:rPr>
              <a:t>在并行区域内</a:t>
            </a:r>
            <a:endParaRPr altLang="zh-CN" dirty="0" sz="1800" lang="en-US">
              <a:solidFill>
                <a:srgbClr val="000000"/>
              </a:solidFill>
              <a:latin typeface="微软雅黑" panose="020B0503020204020204" charset="-122"/>
              <a:ea typeface="微软雅黑" panose="020B0503020204020204" charset="-122"/>
            </a:endParaRPr>
          </a:p>
          <a:p>
            <a:pPr eaLnBrk="1" fontAlgn="auto" hangingPunct="1" indent="-228600" lvl="1" marL="685800">
              <a:lnSpc>
                <a:spcPct val="94000"/>
              </a:lnSpc>
              <a:spcBef>
                <a:spcPct val="30000"/>
              </a:spcBef>
              <a:spcAft>
                <a:spcPts val="0"/>
              </a:spcAft>
              <a:buClr>
                <a:srgbClr val="0860A8"/>
              </a:buClr>
              <a:buSzPct val="75000"/>
              <a:buFont typeface="Wingdings" panose="05000000000000000000" pitchFamily="2" charset="2"/>
              <a:buChar char="l"/>
            </a:pPr>
            <a:r>
              <a:rPr altLang="zh-CN" dirty="0" sz="2000" lang="en-US">
                <a:solidFill>
                  <a:srgbClr val="000000"/>
                </a:solidFill>
                <a:latin typeface="微软雅黑" panose="020B0503020204020204" charset="-122"/>
                <a:ea typeface="微软雅黑" panose="020B0503020204020204" charset="-122"/>
              </a:rPr>
              <a:t> A</a:t>
            </a:r>
            <a:r>
              <a:rPr altLang="en-US" dirty="0" sz="2000" lang="zh-CN">
                <a:solidFill>
                  <a:srgbClr val="000000"/>
                </a:solidFill>
                <a:latin typeface="微软雅黑" panose="020B0503020204020204" charset="-122"/>
                <a:ea typeface="微软雅黑" panose="020B0503020204020204" charset="-122"/>
              </a:rPr>
              <a:t>被所有线程共享，值为</a:t>
            </a:r>
            <a:r>
              <a:rPr altLang="zh-CN" dirty="0" sz="2000" lang="en-US">
                <a:solidFill>
                  <a:srgbClr val="000000"/>
                </a:solidFill>
                <a:latin typeface="微软雅黑" panose="020B0503020204020204" charset="-122"/>
                <a:ea typeface="微软雅黑" panose="020B0503020204020204" charset="-122"/>
              </a:rPr>
              <a:t>1</a:t>
            </a:r>
            <a:endParaRPr altLang="en-US" dirty="0" sz="2000" lang="zh-CN">
              <a:solidFill>
                <a:srgbClr val="000000"/>
              </a:solidFill>
              <a:latin typeface="微软雅黑" panose="020B0503020204020204" charset="-122"/>
              <a:ea typeface="微软雅黑" panose="020B0503020204020204" charset="-122"/>
            </a:endParaRPr>
          </a:p>
          <a:p>
            <a:pPr eaLnBrk="1" fontAlgn="auto" hangingPunct="1" indent="-228600" lvl="1" marL="685800">
              <a:lnSpc>
                <a:spcPct val="94000"/>
              </a:lnSpc>
              <a:spcBef>
                <a:spcPct val="30000"/>
              </a:spcBef>
              <a:spcAft>
                <a:spcPts val="0"/>
              </a:spcAft>
              <a:buClr>
                <a:srgbClr val="0860A8"/>
              </a:buClr>
              <a:buSzPct val="75000"/>
              <a:buFont typeface="Wingdings" panose="05000000000000000000" pitchFamily="2" charset="2"/>
              <a:buChar char="l"/>
            </a:pPr>
            <a:r>
              <a:rPr altLang="zh-CN" dirty="0" sz="2000" lang="en-US">
                <a:solidFill>
                  <a:srgbClr val="000000"/>
                </a:solidFill>
                <a:latin typeface="微软雅黑" panose="020B0503020204020204" charset="-122"/>
                <a:ea typeface="微软雅黑" panose="020B0503020204020204" charset="-122"/>
              </a:rPr>
              <a:t> B</a:t>
            </a:r>
            <a:r>
              <a:rPr altLang="en-US" dirty="0" sz="2000" lang="zh-CN">
                <a:solidFill>
                  <a:srgbClr val="000000"/>
                </a:solidFill>
                <a:latin typeface="微软雅黑" panose="020B0503020204020204" charset="-122"/>
                <a:ea typeface="微软雅黑" panose="020B0503020204020204" charset="-122"/>
              </a:rPr>
              <a:t>、</a:t>
            </a:r>
            <a:r>
              <a:rPr altLang="zh-CN" dirty="0" sz="2000" lang="en-US">
                <a:solidFill>
                  <a:srgbClr val="000000"/>
                </a:solidFill>
                <a:latin typeface="微软雅黑" panose="020B0503020204020204" charset="-122"/>
                <a:ea typeface="微软雅黑" panose="020B0503020204020204" charset="-122"/>
              </a:rPr>
              <a:t>C</a:t>
            </a:r>
            <a:r>
              <a:rPr altLang="en-US" dirty="0" sz="2000" lang="zh-CN">
                <a:solidFill>
                  <a:srgbClr val="000000"/>
                </a:solidFill>
                <a:latin typeface="微软雅黑" panose="020B0503020204020204" charset="-122"/>
                <a:ea typeface="微软雅黑" panose="020B0503020204020204" charset="-122"/>
              </a:rPr>
              <a:t>是每个线程私有的</a:t>
            </a:r>
            <a:r>
              <a:rPr altLang="zh-CN" dirty="0" sz="2000" lang="en-US">
                <a:solidFill>
                  <a:srgbClr val="000000"/>
                </a:solidFill>
                <a:latin typeface="微软雅黑" panose="020B0503020204020204" charset="-122"/>
                <a:ea typeface="微软雅黑" panose="020B0503020204020204" charset="-122"/>
              </a:rPr>
              <a:t>.</a:t>
            </a:r>
          </a:p>
          <a:p>
            <a:pPr eaLnBrk="1" fontAlgn="auto" hangingPunct="1" indent="-228600" lvl="3" marL="1600200">
              <a:lnSpc>
                <a:spcPct val="93000"/>
              </a:lnSpc>
              <a:spcBef>
                <a:spcPct val="30000"/>
              </a:spcBef>
              <a:spcAft>
                <a:spcPts val="0"/>
              </a:spcAft>
              <a:buClr>
                <a:srgbClr val="0860A8"/>
              </a:buClr>
              <a:buFontTx/>
              <a:buChar char="–"/>
            </a:pPr>
            <a:r>
              <a:rPr altLang="zh-CN" dirty="0" sz="2000" lang="en-US">
                <a:solidFill>
                  <a:srgbClr val="000000"/>
                </a:solidFill>
                <a:latin typeface="微软雅黑" panose="020B0503020204020204" charset="-122"/>
                <a:ea typeface="微软雅黑" panose="020B0503020204020204" charset="-122"/>
              </a:rPr>
              <a:t>B</a:t>
            </a:r>
            <a:r>
              <a:rPr altLang="en-US" dirty="0" sz="2000" lang="zh-CN">
                <a:solidFill>
                  <a:srgbClr val="000000"/>
                </a:solidFill>
                <a:latin typeface="微软雅黑" panose="020B0503020204020204" charset="-122"/>
                <a:ea typeface="微软雅黑" panose="020B0503020204020204" charset="-122"/>
              </a:rPr>
              <a:t>是未初始化的</a:t>
            </a:r>
            <a:endParaRPr altLang="zh-CN" dirty="0" sz="2000" lang="en-US">
              <a:solidFill>
                <a:srgbClr val="000000"/>
              </a:solidFill>
              <a:latin typeface="微软雅黑" panose="020B0503020204020204" charset="-122"/>
              <a:ea typeface="微软雅黑" panose="020B0503020204020204" charset="-122"/>
            </a:endParaRPr>
          </a:p>
          <a:p>
            <a:pPr eaLnBrk="1" fontAlgn="auto" hangingPunct="1" indent="-228600" lvl="3" marL="1600200">
              <a:lnSpc>
                <a:spcPct val="93000"/>
              </a:lnSpc>
              <a:spcBef>
                <a:spcPct val="30000"/>
              </a:spcBef>
              <a:spcAft>
                <a:spcPts val="0"/>
              </a:spcAft>
              <a:buClr>
                <a:srgbClr val="0860A8"/>
              </a:buClr>
              <a:buFontTx/>
              <a:buChar char="–"/>
            </a:pPr>
            <a:r>
              <a:rPr altLang="zh-CN" dirty="0" sz="2000" lang="en-US">
                <a:solidFill>
                  <a:srgbClr val="000000"/>
                </a:solidFill>
                <a:latin typeface="微软雅黑" panose="020B0503020204020204" charset="-122"/>
                <a:ea typeface="微软雅黑" panose="020B0503020204020204" charset="-122"/>
              </a:rPr>
              <a:t>C</a:t>
            </a:r>
            <a:r>
              <a:rPr altLang="en-US" dirty="0" sz="2000" lang="zh-CN">
                <a:solidFill>
                  <a:srgbClr val="000000"/>
                </a:solidFill>
                <a:latin typeface="微软雅黑" panose="020B0503020204020204" charset="-122"/>
                <a:ea typeface="微软雅黑" panose="020B0503020204020204" charset="-122"/>
              </a:rPr>
              <a:t>初始化为</a:t>
            </a:r>
            <a:r>
              <a:rPr altLang="zh-CN" dirty="0" sz="2000" lang="en-US">
                <a:solidFill>
                  <a:srgbClr val="000000"/>
                </a:solidFill>
                <a:latin typeface="微软雅黑" panose="020B0503020204020204" charset="-122"/>
                <a:ea typeface="微软雅黑" panose="020B0503020204020204" charset="-122"/>
              </a:rPr>
              <a:t>1</a:t>
            </a:r>
          </a:p>
          <a:p>
            <a:pPr eaLnBrk="1" fontAlgn="auto" hangingPunct="1" indent="-285750" marL="285750">
              <a:lnSpc>
                <a:spcPct val="93000"/>
              </a:lnSpc>
              <a:spcBef>
                <a:spcPct val="30000"/>
              </a:spcBef>
              <a:spcAft>
                <a:spcPts val="0"/>
              </a:spcAft>
              <a:buClr>
                <a:srgbClr val="0860A8"/>
              </a:buClr>
              <a:buSzPct val="75000"/>
              <a:buFont typeface="Wingdings" panose="05000000000000000000" pitchFamily="2" charset="2"/>
              <a:buNone/>
            </a:pPr>
            <a:r>
              <a:rPr altLang="en-US" dirty="0" sz="1800" lang="zh-CN">
                <a:solidFill>
                  <a:srgbClr val="000000"/>
                </a:solidFill>
                <a:latin typeface="微软雅黑" panose="020B0503020204020204" charset="-122"/>
                <a:ea typeface="微软雅黑" panose="020B0503020204020204" charset="-122"/>
              </a:rPr>
              <a:t>在并行区域后</a:t>
            </a:r>
            <a:endParaRPr altLang="zh-CN" dirty="0" sz="1800" lang="en-US">
              <a:solidFill>
                <a:srgbClr val="000000"/>
              </a:solidFill>
              <a:latin typeface="微软雅黑" panose="020B0503020204020204" charset="-122"/>
              <a:ea typeface="微软雅黑" panose="020B0503020204020204" charset="-122"/>
            </a:endParaRPr>
          </a:p>
          <a:p>
            <a:pPr eaLnBrk="1" fontAlgn="auto" hangingPunct="1" indent="-228600" lvl="1" marL="685800">
              <a:lnSpc>
                <a:spcPct val="93000"/>
              </a:lnSpc>
              <a:spcBef>
                <a:spcPct val="30000"/>
              </a:spcBef>
              <a:spcAft>
                <a:spcPts val="0"/>
              </a:spcAft>
              <a:buClr>
                <a:srgbClr val="0860A8"/>
              </a:buClr>
              <a:buSzPct val="75000"/>
              <a:buFont typeface="Wingdings" panose="05000000000000000000" pitchFamily="2" charset="2"/>
              <a:buChar char="l"/>
            </a:pPr>
            <a:r>
              <a:rPr altLang="zh-CN" dirty="0" sz="2000" lang="en-US">
                <a:solidFill>
                  <a:srgbClr val="000000"/>
                </a:solidFill>
                <a:latin typeface="微软雅黑" panose="020B0503020204020204" charset="-122"/>
                <a:ea typeface="微软雅黑" panose="020B0503020204020204" charset="-122"/>
              </a:rPr>
              <a:t>B</a:t>
            </a:r>
            <a:r>
              <a:rPr altLang="en-US" dirty="0" sz="2000" lang="zh-CN">
                <a:solidFill>
                  <a:srgbClr val="000000"/>
                </a:solidFill>
                <a:latin typeface="微软雅黑" panose="020B0503020204020204" charset="-122"/>
                <a:ea typeface="微软雅黑" panose="020B0503020204020204" charset="-122"/>
              </a:rPr>
              <a:t>、</a:t>
            </a:r>
            <a:r>
              <a:rPr altLang="zh-CN" dirty="0" sz="2000" lang="en-US">
                <a:solidFill>
                  <a:srgbClr val="000000"/>
                </a:solidFill>
                <a:latin typeface="微软雅黑" panose="020B0503020204020204" charset="-122"/>
                <a:ea typeface="微软雅黑" panose="020B0503020204020204" charset="-122"/>
              </a:rPr>
              <a:t>C</a:t>
            </a:r>
            <a:r>
              <a:rPr altLang="en-US" dirty="0" sz="2000" lang="zh-CN">
                <a:solidFill>
                  <a:srgbClr val="000000"/>
                </a:solidFill>
                <a:latin typeface="微软雅黑" panose="020B0503020204020204" charset="-122"/>
                <a:ea typeface="微软雅黑" panose="020B0503020204020204" charset="-122"/>
              </a:rPr>
              <a:t>恢复为初始值</a:t>
            </a:r>
            <a:r>
              <a:rPr altLang="zh-CN" dirty="0" sz="2000" lang="en-US">
                <a:solidFill>
                  <a:srgbClr val="000000"/>
                </a:solidFill>
                <a:latin typeface="微软雅黑" panose="020B0503020204020204" charset="-122"/>
                <a:ea typeface="微软雅黑" panose="020B0503020204020204" charset="-122"/>
              </a:rPr>
              <a:t>1</a:t>
            </a:r>
          </a:p>
          <a:p>
            <a:pPr eaLnBrk="1" fontAlgn="auto" hangingPunct="1" indent="-228600" lvl="1" marL="685800">
              <a:lnSpc>
                <a:spcPct val="93000"/>
              </a:lnSpc>
              <a:spcBef>
                <a:spcPct val="30000"/>
              </a:spcBef>
              <a:spcAft>
                <a:spcPts val="0"/>
              </a:spcAft>
              <a:buClr>
                <a:srgbClr val="0860A8"/>
              </a:buClr>
              <a:buSzPct val="75000"/>
              <a:buFont typeface="Wingdings" panose="05000000000000000000" pitchFamily="2" charset="2"/>
              <a:buChar char="l"/>
            </a:pPr>
            <a:r>
              <a:rPr altLang="zh-CN" dirty="0" sz="2000" lang="en-US">
                <a:solidFill>
                  <a:srgbClr val="000000"/>
                </a:solidFill>
                <a:latin typeface="微软雅黑" panose="020B0503020204020204" charset="-122"/>
                <a:ea typeface="微软雅黑" panose="020B0503020204020204" charset="-122"/>
              </a:rPr>
              <a:t>A为1或在</a:t>
            </a:r>
            <a:r>
              <a:rPr altLang="en-US" dirty="0" sz="2000" lang="zh-CN">
                <a:solidFill>
                  <a:srgbClr val="000000"/>
                </a:solidFill>
                <a:latin typeface="微软雅黑" panose="020B0503020204020204" charset="-122"/>
                <a:ea typeface="微软雅黑" panose="020B0503020204020204" charset="-122"/>
              </a:rPr>
              <a:t>并</a:t>
            </a:r>
            <a:r>
              <a:rPr altLang="zh-CN" dirty="0" sz="2000" lang="en-US">
                <a:solidFill>
                  <a:srgbClr val="000000"/>
                </a:solidFill>
                <a:latin typeface="微软雅黑" panose="020B0503020204020204" charset="-122"/>
                <a:ea typeface="微软雅黑" panose="020B0503020204020204" charset="-122"/>
              </a:rPr>
              <a:t>行区域内设置的值</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4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22" grpId="0" bldLvl="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331" name=""/>
        <p:cNvGrpSpPr/>
        <p:nvPr/>
      </p:nvGrpSpPr>
      <p:grpSpPr>
        <a:xfrm>
          <a:off x="0" y="0"/>
          <a:ext cx="0" cy="0"/>
          <a:chOff x="0" y="0"/>
          <a:chExt cx="0" cy="0"/>
        </a:xfrm>
      </p:grpSpPr>
      <p:sp>
        <p:nvSpPr>
          <p:cNvPr id="1049426"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数据共享：</a:t>
            </a:r>
            <a:r>
              <a:rPr altLang="zh-CN" dirty="0" lang="en-US">
                <a:latin typeface="微软雅黑" panose="020B0503020204020204" charset="-122"/>
                <a:ea typeface="微软雅黑" panose="020B0503020204020204" charset="-122"/>
                <a:cs typeface="MS PGothic" panose="020B0600070205080204" pitchFamily="-96" charset="-128"/>
              </a:rPr>
              <a:t>default</a:t>
            </a:r>
            <a:r>
              <a:rPr altLang="en-US" dirty="0" lang="zh-CN">
                <a:latin typeface="微软雅黑" panose="020B0503020204020204" charset="-122"/>
                <a:ea typeface="微软雅黑" panose="020B0503020204020204" charset="-122"/>
                <a:cs typeface="MS PGothic" panose="020B0600070205080204" pitchFamily="-96" charset="-128"/>
              </a:rPr>
              <a:t>子句</a:t>
            </a:r>
          </a:p>
        </p:txBody>
      </p:sp>
      <p:sp>
        <p:nvSpPr>
          <p:cNvPr id="1049427"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428" name="内容占位符 2"/>
          <p:cNvSpPr>
            <a:spLocks noGrp="1"/>
          </p:cNvSpPr>
          <p:nvPr>
            <p:ph idx="1"/>
          </p:nvPr>
        </p:nvSpPr>
        <p:spPr>
          <a:xfrm>
            <a:off x="457200" y="990600"/>
            <a:ext cx="7896225" cy="5343525"/>
          </a:xfrm>
        </p:spPr>
        <p:txBody>
          <a:bodyPr/>
          <a:p>
            <a:r>
              <a:rPr altLang="en-US" dirty="0" lang="zh-CN">
                <a:solidFill>
                  <a:srgbClr val="FF0000"/>
                </a:solidFill>
                <a:latin typeface="微软雅黑" panose="020B0503020204020204" charset="-122"/>
                <a:ea typeface="微软雅黑" panose="020B0503020204020204" charset="-122"/>
              </a:rPr>
              <a:t>default（none）</a:t>
            </a:r>
            <a:r>
              <a:rPr altLang="en-US" dirty="0" lang="zh-CN">
                <a:latin typeface="微软雅黑" panose="020B0503020204020204" charset="-122"/>
                <a:ea typeface="微软雅黑" panose="020B0503020204020204" charset="-122"/>
              </a:rPr>
              <a:t>：强制为出现在并行结构体的静态范围内的变量定义存储属性，如果失败，编译器将报错，是一种推荐的编程习惯</a:t>
            </a:r>
          </a:p>
          <a:p>
            <a:r>
              <a:rPr altLang="en-US" dirty="0" lang="zh-CN">
                <a:latin typeface="微软雅黑" panose="020B0503020204020204" charset="-122"/>
                <a:ea typeface="微软雅黑" panose="020B0503020204020204" charset="-122"/>
              </a:rPr>
              <a:t>可以将</a:t>
            </a:r>
            <a:r>
              <a:rPr altLang="zh-CN" dirty="0" lang="en-US">
                <a:latin typeface="微软雅黑" panose="020B0503020204020204" charset="-122"/>
                <a:ea typeface="微软雅黑" panose="020B0503020204020204" charset="-122"/>
              </a:rPr>
              <a:t>default</a:t>
            </a:r>
            <a:r>
              <a:rPr altLang="en-US" dirty="0" lang="zh-CN">
                <a:latin typeface="微软雅黑" panose="020B0503020204020204" charset="-122"/>
                <a:ea typeface="微软雅黑" panose="020B0503020204020204" charset="-122"/>
              </a:rPr>
              <a:t>子句放在parallel以及parallel+workshar</a:t>
            </a:r>
            <a:r>
              <a:rPr altLang="zh-CN" dirty="0" lang="en-US" err="1">
                <a:latin typeface="微软雅黑" panose="020B0503020204020204" charset="-122"/>
                <a:ea typeface="微软雅黑" panose="020B0503020204020204" charset="-122"/>
              </a:rPr>
              <a:t>ing</a:t>
            </a:r>
            <a:r>
              <a:rPr altLang="en-US" dirty="0" lang="zh-CN">
                <a:latin typeface="微软雅黑" panose="020B0503020204020204" charset="-122"/>
                <a:ea typeface="微软雅黑" panose="020B0503020204020204" charset="-122"/>
              </a:rPr>
              <a:t>的并行结构体上</a:t>
            </a:r>
          </a:p>
        </p:txBody>
      </p:sp>
      <p:sp>
        <p:nvSpPr>
          <p:cNvPr id="1049429" name="TextBox 1"/>
          <p:cNvSpPr txBox="1"/>
          <p:nvPr>
            <p:custDataLst>
              <p:tags r:id="rId2"/>
            </p:custDataLst>
          </p:nvPr>
        </p:nvSpPr>
        <p:spPr>
          <a:xfrm>
            <a:off x="498305" y="6096027"/>
            <a:ext cx="8197703" cy="583565"/>
          </a:xfrm>
          <a:prstGeom prst="rect"/>
          <a:noFill/>
          <a:ln w="31750">
            <a:solidFill>
              <a:srgbClr val="0070C0"/>
            </a:solidFill>
          </a:ln>
        </p:spPr>
        <p:txBody>
          <a:bodyPr rtlCol="0" wrap="square">
            <a:spAutoFit/>
          </a:bodyPr>
          <a:p>
            <a:pPr algn="ctr" eaLnBrk="1" fontAlgn="auto" hangingPunct="1">
              <a:spcBef>
                <a:spcPts val="0"/>
              </a:spcBef>
              <a:spcAft>
                <a:spcPts val="0"/>
              </a:spcAft>
            </a:pPr>
            <a:r>
              <a:rPr sz="1600" lang="en-US">
                <a:solidFill>
                  <a:srgbClr val="000000"/>
                </a:solidFill>
                <a:latin typeface="微软雅黑" panose="020B0503020204020204" charset="-122"/>
                <a:ea typeface="微软雅黑" panose="020B0503020204020204" charset="-122"/>
              </a:rPr>
              <a:t>完整的OpenMP规范有其他版本的default子句，但它们不经常使用</a:t>
            </a:r>
          </a:p>
          <a:p>
            <a:pPr algn="ctr" eaLnBrk="1" fontAlgn="auto" hangingPunct="1">
              <a:spcBef>
                <a:spcPts val="0"/>
              </a:spcBef>
              <a:spcAft>
                <a:spcPts val="0"/>
              </a:spcAft>
            </a:pPr>
            <a:r>
              <a:rPr sz="1600" lang="en-US">
                <a:solidFill>
                  <a:srgbClr val="000000"/>
                </a:solidFill>
                <a:latin typeface="微软雅黑" panose="020B0503020204020204" charset="-122"/>
                <a:ea typeface="微软雅黑" panose="020B0503020204020204" charset="-122"/>
              </a:rPr>
              <a:t>所以我们在公共核心中跳过它们</a:t>
            </a:r>
          </a:p>
        </p:txBody>
      </p:sp>
      <p:sp>
        <p:nvSpPr>
          <p:cNvPr id="1049430" name="TextBox 2"/>
          <p:cNvSpPr txBox="1"/>
          <p:nvPr>
            <p:custDataLst>
              <p:tags r:id="rId3"/>
            </p:custDataLst>
          </p:nvPr>
        </p:nvSpPr>
        <p:spPr>
          <a:xfrm>
            <a:off x="2619100" y="2932082"/>
            <a:ext cx="6077035" cy="2799715"/>
          </a:xfrm>
          <a:prstGeom prst="rect"/>
          <a:noFill/>
          <a:ln w="34925">
            <a:solidFill>
              <a:srgbClr val="0070C0"/>
            </a:solidFill>
          </a:ln>
        </p:spPr>
        <p:txBody>
          <a:bodyPr rtlCol="0" wrap="square">
            <a:spAutoFit/>
          </a:bodyPr>
          <a:p>
            <a:pPr eaLnBrk="1" fontAlgn="auto" hangingPunct="1">
              <a:spcBef>
                <a:spcPts val="0"/>
              </a:spcBef>
              <a:spcAft>
                <a:spcPts val="0"/>
              </a:spcAft>
            </a:pPr>
            <a:r>
              <a:rPr dirty="0" sz="1600" lang="en-US">
                <a:solidFill>
                  <a:srgbClr val="000000"/>
                </a:solidFill>
                <a:latin typeface="微软雅黑" panose="020B0503020204020204" charset="-122"/>
                <a:ea typeface="微软雅黑" panose="020B0503020204020204" charset="-122"/>
              </a:rPr>
              <a:t>#include &lt;</a:t>
            </a:r>
            <a:r>
              <a:rPr dirty="0" sz="1600" lang="en-US" err="1">
                <a:solidFill>
                  <a:srgbClr val="000000"/>
                </a:solidFill>
                <a:latin typeface="微软雅黑" panose="020B0503020204020204" charset="-122"/>
                <a:ea typeface="微软雅黑" panose="020B0503020204020204" charset="-122"/>
              </a:rPr>
              <a:t>omp.h</a:t>
            </a:r>
            <a:r>
              <a:rPr dirty="0" sz="1600" lang="en-US">
                <a:solidFill>
                  <a:srgbClr val="000000"/>
                </a:solidFill>
                <a:latin typeface="微软雅黑" panose="020B0503020204020204" charset="-122"/>
                <a:ea typeface="微软雅黑" panose="020B0503020204020204" charset="-122"/>
              </a:rPr>
              <a:t>&gt;</a:t>
            </a:r>
          </a:p>
          <a:p>
            <a:pPr eaLnBrk="1" fontAlgn="auto" hangingPunct="1">
              <a:spcBef>
                <a:spcPts val="0"/>
              </a:spcBef>
              <a:spcAft>
                <a:spcPts val="0"/>
              </a:spcAft>
            </a:pPr>
            <a:r>
              <a:rPr dirty="0" sz="1600" lang="en-US" err="1">
                <a:solidFill>
                  <a:srgbClr val="000000"/>
                </a:solidFill>
                <a:latin typeface="微软雅黑" panose="020B0503020204020204" charset="-122"/>
                <a:ea typeface="微软雅黑" panose="020B0503020204020204" charset="-122"/>
              </a:rPr>
              <a:t>int</a:t>
            </a:r>
            <a:r>
              <a:rPr dirty="0" sz="1600" lang="en-US">
                <a:solidFill>
                  <a:srgbClr val="000000"/>
                </a:solidFill>
                <a:latin typeface="微软雅黑" panose="020B0503020204020204" charset="-122"/>
                <a:ea typeface="微软雅黑" panose="020B0503020204020204" charset="-122"/>
              </a:rPr>
              <a:t> main()</a:t>
            </a:r>
          </a:p>
          <a:p>
            <a:pPr eaLnBrk="1" fontAlgn="auto" hangingPunct="1">
              <a:spcBef>
                <a:spcPts val="0"/>
              </a:spcBef>
              <a:spcAft>
                <a:spcPts val="0"/>
              </a:spcAft>
            </a:pPr>
            <a:r>
              <a:rPr dirty="0" sz="1600" lang="en-US">
                <a:solidFill>
                  <a:srgbClr val="000000"/>
                </a:solidFill>
                <a:latin typeface="微软雅黑" panose="020B0503020204020204" charset="-122"/>
                <a:ea typeface="微软雅黑" panose="020B0503020204020204" charset="-122"/>
              </a:rPr>
              <a:t>{</a:t>
            </a:r>
          </a:p>
          <a:p>
            <a:pPr eaLnBrk="1" fontAlgn="auto" hangingPunct="1">
              <a:spcBef>
                <a:spcPts val="0"/>
              </a:spcBef>
              <a:spcAft>
                <a:spcPts val="0"/>
              </a:spcAft>
            </a:pPr>
            <a:r>
              <a:rPr dirty="0" sz="1600" lang="en-US">
                <a:solidFill>
                  <a:srgbClr val="000000"/>
                </a:solidFill>
                <a:latin typeface="微软雅黑" panose="020B0503020204020204" charset="-122"/>
                <a:ea typeface="微软雅黑" panose="020B0503020204020204" charset="-122"/>
              </a:rPr>
              <a:t>     </a:t>
            </a:r>
            <a:r>
              <a:rPr dirty="0" sz="1600" lang="en-US" err="1">
                <a:solidFill>
                  <a:srgbClr val="000000"/>
                </a:solidFill>
                <a:latin typeface="微软雅黑" panose="020B0503020204020204" charset="-122"/>
                <a:ea typeface="微软雅黑" panose="020B0503020204020204" charset="-122"/>
              </a:rPr>
              <a:t>int</a:t>
            </a:r>
            <a:r>
              <a:rPr dirty="0" sz="1600" lang="en-US">
                <a:solidFill>
                  <a:srgbClr val="000000"/>
                </a:solidFill>
                <a:latin typeface="微软雅黑" panose="020B0503020204020204" charset="-122"/>
                <a:ea typeface="微软雅黑" panose="020B0503020204020204" charset="-122"/>
              </a:rPr>
              <a:t> </a:t>
            </a:r>
            <a:r>
              <a:rPr dirty="0" sz="1600" lang="en-US" err="1">
                <a:solidFill>
                  <a:srgbClr val="000000"/>
                </a:solidFill>
                <a:latin typeface="微软雅黑" panose="020B0503020204020204" charset="-122"/>
                <a:ea typeface="微软雅黑" panose="020B0503020204020204" charset="-122"/>
              </a:rPr>
              <a:t>i</a:t>
            </a:r>
            <a:r>
              <a:rPr dirty="0" sz="1600" lang="en-US">
                <a:solidFill>
                  <a:srgbClr val="000000"/>
                </a:solidFill>
                <a:latin typeface="微软雅黑" panose="020B0503020204020204" charset="-122"/>
                <a:ea typeface="微软雅黑" panose="020B0503020204020204" charset="-122"/>
              </a:rPr>
              <a:t>, j=5;      double x=1.0, y=42.0;</a:t>
            </a:r>
          </a:p>
          <a:p>
            <a:pPr eaLnBrk="1" fontAlgn="auto" hangingPunct="1">
              <a:spcBef>
                <a:spcPts val="0"/>
              </a:spcBef>
              <a:spcAft>
                <a:spcPts val="0"/>
              </a:spcAft>
            </a:pPr>
            <a:r>
              <a:rPr dirty="0" sz="1600" lang="en-US">
                <a:solidFill>
                  <a:srgbClr val="000000"/>
                </a:solidFill>
                <a:latin typeface="微软雅黑" panose="020B0503020204020204" charset="-122"/>
                <a:ea typeface="微软雅黑" panose="020B0503020204020204" charset="-122"/>
              </a:rPr>
              <a:t>     #pragma </a:t>
            </a:r>
            <a:r>
              <a:rPr dirty="0" sz="1600" lang="en-US" err="1">
                <a:solidFill>
                  <a:srgbClr val="000000"/>
                </a:solidFill>
                <a:latin typeface="微软雅黑" panose="020B0503020204020204" charset="-122"/>
                <a:ea typeface="微软雅黑" panose="020B0503020204020204" charset="-122"/>
              </a:rPr>
              <a:t>omp</a:t>
            </a:r>
            <a:r>
              <a:rPr dirty="0" sz="1600" lang="en-US">
                <a:solidFill>
                  <a:srgbClr val="000000"/>
                </a:solidFill>
                <a:latin typeface="微软雅黑" panose="020B0503020204020204" charset="-122"/>
                <a:ea typeface="微软雅黑" panose="020B0503020204020204" charset="-122"/>
              </a:rPr>
              <a:t> parallel for default(none) reduction(*:x)</a:t>
            </a:r>
          </a:p>
          <a:p>
            <a:pPr eaLnBrk="1" fontAlgn="auto" hangingPunct="1">
              <a:spcBef>
                <a:spcPts val="0"/>
              </a:spcBef>
              <a:spcAft>
                <a:spcPts val="0"/>
              </a:spcAft>
            </a:pPr>
            <a:r>
              <a:rPr dirty="0" sz="1600" lang="en-US">
                <a:solidFill>
                  <a:srgbClr val="000000"/>
                </a:solidFill>
                <a:latin typeface="微软雅黑" panose="020B0503020204020204" charset="-122"/>
                <a:ea typeface="微软雅黑" panose="020B0503020204020204" charset="-122"/>
              </a:rPr>
              <a:t>     for (</a:t>
            </a:r>
            <a:r>
              <a:rPr dirty="0" sz="1600" lang="en-US" err="1">
                <a:solidFill>
                  <a:srgbClr val="000000"/>
                </a:solidFill>
                <a:latin typeface="微软雅黑" panose="020B0503020204020204" charset="-122"/>
                <a:ea typeface="微软雅黑" panose="020B0503020204020204" charset="-122"/>
              </a:rPr>
              <a:t>i</a:t>
            </a:r>
            <a:r>
              <a:rPr dirty="0" sz="1600" lang="en-US">
                <a:solidFill>
                  <a:srgbClr val="000000"/>
                </a:solidFill>
                <a:latin typeface="微软雅黑" panose="020B0503020204020204" charset="-122"/>
                <a:ea typeface="微软雅黑" panose="020B0503020204020204" charset="-122"/>
              </a:rPr>
              <a:t>=0;i&lt;</a:t>
            </a:r>
            <a:r>
              <a:rPr dirty="0" sz="1600" lang="en-US" err="1">
                <a:solidFill>
                  <a:srgbClr val="000000"/>
                </a:solidFill>
                <a:latin typeface="微软雅黑" panose="020B0503020204020204" charset="-122"/>
                <a:ea typeface="微软雅黑" panose="020B0503020204020204" charset="-122"/>
              </a:rPr>
              <a:t>N;i</a:t>
            </a:r>
            <a:r>
              <a:rPr dirty="0" sz="1600" lang="en-US">
                <a:solidFill>
                  <a:srgbClr val="000000"/>
                </a:solidFill>
                <a:latin typeface="微软雅黑" panose="020B0503020204020204" charset="-122"/>
                <a:ea typeface="微软雅黑" panose="020B0503020204020204" charset="-122"/>
              </a:rPr>
              <a:t>++){</a:t>
            </a:r>
          </a:p>
          <a:p>
            <a:pPr eaLnBrk="1" fontAlgn="auto" hangingPunct="1">
              <a:spcBef>
                <a:spcPts val="0"/>
              </a:spcBef>
              <a:spcAft>
                <a:spcPts val="0"/>
              </a:spcAft>
            </a:pPr>
            <a:r>
              <a:rPr dirty="0" sz="1600" lang="en-US">
                <a:solidFill>
                  <a:srgbClr val="000000"/>
                </a:solidFill>
                <a:latin typeface="微软雅黑" panose="020B0503020204020204" charset="-122"/>
                <a:ea typeface="微软雅黑" panose="020B0503020204020204" charset="-122"/>
              </a:rPr>
              <a:t>         for(j=0; j&lt;3; </a:t>
            </a:r>
            <a:r>
              <a:rPr dirty="0" sz="1600" lang="en-US" err="1">
                <a:solidFill>
                  <a:srgbClr val="000000"/>
                </a:solidFill>
                <a:latin typeface="微软雅黑" panose="020B0503020204020204" charset="-122"/>
                <a:ea typeface="微软雅黑" panose="020B0503020204020204" charset="-122"/>
              </a:rPr>
              <a:t>j++</a:t>
            </a:r>
            <a:r>
              <a:rPr dirty="0" sz="1600" lang="en-US">
                <a:solidFill>
                  <a:srgbClr val="000000"/>
                </a:solidFill>
                <a:latin typeface="微软雅黑" panose="020B0503020204020204" charset="-122"/>
                <a:ea typeface="微软雅黑" panose="020B0503020204020204" charset="-122"/>
              </a:rPr>
              <a:t>)</a:t>
            </a:r>
          </a:p>
          <a:p>
            <a:pPr eaLnBrk="1" fontAlgn="auto" hangingPunct="1">
              <a:spcBef>
                <a:spcPts val="0"/>
              </a:spcBef>
              <a:spcAft>
                <a:spcPts val="0"/>
              </a:spcAft>
            </a:pPr>
            <a:r>
              <a:rPr dirty="0" sz="1600" lang="en-US">
                <a:solidFill>
                  <a:srgbClr val="000000"/>
                </a:solidFill>
                <a:latin typeface="微软雅黑" panose="020B0503020204020204" charset="-122"/>
                <a:ea typeface="微软雅黑" panose="020B0503020204020204" charset="-122"/>
              </a:rPr>
              <a:t>               x *= </a:t>
            </a:r>
            <a:r>
              <a:rPr dirty="0" sz="1600" lang="en-US" err="1">
                <a:solidFill>
                  <a:srgbClr val="000000"/>
                </a:solidFill>
                <a:latin typeface="微软雅黑" panose="020B0503020204020204" charset="-122"/>
                <a:ea typeface="微软雅黑" panose="020B0503020204020204" charset="-122"/>
              </a:rPr>
              <a:t>foobar</a:t>
            </a:r>
            <a:r>
              <a:rPr dirty="0" sz="1600" lang="en-US">
                <a:solidFill>
                  <a:srgbClr val="000000"/>
                </a:solidFill>
                <a:latin typeface="微软雅黑" panose="020B0503020204020204" charset="-122"/>
                <a:ea typeface="微软雅黑" panose="020B0503020204020204" charset="-122"/>
              </a:rPr>
              <a:t>(</a:t>
            </a:r>
            <a:r>
              <a:rPr dirty="0" sz="1600" lang="en-US" err="1">
                <a:solidFill>
                  <a:srgbClr val="000000"/>
                </a:solidFill>
                <a:latin typeface="微软雅黑" panose="020B0503020204020204" charset="-122"/>
                <a:ea typeface="微软雅黑" panose="020B0503020204020204" charset="-122"/>
              </a:rPr>
              <a:t>i</a:t>
            </a:r>
            <a:r>
              <a:rPr dirty="0" sz="1600" lang="en-US">
                <a:solidFill>
                  <a:srgbClr val="000000"/>
                </a:solidFill>
                <a:latin typeface="微软雅黑" panose="020B0503020204020204" charset="-122"/>
                <a:ea typeface="微软雅黑" panose="020B0503020204020204" charset="-122"/>
              </a:rPr>
              <a:t>, j, y);</a:t>
            </a:r>
          </a:p>
          <a:p>
            <a:pPr eaLnBrk="1" fontAlgn="auto" hangingPunct="1">
              <a:spcBef>
                <a:spcPts val="0"/>
              </a:spcBef>
              <a:spcAft>
                <a:spcPts val="0"/>
              </a:spcAft>
            </a:pPr>
            <a:r>
              <a:rPr dirty="0" sz="1600" lang="en-US">
                <a:solidFill>
                  <a:srgbClr val="000000"/>
                </a:solidFill>
                <a:latin typeface="微软雅黑" panose="020B0503020204020204" charset="-122"/>
                <a:ea typeface="微软雅黑" panose="020B0503020204020204" charset="-122"/>
              </a:rPr>
              <a:t>     }</a:t>
            </a:r>
          </a:p>
          <a:p>
            <a:pPr eaLnBrk="1" fontAlgn="auto" hangingPunct="1">
              <a:spcBef>
                <a:spcPts val="0"/>
              </a:spcBef>
              <a:spcAft>
                <a:spcPts val="0"/>
              </a:spcAft>
            </a:pPr>
            <a:r>
              <a:rPr dirty="0" sz="1600" lang="en-US">
                <a:solidFill>
                  <a:srgbClr val="000000"/>
                </a:solidFill>
                <a:latin typeface="微软雅黑" panose="020B0503020204020204" charset="-122"/>
                <a:ea typeface="微软雅黑" panose="020B0503020204020204" charset="-122"/>
              </a:rPr>
              <a:t>     </a:t>
            </a:r>
            <a:r>
              <a:rPr dirty="0" sz="1600" lang="en-US" err="1">
                <a:solidFill>
                  <a:srgbClr val="000000"/>
                </a:solidFill>
                <a:latin typeface="微软雅黑" panose="020B0503020204020204" charset="-122"/>
                <a:ea typeface="微软雅黑" panose="020B0503020204020204" charset="-122"/>
              </a:rPr>
              <a:t>printf</a:t>
            </a:r>
            <a:r>
              <a:rPr dirty="0" sz="1600" lang="en-US">
                <a:solidFill>
                  <a:srgbClr val="000000"/>
                </a:solidFill>
                <a:latin typeface="微软雅黑" panose="020B0503020204020204" charset="-122"/>
                <a:ea typeface="微软雅黑" panose="020B0503020204020204" charset="-122"/>
              </a:rPr>
              <a:t>(“ x is %f\n”,(float)x);</a:t>
            </a:r>
          </a:p>
          <a:p>
            <a:pPr eaLnBrk="1" fontAlgn="auto" hangingPunct="1">
              <a:spcBef>
                <a:spcPts val="0"/>
              </a:spcBef>
              <a:spcAft>
                <a:spcPts val="0"/>
              </a:spcAft>
            </a:pPr>
            <a:r>
              <a:rPr dirty="0" sz="1600" lang="en-US">
                <a:solidFill>
                  <a:srgbClr val="000000"/>
                </a:solidFill>
                <a:latin typeface="微软雅黑" panose="020B0503020204020204" charset="-122"/>
                <a:ea typeface="微软雅黑" panose="020B0503020204020204" charset="-122"/>
              </a:rPr>
              <a:t>}</a:t>
            </a:r>
          </a:p>
        </p:txBody>
      </p:sp>
      <p:sp>
        <p:nvSpPr>
          <p:cNvPr id="1049431" name="Left Brace 3"/>
          <p:cNvSpPr/>
          <p:nvPr>
            <p:custDataLst>
              <p:tags r:id="rId4"/>
            </p:custDataLst>
          </p:nvPr>
        </p:nvSpPr>
        <p:spPr bwMode="auto">
          <a:xfrm>
            <a:off x="2196305" y="3962400"/>
            <a:ext cx="762000" cy="1173613"/>
          </a:xfrm>
          <a:prstGeom prst="leftBrace"/>
          <a:noFill/>
          <a:ln w="31750" cap="flat" cmpd="sng" algn="ctr">
            <a:solidFill>
              <a:srgbClr val="C00000"/>
            </a:solidFill>
            <a:prstDash val="solid"/>
            <a:round/>
            <a:headEnd type="none" w="med" len="med"/>
            <a:tailEnd type="none" w="med" len="med"/>
          </a:ln>
          <a:effectLst/>
        </p:spPr>
        <p:txBody>
          <a:bodyPr anchor="t" anchorCtr="0" bIns="45720" compatLnSpc="1" lIns="91440" numCol="1" rIns="91440" rtlCol="0" tIns="45720" vert="horz" wrap="square">
            <a:spAutoFit/>
          </a:bodyPr>
          <a:p>
            <a:pPr algn="ctr">
              <a:lnSpc>
                <a:spcPct val="80000"/>
              </a:lnSpc>
              <a:spcBef>
                <a:spcPct val="50000"/>
              </a:spcBef>
            </a:pPr>
            <a:endParaRPr sz="1400" lang="en-US">
              <a:solidFill>
                <a:srgbClr val="000000"/>
              </a:solidFill>
              <a:latin typeface="微软雅黑" panose="020B0503020204020204" charset="-122"/>
              <a:ea typeface="微软雅黑" panose="020B0503020204020204" charset="-122"/>
            </a:endParaRPr>
          </a:p>
        </p:txBody>
      </p:sp>
      <p:sp>
        <p:nvSpPr>
          <p:cNvPr id="1049432" name="TextBox 4"/>
          <p:cNvSpPr txBox="1"/>
          <p:nvPr>
            <p:custDataLst>
              <p:tags r:id="rId5"/>
            </p:custDataLst>
          </p:nvPr>
        </p:nvSpPr>
        <p:spPr>
          <a:xfrm>
            <a:off x="552450" y="3733800"/>
            <a:ext cx="1973580" cy="922020"/>
          </a:xfrm>
          <a:prstGeom prst="rect"/>
          <a:noFill/>
        </p:spPr>
        <p:txBody>
          <a:bodyPr rtlCol="0" wrap="square">
            <a:spAutoFit/>
          </a:bodyPr>
          <a:p>
            <a:pPr algn="ctr" eaLnBrk="1" fontAlgn="auto" hangingPunct="1">
              <a:spcBef>
                <a:spcPts val="0"/>
              </a:spcBef>
              <a:spcAft>
                <a:spcPts val="0"/>
              </a:spcAft>
            </a:pPr>
            <a:r>
              <a:rPr dirty="0" sz="1800" lang="en-US" err="1">
                <a:solidFill>
                  <a:srgbClr val="000000"/>
                </a:solidFill>
                <a:latin typeface="微软雅黑" panose="020B0503020204020204" charset="-122"/>
                <a:ea typeface="微软雅黑" panose="020B0503020204020204" charset="-122"/>
              </a:rPr>
              <a:t>静态范围是包含该</a:t>
            </a:r>
            <a:r>
              <a:rPr altLang="en-US" dirty="0" sz="1800" lang="zh-CN">
                <a:solidFill>
                  <a:srgbClr val="000000"/>
                </a:solidFill>
                <a:latin typeface="微软雅黑" panose="020B0503020204020204" charset="-122"/>
                <a:ea typeface="微软雅黑" panose="020B0503020204020204" charset="-122"/>
              </a:rPr>
              <a:t>结构体</a:t>
            </a:r>
            <a:r>
              <a:rPr dirty="0" sz="1800" lang="en-US" err="1">
                <a:solidFill>
                  <a:srgbClr val="000000"/>
                </a:solidFill>
                <a:latin typeface="微软雅黑" panose="020B0503020204020204" charset="-122"/>
                <a:ea typeface="微软雅黑" panose="020B0503020204020204" charset="-122"/>
              </a:rPr>
              <a:t>的编译单元中的代码</a:t>
            </a:r>
            <a:endParaRPr dirty="0" sz="1800" lang="en-US">
              <a:solidFill>
                <a:srgbClr val="000000"/>
              </a:solidFill>
              <a:latin typeface="微软雅黑" panose="020B0503020204020204" charset="-122"/>
              <a:ea typeface="微软雅黑" panose="020B0503020204020204" charset="-122"/>
            </a:endParaRPr>
          </a:p>
        </p:txBody>
      </p:sp>
      <p:sp>
        <p:nvSpPr>
          <p:cNvPr id="1049433" name="TextBox 6"/>
          <p:cNvSpPr txBox="1"/>
          <p:nvPr>
            <p:custDataLst>
              <p:tags r:id="rId6"/>
            </p:custDataLst>
          </p:nvPr>
        </p:nvSpPr>
        <p:spPr>
          <a:xfrm>
            <a:off x="6364447" y="4588775"/>
            <a:ext cx="2160270" cy="738664"/>
          </a:xfrm>
          <a:prstGeom prst="rect"/>
          <a:solidFill>
            <a:srgbClr val="FDFCFF"/>
          </a:solidFill>
          <a:ln>
            <a:solidFill>
              <a:srgbClr val="002060"/>
            </a:solidFill>
          </a:ln>
        </p:spPr>
        <p:txBody>
          <a:bodyPr rtlCol="0" wrap="square">
            <a:spAutoFit/>
          </a:bodyPr>
          <a:p>
            <a:pPr algn="ctr" eaLnBrk="1" fontAlgn="auto" hangingPunct="1">
              <a:spcBef>
                <a:spcPts val="0"/>
              </a:spcBef>
              <a:spcAft>
                <a:spcPts val="0"/>
              </a:spcAft>
            </a:pPr>
            <a:r>
              <a:rPr dirty="0" sz="1400" lang="en-US">
                <a:solidFill>
                  <a:srgbClr val="000000"/>
                </a:solidFill>
                <a:latin typeface="微软雅黑" panose="020B0503020204020204" charset="-122"/>
                <a:ea typeface="微软雅黑" panose="020B0503020204020204" charset="-122"/>
              </a:rPr>
              <a:t>编译器会</a:t>
            </a:r>
            <a:r>
              <a:rPr altLang="en-US" dirty="0" sz="1400" lang="zh-CN">
                <a:solidFill>
                  <a:srgbClr val="000000"/>
                </a:solidFill>
                <a:latin typeface="微软雅黑" panose="020B0503020204020204" charset="-122"/>
                <a:ea typeface="微软雅黑" panose="020B0503020204020204" charset="-122"/>
              </a:rPr>
              <a:t>报错</a:t>
            </a:r>
            <a:r>
              <a:rPr dirty="0" sz="1400" lang="en-US">
                <a:solidFill>
                  <a:srgbClr val="000000"/>
                </a:solidFill>
                <a:latin typeface="微软雅黑" panose="020B0503020204020204" charset="-122"/>
                <a:ea typeface="微软雅黑" panose="020B0503020204020204" charset="-122"/>
              </a:rPr>
              <a:t>j, y, Nm</a:t>
            </a:r>
            <a:r>
              <a:rPr altLang="en-US" dirty="0" sz="1400" lang="zh-CN">
                <a:solidFill>
                  <a:srgbClr val="000000"/>
                </a:solidFill>
                <a:latin typeface="微软雅黑" panose="020B0503020204020204" charset="-122"/>
                <a:ea typeface="微软雅黑" panose="020B0503020204020204" charset="-122"/>
              </a:rPr>
              <a:t>没有属性</a:t>
            </a:r>
            <a:r>
              <a:rPr dirty="0" sz="1400" lang="en-US">
                <a:solidFill>
                  <a:srgbClr val="000000"/>
                </a:solidFill>
                <a:latin typeface="微软雅黑" panose="020B0503020204020204" charset="-122"/>
                <a:ea typeface="微软雅黑" panose="020B0503020204020204" charset="-122"/>
              </a:rPr>
              <a:t>，</a:t>
            </a:r>
            <a:r>
              <a:rPr altLang="en-US" dirty="0" sz="1400" lang="zh-CN">
                <a:solidFill>
                  <a:srgbClr val="000000"/>
                </a:solidFill>
                <a:latin typeface="微软雅黑" panose="020B0503020204020204" charset="-122"/>
                <a:ea typeface="微软雅黑" panose="020B0503020204020204" charset="-122"/>
              </a:rPr>
              <a:t>在这里</a:t>
            </a:r>
            <a:r>
              <a:rPr dirty="0" sz="1400" lang="en-US" err="1">
                <a:solidFill>
                  <a:srgbClr val="000000"/>
                </a:solidFill>
                <a:latin typeface="微软雅黑" panose="020B0503020204020204" charset="-122"/>
                <a:ea typeface="微软雅黑" panose="020B0503020204020204" charset="-122"/>
              </a:rPr>
              <a:t>不希望j</a:t>
            </a:r>
            <a:r>
              <a:rPr altLang="en-US" dirty="0" sz="1400" lang="zh-CN">
                <a:solidFill>
                  <a:srgbClr val="000000"/>
                </a:solidFill>
                <a:latin typeface="微软雅黑" panose="020B0503020204020204" charset="-122"/>
                <a:ea typeface="微软雅黑" panose="020B0503020204020204" charset="-122"/>
              </a:rPr>
              <a:t>是</a:t>
            </a:r>
            <a:r>
              <a:rPr dirty="0" sz="1400" lang="en-US" err="1">
                <a:solidFill>
                  <a:srgbClr val="000000"/>
                </a:solidFill>
                <a:latin typeface="微软雅黑" panose="020B0503020204020204" charset="-122"/>
                <a:ea typeface="微软雅黑" panose="020B0503020204020204" charset="-122"/>
              </a:rPr>
              <a:t>被共享</a:t>
            </a:r>
            <a:r>
              <a:rPr altLang="en-US" dirty="0" sz="1400" lang="zh-CN">
                <a:solidFill>
                  <a:srgbClr val="000000"/>
                </a:solidFill>
                <a:latin typeface="微软雅黑" panose="020B0503020204020204" charset="-122"/>
                <a:ea typeface="微软雅黑" panose="020B0503020204020204" charset="-122"/>
              </a:rPr>
              <a:t>的</a:t>
            </a:r>
            <a:endParaRPr dirty="0" sz="1400" lang="en-US">
              <a:solidFill>
                <a:srgbClr val="000000"/>
              </a:solidFill>
              <a:latin typeface="微软雅黑" panose="020B0503020204020204" charset="-122"/>
              <a:ea typeface="微软雅黑" panose="020B0503020204020204"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334" name=""/>
        <p:cNvGrpSpPr/>
        <p:nvPr/>
      </p:nvGrpSpPr>
      <p:grpSpPr>
        <a:xfrm>
          <a:off x="0" y="0"/>
          <a:ext cx="0" cy="0"/>
          <a:chOff x="0" y="0"/>
          <a:chExt cx="0" cy="0"/>
        </a:xfrm>
      </p:grpSpPr>
      <p:sp>
        <p:nvSpPr>
          <p:cNvPr id="1049437"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什么是</a:t>
            </a:r>
            <a:r>
              <a:rPr altLang="zh-CN" dirty="0" lang="en-US">
                <a:latin typeface="微软雅黑" panose="020B0503020204020204" charset="-122"/>
                <a:ea typeface="微软雅黑" panose="020B0503020204020204" charset="-122"/>
                <a:cs typeface="MS PGothic" panose="020B0600070205080204" pitchFamily="-96" charset="-128"/>
              </a:rPr>
              <a:t>tasks</a:t>
            </a:r>
            <a:r>
              <a:rPr altLang="en-US" dirty="0" lang="zh-CN">
                <a:latin typeface="微软雅黑" panose="020B0503020204020204" charset="-122"/>
                <a:ea typeface="微软雅黑" panose="020B0503020204020204" charset="-122"/>
                <a:cs typeface="MS PGothic" panose="020B0600070205080204" pitchFamily="-96" charset="-128"/>
              </a:rPr>
              <a:t>？</a:t>
            </a:r>
            <a:endParaRPr altLang="zh-CN" dirty="0" lang="en-US">
              <a:latin typeface="微软雅黑" panose="020B0503020204020204" charset="-122"/>
              <a:ea typeface="微软雅黑" panose="020B0503020204020204" charset="-122"/>
              <a:cs typeface="MS PGothic" panose="020B0600070205080204" pitchFamily="-96" charset="-128"/>
            </a:endParaRPr>
          </a:p>
        </p:txBody>
      </p:sp>
      <p:sp>
        <p:nvSpPr>
          <p:cNvPr id="1049438"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439" name="内容占位符 2"/>
          <p:cNvSpPr>
            <a:spLocks noGrp="1"/>
          </p:cNvSpPr>
          <p:nvPr>
            <p:ph idx="1"/>
          </p:nvPr>
        </p:nvSpPr>
        <p:spPr>
          <a:xfrm>
            <a:off x="457200" y="990600"/>
            <a:ext cx="7896225" cy="5343525"/>
          </a:xfrm>
        </p:spPr>
        <p:txBody>
          <a:bodyPr/>
          <a:p>
            <a:r>
              <a:rPr altLang="zh-CN" dirty="0" lang="en-US">
                <a:latin typeface="微软雅黑" panose="020B0503020204020204" charset="-122"/>
                <a:ea typeface="微软雅黑" panose="020B0503020204020204" charset="-122"/>
              </a:rPr>
              <a:t>tasks</a:t>
            </a:r>
            <a:r>
              <a:rPr altLang="en-US" dirty="0" lang="zh-CN">
                <a:latin typeface="微软雅黑" panose="020B0503020204020204" charset="-122"/>
                <a:ea typeface="微软雅黑" panose="020B0503020204020204" charset="-122"/>
              </a:rPr>
              <a:t>是独立的工作单元</a:t>
            </a:r>
          </a:p>
          <a:p>
            <a:r>
              <a:rPr altLang="zh-CN" dirty="0" lang="en-US">
                <a:latin typeface="微软雅黑" panose="020B0503020204020204" charset="-122"/>
                <a:ea typeface="微软雅黑" panose="020B0503020204020204" charset="-122"/>
                <a:sym typeface="+mn-ea"/>
              </a:rPr>
              <a:t>tasks</a:t>
            </a:r>
            <a:r>
              <a:rPr altLang="en-US" dirty="0" lang="zh-CN">
                <a:latin typeface="微软雅黑" panose="020B0503020204020204" charset="-122"/>
                <a:ea typeface="微软雅黑" panose="020B0503020204020204" charset="-122"/>
              </a:rPr>
              <a:t>包括：</a:t>
            </a:r>
          </a:p>
          <a:p>
            <a:pPr lvl="1"/>
            <a:r>
              <a:rPr altLang="en-US" dirty="0" lang="zh-CN">
                <a:latin typeface="微软雅黑" panose="020B0503020204020204" charset="-122"/>
                <a:ea typeface="微软雅黑" panose="020B0503020204020204" charset="-122"/>
              </a:rPr>
              <a:t>要执行的代码</a:t>
            </a:r>
          </a:p>
          <a:p>
            <a:pPr lvl="1"/>
            <a:r>
              <a:rPr altLang="en-US" dirty="0" lang="zh-CN">
                <a:latin typeface="微软雅黑" panose="020B0503020204020204" charset="-122"/>
                <a:ea typeface="微软雅黑" panose="020B0503020204020204" charset="-122"/>
              </a:rPr>
              <a:t>要计算的数据</a:t>
            </a:r>
          </a:p>
          <a:p>
            <a:r>
              <a:rPr altLang="en-US" dirty="0" lang="zh-CN">
                <a:latin typeface="微软雅黑" panose="020B0503020204020204" charset="-122"/>
                <a:ea typeface="微软雅黑" panose="020B0503020204020204" charset="-122"/>
              </a:rPr>
              <a:t>线程被分配来执行每个</a:t>
            </a:r>
            <a:r>
              <a:rPr altLang="zh-CN" dirty="0" lang="en-US">
                <a:latin typeface="微软雅黑" panose="020B0503020204020204" charset="-122"/>
                <a:ea typeface="微软雅黑" panose="020B0503020204020204" charset="-122"/>
                <a:sym typeface="+mn-ea"/>
              </a:rPr>
              <a:t>task/</a:t>
            </a:r>
            <a:r>
              <a:rPr altLang="en-US" dirty="0" lang="zh-CN">
                <a:latin typeface="微软雅黑" panose="020B0503020204020204" charset="-122"/>
                <a:ea typeface="微软雅黑" panose="020B0503020204020204" charset="-122"/>
                <a:sym typeface="+mn-ea"/>
              </a:rPr>
              <a:t>任务</a:t>
            </a:r>
            <a:endParaRPr altLang="en-US" dirty="0" lang="zh-CN">
              <a:latin typeface="微软雅黑" panose="020B0503020204020204" charset="-122"/>
              <a:ea typeface="微软雅黑" panose="020B0503020204020204" charset="-122"/>
            </a:endParaRPr>
          </a:p>
          <a:p>
            <a:pPr lvl="1"/>
            <a:r>
              <a:rPr altLang="en-US" dirty="0" lang="zh-CN">
                <a:latin typeface="微软雅黑" panose="020B0503020204020204" charset="-122"/>
                <a:ea typeface="微软雅黑" panose="020B0503020204020204" charset="-122"/>
              </a:rPr>
              <a:t>分配了</a:t>
            </a:r>
            <a:r>
              <a:rPr altLang="zh-CN" dirty="0" lang="en-US">
                <a:latin typeface="微软雅黑" panose="020B0503020204020204" charset="-122"/>
                <a:ea typeface="微软雅黑" panose="020B0503020204020204" charset="-122"/>
              </a:rPr>
              <a:t>task</a:t>
            </a:r>
            <a:r>
              <a:rPr altLang="en-US" dirty="0" lang="zh-CN">
                <a:latin typeface="微软雅黑" panose="020B0503020204020204" charset="-122"/>
                <a:ea typeface="微软雅黑" panose="020B0503020204020204" charset="-122"/>
              </a:rPr>
              <a:t>的线程可以立即执行</a:t>
            </a:r>
          </a:p>
          <a:p>
            <a:pPr lvl="1"/>
            <a:r>
              <a:rPr altLang="en-US" dirty="0" lang="zh-CN">
                <a:latin typeface="微软雅黑" panose="020B0503020204020204" charset="-122"/>
                <a:ea typeface="微软雅黑" panose="020B0503020204020204" charset="-122"/>
              </a:rPr>
              <a:t>线程可能会延迟执行</a:t>
            </a:r>
          </a:p>
        </p:txBody>
      </p:sp>
      <p:sp>
        <p:nvSpPr>
          <p:cNvPr id="1049440" name="Rectangle 4"/>
          <p:cNvSpPr>
            <a:spLocks noChangeArrowheads="1"/>
          </p:cNvSpPr>
          <p:nvPr>
            <p:custDataLst>
              <p:tags r:id="rId2"/>
            </p:custDataLst>
          </p:nvPr>
        </p:nvSpPr>
        <p:spPr bwMode="auto">
          <a:xfrm>
            <a:off x="6492875" y="1230313"/>
            <a:ext cx="228600" cy="990600"/>
          </a:xfrm>
          <a:prstGeom prst="rect"/>
          <a:solidFill>
            <a:srgbClr val="FF99CC"/>
          </a:solidFill>
          <a:ln w="12700">
            <a:solidFill>
              <a:schemeClr val="tx1"/>
            </a:solidFill>
            <a:miter lim="800000"/>
          </a:ln>
        </p:spPr>
        <p:txBody>
          <a:bodyPr anchor="ctr" wrap="none"/>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endParaRPr altLang="en-US" lang="en-US">
              <a:solidFill>
                <a:srgbClr val="000000"/>
              </a:solidFill>
            </a:endParaRPr>
          </a:p>
        </p:txBody>
      </p:sp>
      <p:sp>
        <p:nvSpPr>
          <p:cNvPr id="1049441" name="Rectangle 5"/>
          <p:cNvSpPr>
            <a:spLocks noChangeArrowheads="1"/>
          </p:cNvSpPr>
          <p:nvPr>
            <p:custDataLst>
              <p:tags r:id="rId3"/>
            </p:custDataLst>
          </p:nvPr>
        </p:nvSpPr>
        <p:spPr bwMode="auto">
          <a:xfrm>
            <a:off x="6492875" y="2220913"/>
            <a:ext cx="228600" cy="762000"/>
          </a:xfrm>
          <a:prstGeom prst="rect"/>
          <a:solidFill>
            <a:srgbClr val="CCFFCC"/>
          </a:solidFill>
          <a:ln w="12700">
            <a:solidFill>
              <a:schemeClr val="tx1"/>
            </a:solidFill>
            <a:miter lim="800000"/>
          </a:ln>
        </p:spPr>
        <p:txBody>
          <a:bodyPr anchor="ctr" wrap="none"/>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endParaRPr altLang="en-US" lang="en-US">
              <a:solidFill>
                <a:srgbClr val="000000"/>
              </a:solidFill>
            </a:endParaRPr>
          </a:p>
        </p:txBody>
      </p:sp>
      <p:sp>
        <p:nvSpPr>
          <p:cNvPr id="1049442" name="Rectangle 6"/>
          <p:cNvSpPr>
            <a:spLocks noChangeArrowheads="1"/>
          </p:cNvSpPr>
          <p:nvPr>
            <p:custDataLst>
              <p:tags r:id="rId4"/>
            </p:custDataLst>
          </p:nvPr>
        </p:nvSpPr>
        <p:spPr bwMode="auto">
          <a:xfrm>
            <a:off x="6492875" y="2982913"/>
            <a:ext cx="228600" cy="1295400"/>
          </a:xfrm>
          <a:prstGeom prst="rect"/>
          <a:solidFill>
            <a:srgbClr val="9966FF"/>
          </a:solidFill>
          <a:ln w="12700">
            <a:solidFill>
              <a:schemeClr val="tx1"/>
            </a:solidFill>
            <a:miter lim="800000"/>
          </a:ln>
        </p:spPr>
        <p:txBody>
          <a:bodyPr anchor="ctr" wrap="none"/>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endParaRPr altLang="en-US" lang="en-US">
              <a:solidFill>
                <a:srgbClr val="000000"/>
              </a:solidFill>
            </a:endParaRPr>
          </a:p>
        </p:txBody>
      </p:sp>
      <p:sp>
        <p:nvSpPr>
          <p:cNvPr id="1049443" name="Line 7"/>
          <p:cNvSpPr>
            <a:spLocks noChangeShapeType="1"/>
          </p:cNvSpPr>
          <p:nvPr>
            <p:custDataLst>
              <p:tags r:id="rId5"/>
            </p:custDataLst>
          </p:nvPr>
        </p:nvSpPr>
        <p:spPr bwMode="auto">
          <a:xfrm flipH="1">
            <a:off x="6473825" y="723900"/>
            <a:ext cx="26988" cy="3859213"/>
          </a:xfrm>
          <a:prstGeom prst="line"/>
          <a:noFill/>
          <a:ln w="28575">
            <a:solidFill>
              <a:schemeClr val="tx1"/>
            </a:solidFill>
            <a:round/>
          </a:ln>
        </p:spPr>
        <p:txBody>
          <a:bodyPr anchor="ctr" wrap="none"/>
          <a:p>
            <a:pPr eaLnBrk="1" fontAlgn="auto" hangingPunct="1">
              <a:spcBef>
                <a:spcPts val="0"/>
              </a:spcBef>
              <a:spcAft>
                <a:spcPts val="0"/>
              </a:spcAft>
            </a:pPr>
            <a:endParaRPr lang="en-US">
              <a:solidFill>
                <a:srgbClr val="000000"/>
              </a:solidFill>
            </a:endParaRPr>
          </a:p>
        </p:txBody>
      </p:sp>
      <p:sp>
        <p:nvSpPr>
          <p:cNvPr id="1049444" name="Rectangle 8"/>
          <p:cNvSpPr>
            <a:spLocks noChangeArrowheads="1"/>
          </p:cNvSpPr>
          <p:nvPr>
            <p:custDataLst>
              <p:tags r:id="rId6"/>
            </p:custDataLst>
          </p:nvPr>
        </p:nvSpPr>
        <p:spPr bwMode="auto">
          <a:xfrm>
            <a:off x="8074025" y="1230313"/>
            <a:ext cx="228600" cy="990600"/>
          </a:xfrm>
          <a:prstGeom prst="rect"/>
          <a:solidFill>
            <a:srgbClr val="FF99CC"/>
          </a:solidFill>
          <a:ln w="12700">
            <a:solidFill>
              <a:schemeClr val="tx1"/>
            </a:solidFill>
            <a:miter lim="800000"/>
          </a:ln>
        </p:spPr>
        <p:txBody>
          <a:bodyPr anchor="ctr" wrap="none"/>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endParaRPr altLang="en-US" lang="en-US">
              <a:solidFill>
                <a:srgbClr val="000000"/>
              </a:solidFill>
            </a:endParaRPr>
          </a:p>
        </p:txBody>
      </p:sp>
      <p:sp>
        <p:nvSpPr>
          <p:cNvPr id="1049445" name="Rectangle 9"/>
          <p:cNvSpPr>
            <a:spLocks noChangeArrowheads="1"/>
          </p:cNvSpPr>
          <p:nvPr>
            <p:custDataLst>
              <p:tags r:id="rId7"/>
            </p:custDataLst>
          </p:nvPr>
        </p:nvSpPr>
        <p:spPr bwMode="auto">
          <a:xfrm>
            <a:off x="8302625" y="1806575"/>
            <a:ext cx="228600" cy="762000"/>
          </a:xfrm>
          <a:prstGeom prst="rect"/>
          <a:solidFill>
            <a:srgbClr val="CCFFCC"/>
          </a:solidFill>
          <a:ln w="12700">
            <a:solidFill>
              <a:schemeClr val="tx1"/>
            </a:solidFill>
            <a:miter lim="800000"/>
          </a:ln>
        </p:spPr>
        <p:txBody>
          <a:bodyPr anchor="ctr" wrap="none"/>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endParaRPr altLang="en-US" lang="en-US">
              <a:solidFill>
                <a:srgbClr val="000000"/>
              </a:solidFill>
            </a:endParaRPr>
          </a:p>
        </p:txBody>
      </p:sp>
      <p:sp>
        <p:nvSpPr>
          <p:cNvPr id="1049446" name="Line 10"/>
          <p:cNvSpPr>
            <a:spLocks noChangeShapeType="1"/>
          </p:cNvSpPr>
          <p:nvPr>
            <p:custDataLst>
              <p:tags r:id="rId8"/>
            </p:custDataLst>
          </p:nvPr>
        </p:nvSpPr>
        <p:spPr bwMode="auto">
          <a:xfrm>
            <a:off x="8056563" y="954088"/>
            <a:ext cx="17462" cy="3629025"/>
          </a:xfrm>
          <a:prstGeom prst="line"/>
          <a:noFill/>
          <a:ln w="28575">
            <a:solidFill>
              <a:schemeClr val="tx1"/>
            </a:solidFill>
            <a:round/>
          </a:ln>
        </p:spPr>
        <p:txBody>
          <a:bodyPr anchor="ctr" wrap="none"/>
          <a:p>
            <a:pPr eaLnBrk="1" fontAlgn="auto" hangingPunct="1">
              <a:spcBef>
                <a:spcPts val="0"/>
              </a:spcBef>
              <a:spcAft>
                <a:spcPts val="0"/>
              </a:spcAft>
            </a:pPr>
            <a:endParaRPr lang="en-US">
              <a:solidFill>
                <a:srgbClr val="000000"/>
              </a:solidFill>
            </a:endParaRPr>
          </a:p>
        </p:txBody>
      </p:sp>
      <p:sp>
        <p:nvSpPr>
          <p:cNvPr id="1049447" name="Line 11"/>
          <p:cNvSpPr>
            <a:spLocks noChangeShapeType="1"/>
          </p:cNvSpPr>
          <p:nvPr>
            <p:custDataLst>
              <p:tags r:id="rId9"/>
            </p:custDataLst>
          </p:nvPr>
        </p:nvSpPr>
        <p:spPr bwMode="auto">
          <a:xfrm>
            <a:off x="8302625" y="1230313"/>
            <a:ext cx="0" cy="1343025"/>
          </a:xfrm>
          <a:prstGeom prst="line"/>
          <a:noFill/>
          <a:ln w="28575">
            <a:solidFill>
              <a:schemeClr val="tx1"/>
            </a:solidFill>
            <a:round/>
          </a:ln>
        </p:spPr>
        <p:txBody>
          <a:bodyPr anchor="ctr" wrap="none"/>
          <a:p>
            <a:pPr eaLnBrk="1" fontAlgn="auto" hangingPunct="1">
              <a:spcBef>
                <a:spcPts val="0"/>
              </a:spcBef>
              <a:spcAft>
                <a:spcPts val="0"/>
              </a:spcAft>
            </a:pPr>
            <a:endParaRPr lang="en-US">
              <a:solidFill>
                <a:srgbClr val="000000"/>
              </a:solidFill>
            </a:endParaRPr>
          </a:p>
        </p:txBody>
      </p:sp>
      <p:sp>
        <p:nvSpPr>
          <p:cNvPr id="1049448" name="Line 12"/>
          <p:cNvSpPr>
            <a:spLocks noChangeShapeType="1"/>
          </p:cNvSpPr>
          <p:nvPr>
            <p:custDataLst>
              <p:tags r:id="rId10"/>
            </p:custDataLst>
          </p:nvPr>
        </p:nvSpPr>
        <p:spPr bwMode="auto">
          <a:xfrm>
            <a:off x="8531225" y="1230313"/>
            <a:ext cx="0" cy="1352550"/>
          </a:xfrm>
          <a:prstGeom prst="line"/>
          <a:noFill/>
          <a:ln w="28575">
            <a:solidFill>
              <a:schemeClr val="tx1"/>
            </a:solidFill>
            <a:round/>
          </a:ln>
        </p:spPr>
        <p:txBody>
          <a:bodyPr anchor="ctr" wrap="none"/>
          <a:p>
            <a:pPr eaLnBrk="1" fontAlgn="auto" hangingPunct="1">
              <a:spcBef>
                <a:spcPts val="0"/>
              </a:spcBef>
              <a:spcAft>
                <a:spcPts val="0"/>
              </a:spcAft>
            </a:pPr>
            <a:endParaRPr lang="en-US">
              <a:solidFill>
                <a:srgbClr val="000000"/>
              </a:solidFill>
            </a:endParaRPr>
          </a:p>
        </p:txBody>
      </p:sp>
      <p:sp>
        <p:nvSpPr>
          <p:cNvPr id="1049449" name="Line 13"/>
          <p:cNvSpPr>
            <a:spLocks noChangeShapeType="1"/>
          </p:cNvSpPr>
          <p:nvPr>
            <p:custDataLst>
              <p:tags r:id="rId11"/>
            </p:custDataLst>
          </p:nvPr>
        </p:nvSpPr>
        <p:spPr bwMode="auto">
          <a:xfrm flipH="1">
            <a:off x="8075613" y="2779713"/>
            <a:ext cx="685800" cy="0"/>
          </a:xfrm>
          <a:prstGeom prst="line"/>
          <a:noFill/>
          <a:ln w="28575">
            <a:solidFill>
              <a:schemeClr val="tx1"/>
            </a:solidFill>
            <a:round/>
          </a:ln>
        </p:spPr>
        <p:txBody>
          <a:bodyPr anchor="ctr" wrap="none"/>
          <a:p>
            <a:pPr eaLnBrk="1" fontAlgn="auto" hangingPunct="1">
              <a:spcBef>
                <a:spcPts val="0"/>
              </a:spcBef>
              <a:spcAft>
                <a:spcPts val="0"/>
              </a:spcAft>
            </a:pPr>
            <a:endParaRPr lang="en-US">
              <a:solidFill>
                <a:srgbClr val="000000"/>
              </a:solidFill>
            </a:endParaRPr>
          </a:p>
        </p:txBody>
      </p:sp>
      <p:sp>
        <p:nvSpPr>
          <p:cNvPr id="1049450" name="Line 14"/>
          <p:cNvSpPr>
            <a:spLocks noChangeShapeType="1"/>
          </p:cNvSpPr>
          <p:nvPr>
            <p:custDataLst>
              <p:tags r:id="rId12"/>
            </p:custDataLst>
          </p:nvPr>
        </p:nvSpPr>
        <p:spPr bwMode="auto">
          <a:xfrm flipH="1">
            <a:off x="8074025" y="1220788"/>
            <a:ext cx="679450" cy="9525"/>
          </a:xfrm>
          <a:prstGeom prst="line"/>
          <a:noFill/>
          <a:ln w="28575">
            <a:solidFill>
              <a:schemeClr val="tx1"/>
            </a:solidFill>
            <a:round/>
          </a:ln>
        </p:spPr>
        <p:txBody>
          <a:bodyPr anchor="ctr" wrap="none"/>
          <a:p>
            <a:pPr eaLnBrk="1" fontAlgn="auto" hangingPunct="1">
              <a:spcBef>
                <a:spcPts val="0"/>
              </a:spcBef>
              <a:spcAft>
                <a:spcPts val="0"/>
              </a:spcAft>
            </a:pPr>
            <a:endParaRPr lang="en-US">
              <a:solidFill>
                <a:srgbClr val="000000"/>
              </a:solidFill>
            </a:endParaRPr>
          </a:p>
        </p:txBody>
      </p:sp>
      <p:sp>
        <p:nvSpPr>
          <p:cNvPr id="1049451" name="AutoShape 15"/>
          <p:cNvSpPr>
            <a:spLocks noChangeArrowheads="1"/>
          </p:cNvSpPr>
          <p:nvPr>
            <p:custDataLst>
              <p:tags r:id="rId13"/>
            </p:custDataLst>
          </p:nvPr>
        </p:nvSpPr>
        <p:spPr bwMode="auto">
          <a:xfrm>
            <a:off x="6931025" y="1535113"/>
            <a:ext cx="838200" cy="533400"/>
          </a:xfrm>
          <a:prstGeom prst="rightArrow">
            <a:avLst>
              <a:gd name="adj1" fmla="val 50000"/>
              <a:gd name="adj2" fmla="val 39286"/>
            </a:avLst>
          </a:prstGeom>
          <a:solidFill>
            <a:schemeClr val="accent1"/>
          </a:solidFill>
          <a:ln w="12700">
            <a:solidFill>
              <a:schemeClr val="tx1"/>
            </a:solidFill>
            <a:miter lim="800000"/>
          </a:ln>
        </p:spPr>
        <p:txBody>
          <a:bodyPr anchor="ctr" wrap="none"/>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endParaRPr altLang="en-US" lang="en-US">
              <a:solidFill>
                <a:srgbClr val="000000"/>
              </a:solidFill>
            </a:endParaRPr>
          </a:p>
        </p:txBody>
      </p:sp>
      <p:sp>
        <p:nvSpPr>
          <p:cNvPr id="1049452" name="Text Box 16"/>
          <p:cNvSpPr txBox="1">
            <a:spLocks noChangeArrowheads="1"/>
          </p:cNvSpPr>
          <p:nvPr>
            <p:custDataLst>
              <p:tags r:id="rId14"/>
            </p:custDataLst>
          </p:nvPr>
        </p:nvSpPr>
        <p:spPr bwMode="auto">
          <a:xfrm>
            <a:off x="6124575" y="4529138"/>
            <a:ext cx="1014413" cy="457200"/>
          </a:xfrm>
          <a:prstGeom prst="rect"/>
          <a:noFill/>
          <a:ln>
            <a:noFill/>
          </a:ln>
        </p:spPr>
        <p:txBody>
          <a:bodyPr wrap="none">
            <a:spAutoFit/>
          </a:bodyPr>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r>
              <a:rPr altLang="en-US" lang="en-US">
                <a:solidFill>
                  <a:srgbClr val="000000"/>
                </a:solidFill>
              </a:rPr>
              <a:t>Serial</a:t>
            </a:r>
          </a:p>
        </p:txBody>
      </p:sp>
      <p:sp>
        <p:nvSpPr>
          <p:cNvPr id="1049453" name="Text Box 17"/>
          <p:cNvSpPr txBox="1">
            <a:spLocks noChangeArrowheads="1"/>
          </p:cNvSpPr>
          <p:nvPr>
            <p:custDataLst>
              <p:tags r:id="rId15"/>
            </p:custDataLst>
          </p:nvPr>
        </p:nvSpPr>
        <p:spPr bwMode="auto">
          <a:xfrm>
            <a:off x="7875588" y="4529138"/>
            <a:ext cx="1268412" cy="457200"/>
          </a:xfrm>
          <a:prstGeom prst="rect"/>
          <a:noFill/>
          <a:ln>
            <a:noFill/>
          </a:ln>
        </p:spPr>
        <p:txBody>
          <a:bodyPr wrap="none">
            <a:spAutoFit/>
          </a:bodyPr>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r>
              <a:rPr altLang="en-US" lang="en-US">
                <a:solidFill>
                  <a:srgbClr val="000000"/>
                </a:solidFill>
              </a:rPr>
              <a:t>Parallel</a:t>
            </a:r>
          </a:p>
        </p:txBody>
      </p:sp>
      <p:sp>
        <p:nvSpPr>
          <p:cNvPr id="1049454" name="Line 18"/>
          <p:cNvSpPr>
            <a:spLocks noChangeShapeType="1"/>
          </p:cNvSpPr>
          <p:nvPr>
            <p:custDataLst>
              <p:tags r:id="rId16"/>
            </p:custDataLst>
          </p:nvPr>
        </p:nvSpPr>
        <p:spPr bwMode="auto">
          <a:xfrm>
            <a:off x="8759825" y="1211263"/>
            <a:ext cx="11113" cy="1571625"/>
          </a:xfrm>
          <a:prstGeom prst="line"/>
          <a:noFill/>
          <a:ln w="28575">
            <a:solidFill>
              <a:schemeClr val="tx1"/>
            </a:solidFill>
            <a:round/>
          </a:ln>
        </p:spPr>
        <p:txBody>
          <a:bodyPr anchor="ctr" wrap="none"/>
          <a:p>
            <a:pPr eaLnBrk="1" fontAlgn="auto" hangingPunct="1">
              <a:spcBef>
                <a:spcPts val="0"/>
              </a:spcBef>
              <a:spcAft>
                <a:spcPts val="0"/>
              </a:spcAft>
            </a:pPr>
            <a:endParaRPr lang="en-US">
              <a:solidFill>
                <a:srgbClr val="000000"/>
              </a:solidFill>
            </a:endParaRPr>
          </a:p>
        </p:txBody>
      </p:sp>
      <p:sp>
        <p:nvSpPr>
          <p:cNvPr id="1049455" name="Rectangle 19"/>
          <p:cNvSpPr>
            <a:spLocks noChangeArrowheads="1"/>
          </p:cNvSpPr>
          <p:nvPr>
            <p:custDataLst>
              <p:tags r:id="rId17"/>
            </p:custDataLst>
          </p:nvPr>
        </p:nvSpPr>
        <p:spPr bwMode="auto">
          <a:xfrm>
            <a:off x="8532813" y="1487488"/>
            <a:ext cx="228600" cy="1295400"/>
          </a:xfrm>
          <a:prstGeom prst="rect"/>
          <a:solidFill>
            <a:srgbClr val="9966FF"/>
          </a:solidFill>
          <a:ln w="12700">
            <a:solidFill>
              <a:schemeClr val="tx1"/>
            </a:solidFill>
            <a:miter lim="800000"/>
          </a:ln>
        </p:spPr>
        <p:txBody>
          <a:bodyPr anchor="ctr" wrap="none"/>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endParaRPr altLang="en-US" lang="en-US">
              <a:solidFill>
                <a:srgbClr val="00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337" name=""/>
        <p:cNvGrpSpPr/>
        <p:nvPr/>
      </p:nvGrpSpPr>
      <p:grpSpPr>
        <a:xfrm>
          <a:off x="0" y="0"/>
          <a:ext cx="0" cy="0"/>
          <a:chOff x="0" y="0"/>
          <a:chExt cx="0" cy="0"/>
        </a:xfrm>
      </p:grpSpPr>
      <p:sp>
        <p:nvSpPr>
          <p:cNvPr id="1049459"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什么是</a:t>
            </a:r>
            <a:r>
              <a:rPr altLang="zh-CN" dirty="0" lang="en-US">
                <a:latin typeface="微软雅黑" panose="020B0503020204020204" charset="-122"/>
                <a:ea typeface="微软雅黑" panose="020B0503020204020204" charset="-122"/>
                <a:cs typeface="MS PGothic" panose="020B0600070205080204" pitchFamily="-96" charset="-128"/>
              </a:rPr>
              <a:t>tasks</a:t>
            </a:r>
            <a:r>
              <a:rPr altLang="en-US" dirty="0" lang="zh-CN">
                <a:latin typeface="微软雅黑" panose="020B0503020204020204" charset="-122"/>
                <a:ea typeface="微软雅黑" panose="020B0503020204020204" charset="-122"/>
                <a:cs typeface="MS PGothic" panose="020B0600070205080204" pitchFamily="-96" charset="-128"/>
              </a:rPr>
              <a:t>？</a:t>
            </a:r>
            <a:endParaRPr altLang="zh-CN" dirty="0" lang="en-US">
              <a:latin typeface="微软雅黑" panose="020B0503020204020204" charset="-122"/>
              <a:ea typeface="微软雅黑" panose="020B0503020204020204" charset="-122"/>
              <a:cs typeface="MS PGothic" panose="020B0600070205080204" pitchFamily="-96" charset="-128"/>
            </a:endParaRPr>
          </a:p>
        </p:txBody>
      </p:sp>
      <p:sp>
        <p:nvSpPr>
          <p:cNvPr id="1049460"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461" name="内容占位符 2"/>
          <p:cNvSpPr>
            <a:spLocks noGrp="1"/>
          </p:cNvSpPr>
          <p:nvPr>
            <p:ph idx="1"/>
          </p:nvPr>
        </p:nvSpPr>
        <p:spPr>
          <a:xfrm>
            <a:off x="457200" y="990600"/>
            <a:ext cx="5709285" cy="5343525"/>
          </a:xfrm>
        </p:spPr>
        <p:txBody>
          <a:bodyPr/>
          <a:p>
            <a:r>
              <a:rPr lang="en-US">
                <a:latin typeface="微软雅黑" panose="020B0503020204020204" charset="-122"/>
                <a:ea typeface="微软雅黑" panose="020B0503020204020204" charset="-122"/>
              </a:rPr>
              <a:t>task</a:t>
            </a:r>
            <a:r>
              <a:rPr>
                <a:latin typeface="微软雅黑" panose="020B0503020204020204" charset="-122"/>
                <a:ea typeface="微软雅黑" panose="020B0503020204020204" charset="-122"/>
              </a:rPr>
              <a:t>结构包括一个结构化的代码块</a:t>
            </a:r>
          </a:p>
          <a:p>
            <a:r>
              <a:rPr>
                <a:latin typeface="微软雅黑" panose="020B0503020204020204" charset="-122"/>
                <a:ea typeface="微软雅黑" panose="020B0503020204020204" charset="-122"/>
              </a:rPr>
              <a:t>在并行区域内，</a:t>
            </a:r>
            <a:r>
              <a:rPr lang="zh-CN">
                <a:latin typeface="微软雅黑" panose="020B0503020204020204" charset="-122"/>
                <a:ea typeface="微软雅黑" panose="020B0503020204020204" charset="-122"/>
              </a:rPr>
              <a:t>分配了任务</a:t>
            </a:r>
            <a:r>
              <a:rPr>
                <a:latin typeface="微软雅黑" panose="020B0503020204020204" charset="-122"/>
                <a:ea typeface="微软雅黑" panose="020B0503020204020204" charset="-122"/>
              </a:rPr>
              <a:t>的线程将打包代码块及其数据以供执行</a:t>
            </a:r>
          </a:p>
          <a:p>
            <a:r>
              <a:rPr lang="en-US">
                <a:latin typeface="微软雅黑" panose="020B0503020204020204" charset="-122"/>
                <a:ea typeface="微软雅黑" panose="020B0503020204020204" charset="-122"/>
              </a:rPr>
              <a:t>task</a:t>
            </a:r>
            <a:r>
              <a:rPr>
                <a:latin typeface="微软雅黑" panose="020B0503020204020204" charset="-122"/>
                <a:ea typeface="微软雅黑" panose="020B0503020204020204" charset="-122"/>
              </a:rPr>
              <a:t>可以嵌套：即</a:t>
            </a:r>
            <a:r>
              <a:rPr lang="en-US">
                <a:latin typeface="微软雅黑" panose="020B0503020204020204" charset="-122"/>
                <a:ea typeface="微软雅黑" panose="020B0503020204020204" charset="-122"/>
              </a:rPr>
              <a:t>task</a:t>
            </a:r>
            <a:r>
              <a:rPr>
                <a:latin typeface="微软雅黑" panose="020B0503020204020204" charset="-122"/>
                <a:ea typeface="微软雅黑" panose="020B0503020204020204" charset="-122"/>
              </a:rPr>
              <a:t>本身可以生成</a:t>
            </a:r>
            <a:r>
              <a:rPr lang="en-US">
                <a:latin typeface="微软雅黑" panose="020B0503020204020204" charset="-122"/>
                <a:ea typeface="微软雅黑" panose="020B0503020204020204" charset="-122"/>
              </a:rPr>
              <a:t>task</a:t>
            </a:r>
            <a:r>
              <a:rPr>
                <a:latin typeface="微软雅黑" panose="020B0503020204020204" charset="-122"/>
                <a:ea typeface="微软雅黑" panose="020B0503020204020204" charset="-122"/>
              </a:rPr>
              <a:t>。</a:t>
            </a:r>
          </a:p>
        </p:txBody>
      </p:sp>
      <p:sp>
        <p:nvSpPr>
          <p:cNvPr id="1049462" name="Rectangle 4"/>
          <p:cNvSpPr>
            <a:spLocks noChangeArrowheads="1"/>
          </p:cNvSpPr>
          <p:nvPr>
            <p:custDataLst>
              <p:tags r:id="rId2"/>
            </p:custDataLst>
          </p:nvPr>
        </p:nvSpPr>
        <p:spPr bwMode="auto">
          <a:xfrm>
            <a:off x="6492875" y="1230313"/>
            <a:ext cx="228600" cy="990600"/>
          </a:xfrm>
          <a:prstGeom prst="rect"/>
          <a:solidFill>
            <a:srgbClr val="FF99CC"/>
          </a:solidFill>
          <a:ln w="12700">
            <a:solidFill>
              <a:schemeClr val="tx1"/>
            </a:solidFill>
            <a:miter lim="800000"/>
          </a:ln>
        </p:spPr>
        <p:txBody>
          <a:bodyPr anchor="ctr" wrap="none"/>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endParaRPr altLang="en-US" lang="en-US">
              <a:solidFill>
                <a:srgbClr val="000000"/>
              </a:solidFill>
            </a:endParaRPr>
          </a:p>
        </p:txBody>
      </p:sp>
      <p:sp>
        <p:nvSpPr>
          <p:cNvPr id="1049463" name="Rectangle 5"/>
          <p:cNvSpPr>
            <a:spLocks noChangeArrowheads="1"/>
          </p:cNvSpPr>
          <p:nvPr>
            <p:custDataLst>
              <p:tags r:id="rId3"/>
            </p:custDataLst>
          </p:nvPr>
        </p:nvSpPr>
        <p:spPr bwMode="auto">
          <a:xfrm>
            <a:off x="6492875" y="2220913"/>
            <a:ext cx="228600" cy="762000"/>
          </a:xfrm>
          <a:prstGeom prst="rect"/>
          <a:solidFill>
            <a:srgbClr val="CCFFCC"/>
          </a:solidFill>
          <a:ln w="12700">
            <a:solidFill>
              <a:schemeClr val="tx1"/>
            </a:solidFill>
            <a:miter lim="800000"/>
          </a:ln>
        </p:spPr>
        <p:txBody>
          <a:bodyPr anchor="ctr" wrap="none"/>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endParaRPr altLang="en-US" lang="en-US">
              <a:solidFill>
                <a:srgbClr val="000000"/>
              </a:solidFill>
            </a:endParaRPr>
          </a:p>
        </p:txBody>
      </p:sp>
      <p:sp>
        <p:nvSpPr>
          <p:cNvPr id="1049464" name="Rectangle 6"/>
          <p:cNvSpPr>
            <a:spLocks noChangeArrowheads="1"/>
          </p:cNvSpPr>
          <p:nvPr>
            <p:custDataLst>
              <p:tags r:id="rId4"/>
            </p:custDataLst>
          </p:nvPr>
        </p:nvSpPr>
        <p:spPr bwMode="auto">
          <a:xfrm>
            <a:off x="6492875" y="2982913"/>
            <a:ext cx="228600" cy="1295400"/>
          </a:xfrm>
          <a:prstGeom prst="rect"/>
          <a:solidFill>
            <a:srgbClr val="9966FF"/>
          </a:solidFill>
          <a:ln w="12700">
            <a:solidFill>
              <a:schemeClr val="tx1"/>
            </a:solidFill>
            <a:miter lim="800000"/>
          </a:ln>
        </p:spPr>
        <p:txBody>
          <a:bodyPr anchor="ctr" wrap="none"/>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endParaRPr altLang="en-US" lang="en-US">
              <a:solidFill>
                <a:srgbClr val="000000"/>
              </a:solidFill>
            </a:endParaRPr>
          </a:p>
        </p:txBody>
      </p:sp>
      <p:sp>
        <p:nvSpPr>
          <p:cNvPr id="1049465" name="Line 7"/>
          <p:cNvSpPr>
            <a:spLocks noChangeShapeType="1"/>
          </p:cNvSpPr>
          <p:nvPr>
            <p:custDataLst>
              <p:tags r:id="rId5"/>
            </p:custDataLst>
          </p:nvPr>
        </p:nvSpPr>
        <p:spPr bwMode="auto">
          <a:xfrm flipH="1">
            <a:off x="6473825" y="723900"/>
            <a:ext cx="26988" cy="3859213"/>
          </a:xfrm>
          <a:prstGeom prst="line"/>
          <a:noFill/>
          <a:ln w="28575">
            <a:solidFill>
              <a:schemeClr val="tx1"/>
            </a:solidFill>
            <a:round/>
          </a:ln>
        </p:spPr>
        <p:txBody>
          <a:bodyPr anchor="ctr" wrap="none"/>
          <a:p>
            <a:pPr eaLnBrk="1" fontAlgn="auto" hangingPunct="1">
              <a:spcBef>
                <a:spcPts val="0"/>
              </a:spcBef>
              <a:spcAft>
                <a:spcPts val="0"/>
              </a:spcAft>
            </a:pPr>
            <a:endParaRPr lang="en-US">
              <a:solidFill>
                <a:srgbClr val="000000"/>
              </a:solidFill>
            </a:endParaRPr>
          </a:p>
        </p:txBody>
      </p:sp>
      <p:sp>
        <p:nvSpPr>
          <p:cNvPr id="1049466" name="Rectangle 8"/>
          <p:cNvSpPr>
            <a:spLocks noChangeArrowheads="1"/>
          </p:cNvSpPr>
          <p:nvPr>
            <p:custDataLst>
              <p:tags r:id="rId6"/>
            </p:custDataLst>
          </p:nvPr>
        </p:nvSpPr>
        <p:spPr bwMode="auto">
          <a:xfrm>
            <a:off x="8074025" y="1230313"/>
            <a:ext cx="228600" cy="990600"/>
          </a:xfrm>
          <a:prstGeom prst="rect"/>
          <a:solidFill>
            <a:srgbClr val="FF99CC"/>
          </a:solidFill>
          <a:ln w="12700">
            <a:solidFill>
              <a:schemeClr val="tx1"/>
            </a:solidFill>
            <a:miter lim="800000"/>
          </a:ln>
        </p:spPr>
        <p:txBody>
          <a:bodyPr anchor="ctr" wrap="none"/>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endParaRPr altLang="en-US" lang="en-US">
              <a:solidFill>
                <a:srgbClr val="000000"/>
              </a:solidFill>
            </a:endParaRPr>
          </a:p>
        </p:txBody>
      </p:sp>
      <p:sp>
        <p:nvSpPr>
          <p:cNvPr id="1049467" name="Rectangle 9"/>
          <p:cNvSpPr>
            <a:spLocks noChangeArrowheads="1"/>
          </p:cNvSpPr>
          <p:nvPr>
            <p:custDataLst>
              <p:tags r:id="rId7"/>
            </p:custDataLst>
          </p:nvPr>
        </p:nvSpPr>
        <p:spPr bwMode="auto">
          <a:xfrm>
            <a:off x="8302625" y="1806575"/>
            <a:ext cx="228600" cy="762000"/>
          </a:xfrm>
          <a:prstGeom prst="rect"/>
          <a:solidFill>
            <a:srgbClr val="CCFFCC"/>
          </a:solidFill>
          <a:ln w="12700">
            <a:solidFill>
              <a:schemeClr val="tx1"/>
            </a:solidFill>
            <a:miter lim="800000"/>
          </a:ln>
        </p:spPr>
        <p:txBody>
          <a:bodyPr anchor="ctr" wrap="none"/>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endParaRPr altLang="en-US" lang="en-US">
              <a:solidFill>
                <a:srgbClr val="000000"/>
              </a:solidFill>
            </a:endParaRPr>
          </a:p>
        </p:txBody>
      </p:sp>
      <p:sp>
        <p:nvSpPr>
          <p:cNvPr id="1049468" name="Line 10"/>
          <p:cNvSpPr>
            <a:spLocks noChangeShapeType="1"/>
          </p:cNvSpPr>
          <p:nvPr>
            <p:custDataLst>
              <p:tags r:id="rId8"/>
            </p:custDataLst>
          </p:nvPr>
        </p:nvSpPr>
        <p:spPr bwMode="auto">
          <a:xfrm>
            <a:off x="8056563" y="954088"/>
            <a:ext cx="17462" cy="3629025"/>
          </a:xfrm>
          <a:prstGeom prst="line"/>
          <a:noFill/>
          <a:ln w="28575">
            <a:solidFill>
              <a:schemeClr val="tx1"/>
            </a:solidFill>
            <a:round/>
          </a:ln>
        </p:spPr>
        <p:txBody>
          <a:bodyPr anchor="ctr" wrap="none"/>
          <a:p>
            <a:pPr eaLnBrk="1" fontAlgn="auto" hangingPunct="1">
              <a:spcBef>
                <a:spcPts val="0"/>
              </a:spcBef>
              <a:spcAft>
                <a:spcPts val="0"/>
              </a:spcAft>
            </a:pPr>
            <a:endParaRPr lang="en-US">
              <a:solidFill>
                <a:srgbClr val="000000"/>
              </a:solidFill>
            </a:endParaRPr>
          </a:p>
        </p:txBody>
      </p:sp>
      <p:sp>
        <p:nvSpPr>
          <p:cNvPr id="1049469" name="Line 11"/>
          <p:cNvSpPr>
            <a:spLocks noChangeShapeType="1"/>
          </p:cNvSpPr>
          <p:nvPr>
            <p:custDataLst>
              <p:tags r:id="rId9"/>
            </p:custDataLst>
          </p:nvPr>
        </p:nvSpPr>
        <p:spPr bwMode="auto">
          <a:xfrm>
            <a:off x="8302625" y="1230313"/>
            <a:ext cx="0" cy="1343025"/>
          </a:xfrm>
          <a:prstGeom prst="line"/>
          <a:noFill/>
          <a:ln w="28575">
            <a:solidFill>
              <a:schemeClr val="tx1"/>
            </a:solidFill>
            <a:round/>
          </a:ln>
        </p:spPr>
        <p:txBody>
          <a:bodyPr anchor="ctr" wrap="none"/>
          <a:p>
            <a:pPr eaLnBrk="1" fontAlgn="auto" hangingPunct="1">
              <a:spcBef>
                <a:spcPts val="0"/>
              </a:spcBef>
              <a:spcAft>
                <a:spcPts val="0"/>
              </a:spcAft>
            </a:pPr>
            <a:endParaRPr lang="en-US">
              <a:solidFill>
                <a:srgbClr val="000000"/>
              </a:solidFill>
            </a:endParaRPr>
          </a:p>
        </p:txBody>
      </p:sp>
      <p:sp>
        <p:nvSpPr>
          <p:cNvPr id="1049470" name="Line 12"/>
          <p:cNvSpPr>
            <a:spLocks noChangeShapeType="1"/>
          </p:cNvSpPr>
          <p:nvPr>
            <p:custDataLst>
              <p:tags r:id="rId10"/>
            </p:custDataLst>
          </p:nvPr>
        </p:nvSpPr>
        <p:spPr bwMode="auto">
          <a:xfrm>
            <a:off x="8531225" y="1230313"/>
            <a:ext cx="0" cy="1352550"/>
          </a:xfrm>
          <a:prstGeom prst="line"/>
          <a:noFill/>
          <a:ln w="28575">
            <a:solidFill>
              <a:schemeClr val="tx1"/>
            </a:solidFill>
            <a:round/>
          </a:ln>
        </p:spPr>
        <p:txBody>
          <a:bodyPr anchor="ctr" wrap="none"/>
          <a:p>
            <a:pPr eaLnBrk="1" fontAlgn="auto" hangingPunct="1">
              <a:spcBef>
                <a:spcPts val="0"/>
              </a:spcBef>
              <a:spcAft>
                <a:spcPts val="0"/>
              </a:spcAft>
            </a:pPr>
            <a:endParaRPr lang="en-US">
              <a:solidFill>
                <a:srgbClr val="000000"/>
              </a:solidFill>
            </a:endParaRPr>
          </a:p>
        </p:txBody>
      </p:sp>
      <p:sp>
        <p:nvSpPr>
          <p:cNvPr id="1049471" name="Line 13"/>
          <p:cNvSpPr>
            <a:spLocks noChangeShapeType="1"/>
          </p:cNvSpPr>
          <p:nvPr>
            <p:custDataLst>
              <p:tags r:id="rId11"/>
            </p:custDataLst>
          </p:nvPr>
        </p:nvSpPr>
        <p:spPr bwMode="auto">
          <a:xfrm flipH="1">
            <a:off x="8075613" y="2779713"/>
            <a:ext cx="685800" cy="0"/>
          </a:xfrm>
          <a:prstGeom prst="line"/>
          <a:noFill/>
          <a:ln w="28575">
            <a:solidFill>
              <a:schemeClr val="tx1"/>
            </a:solidFill>
            <a:round/>
          </a:ln>
        </p:spPr>
        <p:txBody>
          <a:bodyPr anchor="ctr" wrap="none"/>
          <a:p>
            <a:pPr eaLnBrk="1" fontAlgn="auto" hangingPunct="1">
              <a:spcBef>
                <a:spcPts val="0"/>
              </a:spcBef>
              <a:spcAft>
                <a:spcPts val="0"/>
              </a:spcAft>
            </a:pPr>
            <a:endParaRPr lang="en-US">
              <a:solidFill>
                <a:srgbClr val="000000"/>
              </a:solidFill>
            </a:endParaRPr>
          </a:p>
        </p:txBody>
      </p:sp>
      <p:sp>
        <p:nvSpPr>
          <p:cNvPr id="1049472" name="Line 14"/>
          <p:cNvSpPr>
            <a:spLocks noChangeShapeType="1"/>
          </p:cNvSpPr>
          <p:nvPr>
            <p:custDataLst>
              <p:tags r:id="rId12"/>
            </p:custDataLst>
          </p:nvPr>
        </p:nvSpPr>
        <p:spPr bwMode="auto">
          <a:xfrm flipH="1">
            <a:off x="8074025" y="1220788"/>
            <a:ext cx="679450" cy="9525"/>
          </a:xfrm>
          <a:prstGeom prst="line"/>
          <a:noFill/>
          <a:ln w="28575">
            <a:solidFill>
              <a:schemeClr val="tx1"/>
            </a:solidFill>
            <a:round/>
          </a:ln>
        </p:spPr>
        <p:txBody>
          <a:bodyPr anchor="ctr" wrap="none"/>
          <a:p>
            <a:pPr eaLnBrk="1" fontAlgn="auto" hangingPunct="1">
              <a:spcBef>
                <a:spcPts val="0"/>
              </a:spcBef>
              <a:spcAft>
                <a:spcPts val="0"/>
              </a:spcAft>
            </a:pPr>
            <a:endParaRPr lang="en-US">
              <a:solidFill>
                <a:srgbClr val="000000"/>
              </a:solidFill>
            </a:endParaRPr>
          </a:p>
        </p:txBody>
      </p:sp>
      <p:sp>
        <p:nvSpPr>
          <p:cNvPr id="1049473" name="AutoShape 15"/>
          <p:cNvSpPr>
            <a:spLocks noChangeArrowheads="1"/>
          </p:cNvSpPr>
          <p:nvPr>
            <p:custDataLst>
              <p:tags r:id="rId13"/>
            </p:custDataLst>
          </p:nvPr>
        </p:nvSpPr>
        <p:spPr bwMode="auto">
          <a:xfrm>
            <a:off x="6931025" y="1535113"/>
            <a:ext cx="838200" cy="533400"/>
          </a:xfrm>
          <a:prstGeom prst="rightArrow">
            <a:avLst>
              <a:gd name="adj1" fmla="val 50000"/>
              <a:gd name="adj2" fmla="val 39286"/>
            </a:avLst>
          </a:prstGeom>
          <a:solidFill>
            <a:schemeClr val="accent1"/>
          </a:solidFill>
          <a:ln w="12700">
            <a:solidFill>
              <a:schemeClr val="tx1"/>
            </a:solidFill>
            <a:miter lim="800000"/>
          </a:ln>
        </p:spPr>
        <p:txBody>
          <a:bodyPr anchor="ctr" wrap="none"/>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endParaRPr altLang="en-US" lang="en-US">
              <a:solidFill>
                <a:srgbClr val="000000"/>
              </a:solidFill>
            </a:endParaRPr>
          </a:p>
        </p:txBody>
      </p:sp>
      <p:sp>
        <p:nvSpPr>
          <p:cNvPr id="1049474" name="Text Box 16"/>
          <p:cNvSpPr txBox="1">
            <a:spLocks noChangeArrowheads="1"/>
          </p:cNvSpPr>
          <p:nvPr>
            <p:custDataLst>
              <p:tags r:id="rId14"/>
            </p:custDataLst>
          </p:nvPr>
        </p:nvSpPr>
        <p:spPr bwMode="auto">
          <a:xfrm>
            <a:off x="6124575" y="4529138"/>
            <a:ext cx="1014413" cy="457200"/>
          </a:xfrm>
          <a:prstGeom prst="rect"/>
          <a:noFill/>
          <a:ln>
            <a:noFill/>
          </a:ln>
        </p:spPr>
        <p:txBody>
          <a:bodyPr wrap="none">
            <a:spAutoFit/>
          </a:bodyPr>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r>
              <a:rPr altLang="en-US" lang="en-US">
                <a:solidFill>
                  <a:srgbClr val="000000"/>
                </a:solidFill>
              </a:rPr>
              <a:t>Serial</a:t>
            </a:r>
          </a:p>
        </p:txBody>
      </p:sp>
      <p:sp>
        <p:nvSpPr>
          <p:cNvPr id="1049475" name="Text Box 17"/>
          <p:cNvSpPr txBox="1">
            <a:spLocks noChangeArrowheads="1"/>
          </p:cNvSpPr>
          <p:nvPr>
            <p:custDataLst>
              <p:tags r:id="rId15"/>
            </p:custDataLst>
          </p:nvPr>
        </p:nvSpPr>
        <p:spPr bwMode="auto">
          <a:xfrm>
            <a:off x="7875588" y="4529138"/>
            <a:ext cx="1268412" cy="457200"/>
          </a:xfrm>
          <a:prstGeom prst="rect"/>
          <a:noFill/>
          <a:ln>
            <a:noFill/>
          </a:ln>
        </p:spPr>
        <p:txBody>
          <a:bodyPr wrap="none">
            <a:spAutoFit/>
          </a:bodyPr>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r>
              <a:rPr altLang="en-US" lang="en-US">
                <a:solidFill>
                  <a:srgbClr val="000000"/>
                </a:solidFill>
              </a:rPr>
              <a:t>Parallel</a:t>
            </a:r>
          </a:p>
        </p:txBody>
      </p:sp>
      <p:sp>
        <p:nvSpPr>
          <p:cNvPr id="1049476" name="Line 18"/>
          <p:cNvSpPr>
            <a:spLocks noChangeShapeType="1"/>
          </p:cNvSpPr>
          <p:nvPr>
            <p:custDataLst>
              <p:tags r:id="rId16"/>
            </p:custDataLst>
          </p:nvPr>
        </p:nvSpPr>
        <p:spPr bwMode="auto">
          <a:xfrm>
            <a:off x="8759825" y="1211263"/>
            <a:ext cx="11113" cy="1571625"/>
          </a:xfrm>
          <a:prstGeom prst="line"/>
          <a:noFill/>
          <a:ln w="28575">
            <a:solidFill>
              <a:schemeClr val="tx1"/>
            </a:solidFill>
            <a:round/>
          </a:ln>
        </p:spPr>
        <p:txBody>
          <a:bodyPr anchor="ctr" wrap="none"/>
          <a:p>
            <a:pPr eaLnBrk="1" fontAlgn="auto" hangingPunct="1">
              <a:spcBef>
                <a:spcPts val="0"/>
              </a:spcBef>
              <a:spcAft>
                <a:spcPts val="0"/>
              </a:spcAft>
            </a:pPr>
            <a:endParaRPr lang="en-US">
              <a:solidFill>
                <a:srgbClr val="000000"/>
              </a:solidFill>
            </a:endParaRPr>
          </a:p>
        </p:txBody>
      </p:sp>
      <p:sp>
        <p:nvSpPr>
          <p:cNvPr id="1049477" name="Rectangle 19"/>
          <p:cNvSpPr>
            <a:spLocks noChangeArrowheads="1"/>
          </p:cNvSpPr>
          <p:nvPr>
            <p:custDataLst>
              <p:tags r:id="rId17"/>
            </p:custDataLst>
          </p:nvPr>
        </p:nvSpPr>
        <p:spPr bwMode="auto">
          <a:xfrm>
            <a:off x="8532813" y="1487488"/>
            <a:ext cx="228600" cy="1295400"/>
          </a:xfrm>
          <a:prstGeom prst="rect"/>
          <a:solidFill>
            <a:srgbClr val="9966FF"/>
          </a:solidFill>
          <a:ln w="12700">
            <a:solidFill>
              <a:schemeClr val="tx1"/>
            </a:solidFill>
            <a:miter lim="800000"/>
          </a:ln>
        </p:spPr>
        <p:txBody>
          <a:bodyPr anchor="ctr" wrap="none"/>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endParaRPr altLang="en-US" lang="en-US">
              <a:solidFill>
                <a:srgbClr val="000000"/>
              </a:solidFill>
            </a:endParaRPr>
          </a:p>
        </p:txBody>
      </p:sp>
      <p:sp>
        <p:nvSpPr>
          <p:cNvPr id="1049478" name="TextBox 1"/>
          <p:cNvSpPr txBox="1"/>
          <p:nvPr>
            <p:custDataLst>
              <p:tags r:id="rId18"/>
            </p:custDataLst>
          </p:nvPr>
        </p:nvSpPr>
        <p:spPr>
          <a:xfrm>
            <a:off x="579549" y="5473521"/>
            <a:ext cx="8191389" cy="706755"/>
          </a:xfrm>
          <a:prstGeom prst="rect"/>
          <a:solidFill>
            <a:srgbClr val="FFFFE7"/>
          </a:solidFill>
          <a:ln w="38100">
            <a:solidFill>
              <a:srgbClr val="0070C0"/>
            </a:solidFill>
          </a:ln>
        </p:spPr>
        <p:txBody>
          <a:bodyPr rtlCol="0" wrap="square">
            <a:spAutoFit/>
          </a:bodyPr>
          <a:p>
            <a:pPr algn="ctr" eaLnBrk="1" fontAlgn="auto" hangingPunct="1">
              <a:spcBef>
                <a:spcPts val="0"/>
              </a:spcBef>
              <a:spcAft>
                <a:spcPts val="0"/>
              </a:spcAft>
            </a:pPr>
            <a:r>
              <a:rPr dirty="0" sz="2000" lang="en-US">
                <a:solidFill>
                  <a:srgbClr val="000000"/>
                </a:solidFill>
                <a:latin typeface="微软雅黑" panose="020B0503020204020204" charset="-122"/>
                <a:ea typeface="微软雅黑" panose="020B0503020204020204" charset="-122"/>
              </a:rPr>
              <a:t>一种常见的模式是让一个线程创建任务</a:t>
            </a:r>
          </a:p>
          <a:p>
            <a:pPr algn="ctr" eaLnBrk="1" fontAlgn="auto" hangingPunct="1">
              <a:spcBef>
                <a:spcPts val="0"/>
              </a:spcBef>
              <a:spcAft>
                <a:spcPts val="0"/>
              </a:spcAft>
            </a:pPr>
            <a:r>
              <a:rPr dirty="0" sz="2000" lang="en-US" err="1">
                <a:solidFill>
                  <a:srgbClr val="000000"/>
                </a:solidFill>
                <a:latin typeface="微软雅黑" panose="020B0503020204020204" charset="-122"/>
                <a:ea typeface="微软雅黑" panose="020B0503020204020204" charset="-122"/>
              </a:rPr>
              <a:t>而其他线程在</a:t>
            </a:r>
            <a:r>
              <a:rPr altLang="en-US" dirty="0" sz="2000" lang="zh-CN">
                <a:solidFill>
                  <a:srgbClr val="000000"/>
                </a:solidFill>
                <a:latin typeface="微软雅黑" panose="020B0503020204020204" charset="-122"/>
                <a:ea typeface="微软雅黑" panose="020B0503020204020204" charset="-122"/>
              </a:rPr>
              <a:t>同步</a:t>
            </a:r>
            <a:r>
              <a:rPr dirty="0" sz="2000" lang="en-US" err="1">
                <a:solidFill>
                  <a:srgbClr val="000000"/>
                </a:solidFill>
                <a:latin typeface="微软雅黑" panose="020B0503020204020204" charset="-122"/>
                <a:ea typeface="微软雅黑" panose="020B0503020204020204" charset="-122"/>
              </a:rPr>
              <a:t>屏障处等待并执行任务</a:t>
            </a:r>
            <a:endParaRPr dirty="0" sz="2000" lang="en-US">
              <a:solidFill>
                <a:srgbClr val="000000"/>
              </a:solidFill>
              <a:latin typeface="微软雅黑" panose="020B0503020204020204" charset="-122"/>
              <a:ea typeface="微软雅黑" panose="020B050302020402020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340" name=""/>
        <p:cNvGrpSpPr/>
        <p:nvPr/>
      </p:nvGrpSpPr>
      <p:grpSpPr>
        <a:xfrm>
          <a:off x="0" y="0"/>
          <a:ext cx="0" cy="0"/>
          <a:chOff x="0" y="0"/>
          <a:chExt cx="0" cy="0"/>
        </a:xfrm>
      </p:grpSpPr>
      <p:sp>
        <p:nvSpPr>
          <p:cNvPr id="1049482" name="Title 1"/>
          <p:cNvSpPr>
            <a:spLocks noGrp="1"/>
          </p:cNvSpPr>
          <p:nvPr>
            <p:ph type="title"/>
          </p:nvPr>
        </p:nvSpPr>
        <p:spPr/>
        <p:txBody>
          <a:bodyPr/>
          <a:p>
            <a:r>
              <a:rPr altLang="zh-CN" dirty="0" lang="en-US">
                <a:latin typeface="微软雅黑" panose="020B0503020204020204" charset="-122"/>
                <a:ea typeface="微软雅黑" panose="020B0503020204020204" charset="-122"/>
                <a:cs typeface="MS PGothic" panose="020B0600070205080204" pitchFamily="-96" charset="-128"/>
              </a:rPr>
              <a:t>single </a:t>
            </a:r>
            <a:r>
              <a:rPr altLang="zh-CN" dirty="0" lang="en-US" err="1">
                <a:latin typeface="微软雅黑" panose="020B0503020204020204" charset="-122"/>
                <a:ea typeface="微软雅黑" panose="020B0503020204020204" charset="-122"/>
                <a:cs typeface="MS PGothic" panose="020B0600070205080204" pitchFamily="-96" charset="-128"/>
              </a:rPr>
              <a:t>worksharing</a:t>
            </a:r>
            <a:r>
              <a:rPr altLang="en-US" dirty="0" lang="zh-CN">
                <a:latin typeface="微软雅黑" panose="020B0503020204020204" charset="-122"/>
                <a:ea typeface="微软雅黑" panose="020B0503020204020204" charset="-122"/>
                <a:cs typeface="MS PGothic" panose="020B0600070205080204" pitchFamily="-96" charset="-128"/>
              </a:rPr>
              <a:t>结构体</a:t>
            </a:r>
          </a:p>
        </p:txBody>
      </p:sp>
      <p:sp>
        <p:nvSpPr>
          <p:cNvPr id="1049483"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484" name="内容占位符 2"/>
          <p:cNvSpPr>
            <a:spLocks noGrp="1"/>
          </p:cNvSpPr>
          <p:nvPr>
            <p:ph idx="1"/>
          </p:nvPr>
        </p:nvSpPr>
        <p:spPr>
          <a:xfrm>
            <a:off x="457200" y="990600"/>
            <a:ext cx="7896225" cy="5343525"/>
          </a:xfrm>
        </p:spPr>
        <p:txBody>
          <a:bodyPr/>
          <a:p>
            <a:r>
              <a:rPr altLang="zh-CN" lang="en-US">
                <a:latin typeface="微软雅黑" panose="020B0503020204020204" charset="-122"/>
                <a:ea typeface="微软雅黑" panose="020B0503020204020204" charset="-122"/>
              </a:rPr>
              <a:t>single</a:t>
            </a:r>
            <a:r>
              <a:rPr altLang="en-US" lang="zh-CN">
                <a:latin typeface="微软雅黑" panose="020B0503020204020204" charset="-122"/>
                <a:ea typeface="微软雅黑" panose="020B0503020204020204" charset="-122"/>
              </a:rPr>
              <a:t>表示仅由一个线程（不一定是主线程）执行的代码块。</a:t>
            </a:r>
          </a:p>
          <a:p>
            <a:r>
              <a:rPr altLang="en-US" lang="zh-CN">
                <a:latin typeface="微软雅黑" panose="020B0503020204020204" charset="-122"/>
                <a:ea typeface="微软雅黑" panose="020B0503020204020204" charset="-122"/>
              </a:rPr>
              <a:t>屏障隐含在</a:t>
            </a:r>
            <a:r>
              <a:rPr altLang="zh-CN" lang="en-US">
                <a:latin typeface="微软雅黑" panose="020B0503020204020204" charset="-122"/>
                <a:ea typeface="微软雅黑" panose="020B0503020204020204" charset="-122"/>
              </a:rPr>
              <a:t>single block</a:t>
            </a:r>
            <a:r>
              <a:rPr altLang="en-US" lang="zh-CN">
                <a:latin typeface="微软雅黑" panose="020B0503020204020204" charset="-122"/>
                <a:ea typeface="微软雅黑" panose="020B0503020204020204" charset="-122"/>
              </a:rPr>
              <a:t>的末尾（可以通过nowait子句来消除障碍）。</a:t>
            </a:r>
          </a:p>
        </p:txBody>
      </p:sp>
      <p:sp>
        <p:nvSpPr>
          <p:cNvPr id="1049485" name="Rectangle 4"/>
          <p:cNvSpPr>
            <a:spLocks noChangeArrowheads="1"/>
          </p:cNvSpPr>
          <p:nvPr>
            <p:custDataLst>
              <p:tags r:id="rId2"/>
            </p:custDataLst>
          </p:nvPr>
        </p:nvSpPr>
        <p:spPr bwMode="auto">
          <a:xfrm>
            <a:off x="911225" y="3276600"/>
            <a:ext cx="7493000" cy="2738120"/>
          </a:xfrm>
          <a:prstGeom prst="rect"/>
          <a:solidFill>
            <a:srgbClr val="FDF4F9"/>
          </a:solidFill>
          <a:ln w="9525">
            <a:noFill/>
            <a:miter lim="800000"/>
          </a:ln>
        </p:spPr>
        <p:txBody>
          <a:bodyPr bIns="46038" lIns="92075" rIns="92075" tIns="46038">
            <a:spAutoFit/>
          </a:bodyPr>
          <a:p>
            <a:pPr eaLnBrk="1" fontAlgn="auto" hangingPunct="1">
              <a:spcBef>
                <a:spcPct val="50000"/>
              </a:spcBef>
              <a:spcAft>
                <a:spcPts val="0"/>
              </a:spcAft>
            </a:pPr>
            <a:r>
              <a:rPr altLang="zh-CN" lang="en-US">
                <a:solidFill>
                  <a:srgbClr val="000000"/>
                </a:solidFill>
                <a:latin typeface="微软雅黑" panose="020B0503020204020204" charset="-122"/>
                <a:ea typeface="微软雅黑" panose="020B0503020204020204" charset="-122"/>
              </a:rPr>
              <a:t>#pragma omp parallel  </a:t>
            </a:r>
            <a:br>
              <a:rPr altLang="zh-CN" lang="en-US">
                <a:solidFill>
                  <a:srgbClr val="000000"/>
                </a:solidFill>
                <a:latin typeface="微软雅黑" panose="020B0503020204020204" charset="-122"/>
                <a:ea typeface="微软雅黑" panose="020B0503020204020204" charset="-122"/>
              </a:rPr>
            </a:br>
            <a:r>
              <a:rPr altLang="zh-CN" lang="en-US">
                <a:solidFill>
                  <a:srgbClr val="000000"/>
                </a:solidFill>
                <a:latin typeface="微软雅黑" panose="020B0503020204020204" charset="-122"/>
                <a:ea typeface="微软雅黑" panose="020B0503020204020204" charset="-122"/>
              </a:rPr>
              <a:t>{	</a:t>
            </a:r>
            <a:br>
              <a:rPr altLang="zh-CN" lang="en-US">
                <a:solidFill>
                  <a:srgbClr val="000000"/>
                </a:solidFill>
                <a:latin typeface="微软雅黑" panose="020B0503020204020204" charset="-122"/>
                <a:ea typeface="微软雅黑" panose="020B0503020204020204" charset="-122"/>
              </a:rPr>
            </a:br>
            <a:r>
              <a:rPr altLang="zh-CN" lang="en-US">
                <a:solidFill>
                  <a:srgbClr val="000000"/>
                </a:solidFill>
                <a:latin typeface="微软雅黑" panose="020B0503020204020204" charset="-122"/>
                <a:ea typeface="微软雅黑" panose="020B0503020204020204" charset="-122"/>
              </a:rPr>
              <a:t>	do_many_things();</a:t>
            </a:r>
            <a:br>
              <a:rPr altLang="zh-CN" lang="en-US">
                <a:solidFill>
                  <a:srgbClr val="000000"/>
                </a:solidFill>
                <a:latin typeface="微软雅黑" panose="020B0503020204020204" charset="-122"/>
                <a:ea typeface="微软雅黑" panose="020B0503020204020204" charset="-122"/>
              </a:rPr>
            </a:br>
            <a:r>
              <a:rPr altLang="zh-CN" lang="en-US">
                <a:solidFill>
                  <a:srgbClr val="000000"/>
                </a:solidFill>
                <a:latin typeface="微软雅黑" panose="020B0503020204020204" charset="-122"/>
                <a:ea typeface="微软雅黑" panose="020B0503020204020204" charset="-122"/>
              </a:rPr>
              <a:t>#pragma omp single</a:t>
            </a:r>
            <a:br>
              <a:rPr altLang="zh-CN" lang="en-US">
                <a:solidFill>
                  <a:srgbClr val="000000"/>
                </a:solidFill>
                <a:latin typeface="微软雅黑" panose="020B0503020204020204" charset="-122"/>
                <a:ea typeface="微软雅黑" panose="020B0503020204020204" charset="-122"/>
              </a:rPr>
            </a:br>
            <a:r>
              <a:rPr altLang="zh-CN" lang="en-US">
                <a:solidFill>
                  <a:srgbClr val="000000"/>
                </a:solidFill>
                <a:latin typeface="微软雅黑" panose="020B0503020204020204" charset="-122"/>
                <a:ea typeface="微软雅黑" panose="020B0503020204020204" charset="-122"/>
              </a:rPr>
              <a:t>	{     exchange_boundaries();   }</a:t>
            </a:r>
            <a:br>
              <a:rPr altLang="zh-CN" lang="en-US">
                <a:solidFill>
                  <a:srgbClr val="000000"/>
                </a:solidFill>
                <a:latin typeface="微软雅黑" panose="020B0503020204020204" charset="-122"/>
                <a:ea typeface="微软雅黑" panose="020B0503020204020204" charset="-122"/>
              </a:rPr>
            </a:br>
            <a:r>
              <a:rPr altLang="zh-CN" lang="en-US">
                <a:solidFill>
                  <a:srgbClr val="000000"/>
                </a:solidFill>
                <a:latin typeface="微软雅黑" panose="020B0503020204020204" charset="-122"/>
                <a:ea typeface="微软雅黑" panose="020B0503020204020204" charset="-122"/>
              </a:rPr>
              <a:t>	do_many_other_things();</a:t>
            </a:r>
            <a:br>
              <a:rPr altLang="zh-CN" lang="en-US">
                <a:solidFill>
                  <a:srgbClr val="000000"/>
                </a:solidFill>
                <a:latin typeface="微软雅黑" panose="020B0503020204020204" charset="-122"/>
                <a:ea typeface="微软雅黑" panose="020B0503020204020204" charset="-122"/>
              </a:rPr>
            </a:br>
            <a:r>
              <a:rPr altLang="zh-CN" lang="en-US">
                <a:solidFill>
                  <a:srgbClr val="000000"/>
                </a:solidFill>
                <a:latin typeface="微软雅黑" panose="020B0503020204020204" charset="-122"/>
                <a:ea typeface="微软雅黑" panose="020B0503020204020204" charset="-122"/>
              </a:rPr>
              <a:t>}</a:t>
            </a:r>
            <a:r>
              <a:rPr altLang="zh-CN" sz="2800" lang="en-US">
                <a:solidFill>
                  <a:srgbClr val="000000"/>
                </a:solidFill>
                <a:latin typeface="微软雅黑" panose="020B0503020204020204" charset="-122"/>
                <a:ea typeface="微软雅黑" panose="020B0503020204020204" charset="-122"/>
              </a:rPr>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343" name=""/>
        <p:cNvGrpSpPr/>
        <p:nvPr/>
      </p:nvGrpSpPr>
      <p:grpSpPr>
        <a:xfrm>
          <a:off x="0" y="0"/>
          <a:ext cx="0" cy="0"/>
          <a:chOff x="0" y="0"/>
          <a:chExt cx="0" cy="0"/>
        </a:xfrm>
      </p:grpSpPr>
      <p:sp>
        <p:nvSpPr>
          <p:cNvPr id="1049489"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任务命令</a:t>
            </a:r>
          </a:p>
        </p:txBody>
      </p:sp>
      <p:sp>
        <p:nvSpPr>
          <p:cNvPr id="1049490"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491" name="Rectangle 3"/>
          <p:cNvSpPr>
            <a:spLocks noChangeArrowheads="1"/>
          </p:cNvSpPr>
          <p:nvPr>
            <p:custDataLst>
              <p:tags r:id="rId2"/>
            </p:custDataLst>
          </p:nvPr>
        </p:nvSpPr>
        <p:spPr bwMode="auto">
          <a:xfrm>
            <a:off x="477839" y="2190750"/>
            <a:ext cx="8064500" cy="4524375"/>
          </a:xfrm>
          <a:prstGeom prst="rect"/>
          <a:noFill/>
          <a:ln>
            <a:noFill/>
          </a:ln>
        </p:spPr>
        <p:txBody>
          <a:bodyPr>
            <a:spAutoFit/>
          </a:bodyPr>
          <a:lstStyle>
            <a:lvl1pPr indent="-342900" marL="342900">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#pragma </a:t>
            </a:r>
            <a:r>
              <a:rPr altLang="en-US" dirty="0" lang="en-US" err="1">
                <a:solidFill>
                  <a:srgbClr val="000000"/>
                </a:solidFill>
                <a:latin typeface="Courier New" panose="02070309020205020404" charset="0"/>
                <a:ea typeface="宋体" panose="02010600030101010101" pitchFamily="2" charset="-122"/>
              </a:rPr>
              <a:t>omp</a:t>
            </a:r>
            <a:r>
              <a:rPr altLang="en-US" dirty="0" lang="en-US">
                <a:solidFill>
                  <a:srgbClr val="000000"/>
                </a:solidFill>
                <a:latin typeface="Courier New" panose="02070309020205020404" charset="0"/>
                <a:ea typeface="宋体" panose="02010600030101010101" pitchFamily="2" charset="-122"/>
              </a:rPr>
              <a:t> parallel</a:t>
            </a:r>
          </a:p>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 </a:t>
            </a:r>
          </a:p>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  #pragma </a:t>
            </a:r>
            <a:r>
              <a:rPr altLang="en-US" dirty="0" lang="en-US" err="1">
                <a:solidFill>
                  <a:srgbClr val="000000"/>
                </a:solidFill>
                <a:latin typeface="Courier New" panose="02070309020205020404" charset="0"/>
                <a:ea typeface="宋体" panose="02010600030101010101" pitchFamily="2" charset="-122"/>
              </a:rPr>
              <a:t>omp</a:t>
            </a:r>
            <a:r>
              <a:rPr altLang="en-US" dirty="0" lang="en-US">
                <a:solidFill>
                  <a:srgbClr val="000000"/>
                </a:solidFill>
                <a:latin typeface="Courier New" panose="02070309020205020404" charset="0"/>
                <a:ea typeface="宋体" panose="02010600030101010101" pitchFamily="2" charset="-122"/>
              </a:rPr>
              <a:t> single</a:t>
            </a:r>
          </a:p>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   { </a:t>
            </a:r>
          </a:p>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		#pragma </a:t>
            </a:r>
            <a:r>
              <a:rPr altLang="en-US" dirty="0" lang="en-US" err="1">
                <a:solidFill>
                  <a:srgbClr val="000000"/>
                </a:solidFill>
                <a:latin typeface="Courier New" panose="02070309020205020404" charset="0"/>
                <a:ea typeface="宋体" panose="02010600030101010101" pitchFamily="2" charset="-122"/>
              </a:rPr>
              <a:t>omp</a:t>
            </a:r>
            <a:r>
              <a:rPr altLang="en-US" dirty="0" lang="en-US">
                <a:solidFill>
                  <a:srgbClr val="000000"/>
                </a:solidFill>
                <a:latin typeface="Courier New" panose="02070309020205020404" charset="0"/>
                <a:ea typeface="宋体" panose="02010600030101010101" pitchFamily="2" charset="-122"/>
              </a:rPr>
              <a:t> task</a:t>
            </a:r>
          </a:p>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 		   </a:t>
            </a:r>
            <a:r>
              <a:rPr altLang="en-US" dirty="0" lang="en-US" err="1">
                <a:solidFill>
                  <a:srgbClr val="000000"/>
                </a:solidFill>
                <a:latin typeface="Courier New" panose="02070309020205020404" charset="0"/>
                <a:ea typeface="宋体" panose="02010600030101010101" pitchFamily="2" charset="-122"/>
              </a:rPr>
              <a:t>fred</a:t>
            </a:r>
            <a:r>
              <a:rPr altLang="en-US" dirty="0" lang="en-US">
                <a:solidFill>
                  <a:srgbClr val="000000"/>
                </a:solidFill>
                <a:latin typeface="Courier New" panose="02070309020205020404" charset="0"/>
                <a:ea typeface="宋体" panose="02010600030101010101" pitchFamily="2" charset="-122"/>
              </a:rPr>
              <a:t>(); </a:t>
            </a:r>
          </a:p>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		#pragma </a:t>
            </a:r>
            <a:r>
              <a:rPr altLang="en-US" dirty="0" lang="en-US" err="1">
                <a:solidFill>
                  <a:srgbClr val="000000"/>
                </a:solidFill>
                <a:latin typeface="Courier New" panose="02070309020205020404" charset="0"/>
                <a:ea typeface="宋体" panose="02010600030101010101" pitchFamily="2" charset="-122"/>
              </a:rPr>
              <a:t>omp</a:t>
            </a:r>
            <a:r>
              <a:rPr altLang="en-US" dirty="0" lang="en-US">
                <a:solidFill>
                  <a:srgbClr val="000000"/>
                </a:solidFill>
                <a:latin typeface="Courier New" panose="02070309020205020404" charset="0"/>
                <a:ea typeface="宋体" panose="02010600030101010101" pitchFamily="2" charset="-122"/>
              </a:rPr>
              <a:t> task</a:t>
            </a:r>
          </a:p>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  	   daisy(); </a:t>
            </a:r>
          </a:p>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		#pragma </a:t>
            </a:r>
            <a:r>
              <a:rPr altLang="en-US" dirty="0" lang="en-US" err="1">
                <a:solidFill>
                  <a:srgbClr val="000000"/>
                </a:solidFill>
                <a:latin typeface="Courier New" panose="02070309020205020404" charset="0"/>
                <a:ea typeface="宋体" panose="02010600030101010101" pitchFamily="2" charset="-122"/>
              </a:rPr>
              <a:t>omp</a:t>
            </a:r>
            <a:r>
              <a:rPr altLang="en-US" dirty="0" lang="en-US">
                <a:solidFill>
                  <a:srgbClr val="000000"/>
                </a:solidFill>
                <a:latin typeface="Courier New" panose="02070309020205020404" charset="0"/>
                <a:ea typeface="宋体" panose="02010600030101010101" pitchFamily="2" charset="-122"/>
              </a:rPr>
              <a:t> task</a:t>
            </a:r>
          </a:p>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		   </a:t>
            </a:r>
            <a:r>
              <a:rPr altLang="en-US" dirty="0" lang="en-US" err="1">
                <a:solidFill>
                  <a:srgbClr val="000000"/>
                </a:solidFill>
                <a:latin typeface="Courier New" panose="02070309020205020404" charset="0"/>
                <a:ea typeface="宋体" panose="02010600030101010101" pitchFamily="2" charset="-122"/>
              </a:rPr>
              <a:t>billy</a:t>
            </a:r>
            <a:r>
              <a:rPr altLang="en-US" dirty="0" lang="en-US">
                <a:solidFill>
                  <a:srgbClr val="000000"/>
                </a:solidFill>
                <a:latin typeface="Courier New" panose="02070309020205020404" charset="0"/>
                <a:ea typeface="宋体" panose="02010600030101010101" pitchFamily="2" charset="-122"/>
              </a:rPr>
              <a:t>(); </a:t>
            </a:r>
          </a:p>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   } </a:t>
            </a:r>
          </a:p>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a:t>
            </a:r>
          </a:p>
        </p:txBody>
      </p:sp>
      <p:grpSp>
        <p:nvGrpSpPr>
          <p:cNvPr id="344" name="Group 4"/>
          <p:cNvGrpSpPr/>
          <p:nvPr/>
        </p:nvGrpSpPr>
        <p:grpSpPr>
          <a:xfrm>
            <a:off x="4294189" y="3135313"/>
            <a:ext cx="4610100" cy="398780"/>
            <a:chOff x="4140200" y="1925638"/>
            <a:chExt cx="4610100" cy="398780"/>
          </a:xfrm>
        </p:grpSpPr>
        <p:sp>
          <p:nvSpPr>
            <p:cNvPr id="1049492" name="Text Box 4"/>
            <p:cNvSpPr txBox="1">
              <a:spLocks noChangeArrowheads="1"/>
            </p:cNvSpPr>
            <p:nvPr>
              <p:custDataLst>
                <p:tags r:id="rId3"/>
              </p:custDataLst>
            </p:nvPr>
          </p:nvSpPr>
          <p:spPr bwMode="auto">
            <a:xfrm>
              <a:off x="6080125" y="1925638"/>
              <a:ext cx="2670175" cy="398780"/>
            </a:xfrm>
            <a:prstGeom prst="rect"/>
            <a:noFill/>
            <a:ln w="9525">
              <a:solidFill>
                <a:schemeClr val="bg2"/>
              </a:solidFill>
              <a:miter lim="800000"/>
            </a:ln>
          </p:spPr>
          <p:txBody>
            <a:bodyPr>
              <a:spAutoFit/>
            </a:bodyPr>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r>
                <a:rPr altLang="en-US" b="0" dirty="0" sz="2000" lang="zh-CN">
                  <a:solidFill>
                    <a:srgbClr val="AA014C"/>
                  </a:solidFill>
                  <a:latin typeface="微软雅黑" panose="020B0503020204020204" charset="-122"/>
                  <a:ea typeface="微软雅黑" panose="020B0503020204020204" charset="-122"/>
                </a:rPr>
                <a:t>单线程任务创建</a:t>
              </a:r>
            </a:p>
          </p:txBody>
        </p:sp>
        <p:cxnSp>
          <p:nvCxnSpPr>
            <p:cNvPr id="3145730" name="Straight Arrow Connector 9"/>
            <p:cNvCxnSpPr>
              <a:cxnSpLocks noChangeShapeType="1"/>
            </p:cNvCxnSpPr>
            <p:nvPr>
              <p:custDataLst>
                <p:tags r:id="rId4"/>
              </p:custDataLst>
            </p:nvPr>
          </p:nvCxnSpPr>
          <p:spPr bwMode="auto">
            <a:xfrm flipH="1" flipV="1">
              <a:off x="4140200" y="2060575"/>
              <a:ext cx="1871663" cy="73025"/>
            </a:xfrm>
            <a:prstGeom prst="straightConnector1"/>
            <a:noFill/>
            <a:ln w="9525">
              <a:solidFill>
                <a:schemeClr val="hlink"/>
              </a:solidFill>
              <a:round/>
              <a:tailEnd type="arrow" w="med" len="med"/>
            </a:ln>
            <a:effectLst/>
          </p:spPr>
        </p:cxnSp>
      </p:grpSp>
      <p:grpSp>
        <p:nvGrpSpPr>
          <p:cNvPr id="345" name="Group 2"/>
          <p:cNvGrpSpPr/>
          <p:nvPr/>
        </p:nvGrpSpPr>
        <p:grpSpPr>
          <a:xfrm>
            <a:off x="4294189" y="2190750"/>
            <a:ext cx="4110038" cy="398780"/>
            <a:chOff x="4140200" y="981075"/>
            <a:chExt cx="4110038" cy="398780"/>
          </a:xfrm>
        </p:grpSpPr>
        <p:sp>
          <p:nvSpPr>
            <p:cNvPr id="1049493" name="Text Box 4"/>
            <p:cNvSpPr txBox="1">
              <a:spLocks noChangeArrowheads="1"/>
            </p:cNvSpPr>
            <p:nvPr>
              <p:custDataLst>
                <p:tags r:id="rId5"/>
              </p:custDataLst>
            </p:nvPr>
          </p:nvSpPr>
          <p:spPr bwMode="auto">
            <a:xfrm>
              <a:off x="5580063" y="981075"/>
              <a:ext cx="2670175" cy="398780"/>
            </a:xfrm>
            <a:prstGeom prst="rect"/>
            <a:noFill/>
            <a:ln w="9525">
              <a:solidFill>
                <a:schemeClr val="bg2"/>
              </a:solidFill>
              <a:miter lim="800000"/>
            </a:ln>
          </p:spPr>
          <p:txBody>
            <a:bodyPr>
              <a:spAutoFit/>
            </a:bodyPr>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r>
                <a:rPr altLang="en-US" b="0" sz="2000" lang="zh-CN">
                  <a:solidFill>
                    <a:srgbClr val="AA014C"/>
                  </a:solidFill>
                  <a:latin typeface="微软雅黑" panose="020B0503020204020204" charset="-122"/>
                  <a:ea typeface="微软雅黑" panose="020B0503020204020204" charset="-122"/>
                </a:rPr>
                <a:t>创建线程</a:t>
              </a:r>
            </a:p>
          </p:txBody>
        </p:sp>
        <p:cxnSp>
          <p:nvCxnSpPr>
            <p:cNvPr id="3145731" name="Straight Arrow Connector 14"/>
            <p:cNvCxnSpPr>
              <a:cxnSpLocks noChangeShapeType="1"/>
            </p:cNvCxnSpPr>
            <p:nvPr>
              <p:custDataLst>
                <p:tags r:id="rId6"/>
              </p:custDataLst>
            </p:nvPr>
          </p:nvCxnSpPr>
          <p:spPr bwMode="auto">
            <a:xfrm flipH="1">
              <a:off x="4140200" y="1196975"/>
              <a:ext cx="1295400" cy="71438"/>
            </a:xfrm>
            <a:prstGeom prst="straightConnector1"/>
            <a:noFill/>
            <a:ln w="9525">
              <a:solidFill>
                <a:schemeClr val="hlink"/>
              </a:solidFill>
              <a:round/>
              <a:tailEnd type="arrow" w="med" len="med"/>
            </a:ln>
            <a:effectLst/>
          </p:spPr>
        </p:cxnSp>
      </p:grpSp>
      <p:grpSp>
        <p:nvGrpSpPr>
          <p:cNvPr id="346" name="Group 5"/>
          <p:cNvGrpSpPr/>
          <p:nvPr/>
        </p:nvGrpSpPr>
        <p:grpSpPr>
          <a:xfrm>
            <a:off x="4510089" y="4062413"/>
            <a:ext cx="4470400" cy="1439862"/>
            <a:chOff x="4356100" y="2852738"/>
            <a:chExt cx="4470400" cy="1439862"/>
          </a:xfrm>
        </p:grpSpPr>
        <p:sp>
          <p:nvSpPr>
            <p:cNvPr id="1049494" name="Text Box 4"/>
            <p:cNvSpPr txBox="1">
              <a:spLocks noChangeArrowheads="1"/>
            </p:cNvSpPr>
            <p:nvPr>
              <p:custDataLst>
                <p:tags r:id="rId7"/>
              </p:custDataLst>
            </p:nvPr>
          </p:nvSpPr>
          <p:spPr bwMode="auto">
            <a:xfrm>
              <a:off x="6156325" y="3429000"/>
              <a:ext cx="2670175" cy="706755"/>
            </a:xfrm>
            <a:prstGeom prst="rect"/>
            <a:noFill/>
            <a:ln w="9525">
              <a:solidFill>
                <a:schemeClr val="bg2"/>
              </a:solidFill>
              <a:miter lim="800000"/>
            </a:ln>
          </p:spPr>
          <p:txBody>
            <a:bodyPr>
              <a:spAutoFit/>
            </a:bodyPr>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r>
                <a:rPr altLang="en-US" b="0" sz="2000" lang="en-US">
                  <a:solidFill>
                    <a:srgbClr val="AA014C"/>
                  </a:solidFill>
                  <a:latin typeface="微软雅黑" panose="020B0503020204020204" charset="-122"/>
                  <a:ea typeface="微软雅黑" panose="020B0503020204020204" charset="-122"/>
                </a:rPr>
                <a:t>某个线程按某种顺序执行的任务</a:t>
              </a:r>
            </a:p>
          </p:txBody>
        </p:sp>
        <p:cxnSp>
          <p:nvCxnSpPr>
            <p:cNvPr id="3145732" name="Straight Arrow Connector 17"/>
            <p:cNvCxnSpPr>
              <a:cxnSpLocks noChangeShapeType="1"/>
            </p:cNvCxnSpPr>
            <p:nvPr>
              <p:custDataLst>
                <p:tags r:id="rId8"/>
              </p:custDataLst>
            </p:nvPr>
          </p:nvCxnSpPr>
          <p:spPr bwMode="auto">
            <a:xfrm flipH="1" flipV="1">
              <a:off x="4356100" y="2852738"/>
              <a:ext cx="1584325" cy="863600"/>
            </a:xfrm>
            <a:prstGeom prst="straightConnector1"/>
            <a:noFill/>
            <a:ln w="9525">
              <a:solidFill>
                <a:schemeClr val="hlink"/>
              </a:solidFill>
              <a:round/>
              <a:tailEnd type="arrow" w="med" len="med"/>
            </a:ln>
            <a:effectLst/>
          </p:spPr>
        </p:cxnSp>
        <p:cxnSp>
          <p:nvCxnSpPr>
            <p:cNvPr id="3145733" name="Straight Arrow Connector 19"/>
            <p:cNvCxnSpPr>
              <a:cxnSpLocks noChangeShapeType="1"/>
            </p:cNvCxnSpPr>
            <p:nvPr>
              <p:custDataLst>
                <p:tags r:id="rId9"/>
              </p:custDataLst>
            </p:nvPr>
          </p:nvCxnSpPr>
          <p:spPr bwMode="auto">
            <a:xfrm flipH="1" flipV="1">
              <a:off x="4356100" y="3500438"/>
              <a:ext cx="1584325" cy="215900"/>
            </a:xfrm>
            <a:prstGeom prst="straightConnector1"/>
            <a:noFill/>
            <a:ln w="9525">
              <a:solidFill>
                <a:schemeClr val="hlink"/>
              </a:solidFill>
              <a:round/>
              <a:tailEnd type="arrow" w="med" len="med"/>
            </a:ln>
            <a:effectLst/>
          </p:spPr>
        </p:cxnSp>
        <p:cxnSp>
          <p:nvCxnSpPr>
            <p:cNvPr id="3145734" name="Straight Arrow Connector 22"/>
            <p:cNvCxnSpPr>
              <a:cxnSpLocks noChangeShapeType="1"/>
            </p:cNvCxnSpPr>
            <p:nvPr>
              <p:custDataLst>
                <p:tags r:id="rId10"/>
              </p:custDataLst>
            </p:nvPr>
          </p:nvCxnSpPr>
          <p:spPr bwMode="auto">
            <a:xfrm flipH="1">
              <a:off x="4356100" y="3716338"/>
              <a:ext cx="1584325" cy="576262"/>
            </a:xfrm>
            <a:prstGeom prst="straightConnector1"/>
            <a:noFill/>
            <a:ln w="9525">
              <a:solidFill>
                <a:schemeClr val="hlink"/>
              </a:solidFill>
              <a:round/>
              <a:tailEnd type="arrow" w="med" len="med"/>
            </a:ln>
            <a:effectLst/>
          </p:spPr>
        </p:cxnSp>
      </p:grpSp>
      <p:sp>
        <p:nvSpPr>
          <p:cNvPr id="1049495" name="Text Box 4"/>
          <p:cNvSpPr txBox="1">
            <a:spLocks noChangeArrowheads="1"/>
          </p:cNvSpPr>
          <p:nvPr>
            <p:custDataLst>
              <p:tags r:id="rId11"/>
            </p:custDataLst>
          </p:nvPr>
        </p:nvSpPr>
        <p:spPr bwMode="auto">
          <a:xfrm>
            <a:off x="1475990" y="6262031"/>
            <a:ext cx="5636397" cy="398780"/>
          </a:xfrm>
          <a:prstGeom prst="rect"/>
          <a:noFill/>
          <a:ln w="9525">
            <a:solidFill>
              <a:schemeClr val="bg2"/>
            </a:solidFill>
            <a:miter lim="800000"/>
          </a:ln>
        </p:spPr>
        <p:txBody>
          <a:bodyPr wrap="square">
            <a:spAutoFit/>
          </a:bodyPr>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r>
              <a:rPr altLang="en-US" b="0" dirty="0" sz="2000" lang="en-US">
                <a:solidFill>
                  <a:srgbClr val="AA014C"/>
                </a:solidFill>
                <a:latin typeface="微软雅黑" panose="020B0503020204020204" charset="-122"/>
                <a:ea typeface="微软雅黑" panose="020B0503020204020204" charset="-122"/>
              </a:rPr>
              <a:t>此屏障释放前完成所有任务</a:t>
            </a:r>
          </a:p>
        </p:txBody>
      </p:sp>
      <p:cxnSp>
        <p:nvCxnSpPr>
          <p:cNvPr id="3145735" name="Straight Arrow Connector 16"/>
          <p:cNvCxnSpPr>
            <a:cxnSpLocks noChangeShapeType="1"/>
          </p:cNvCxnSpPr>
          <p:nvPr>
            <p:custDataLst>
              <p:tags r:id="rId12"/>
            </p:custDataLst>
          </p:nvPr>
        </p:nvCxnSpPr>
        <p:spPr bwMode="auto">
          <a:xfrm flipH="1" flipV="1">
            <a:off x="1295400" y="6096000"/>
            <a:ext cx="180590" cy="166031"/>
          </a:xfrm>
          <a:prstGeom prst="straightConnector1"/>
          <a:noFill/>
          <a:ln w="9525">
            <a:solidFill>
              <a:schemeClr val="hlink"/>
            </a:solidFill>
            <a:round/>
            <a:tailEnd type="arrow" w="med" len="med"/>
          </a:ln>
          <a:effectLst/>
        </p:spPr>
      </p:cxnSp>
      <p:sp>
        <p:nvSpPr>
          <p:cNvPr id="1049496" name="Rectangle 8"/>
          <p:cNvSpPr txBox="1">
            <a:spLocks noChangeArrowheads="1"/>
          </p:cNvSpPr>
          <p:nvPr>
            <p:custDataLst>
              <p:tags r:id="rId13"/>
            </p:custDataLst>
          </p:nvPr>
        </p:nvSpPr>
        <p:spPr bwMode="auto">
          <a:xfrm>
            <a:off x="1975911" y="879856"/>
            <a:ext cx="6026177" cy="1621663"/>
          </a:xfrm>
          <a:prstGeom prst="rect"/>
          <a:noFill/>
          <a:ln w="9525">
            <a:noFill/>
            <a:miter lim="800000"/>
          </a:ln>
        </p:spPr>
        <p:txBody>
          <a:bodyPr anchor="t" anchorCtr="0" bIns="0" compatLnSpc="1" lIns="0" numCol="1" rIns="0" tIns="0" vert="horz" wrap="square"/>
          <a:lstStyle>
            <a:lvl1pPr algn="l" eaLnBrk="0" fontAlgn="base" hangingPunct="0" indent="-225425" marL="225425" rtl="0">
              <a:spcBef>
                <a:spcPct val="20000"/>
              </a:spcBef>
              <a:spcAft>
                <a:spcPct val="0"/>
              </a:spcAft>
              <a:buChar char="•"/>
              <a:defRPr sz="2400">
                <a:solidFill>
                  <a:schemeClr val="tx1"/>
                </a:solidFill>
                <a:latin typeface="Arial" panose="020B0604020202020204" pitchFamily="34" charset="0"/>
                <a:ea typeface="+mn-ea"/>
                <a:cs typeface="+mn-cs"/>
              </a:defRPr>
            </a:lvl1pPr>
            <a:lvl2pPr algn="l" eaLnBrk="0" fontAlgn="base" hangingPunct="0" indent="-236855" marL="576580" rtl="0">
              <a:spcBef>
                <a:spcPct val="20000"/>
              </a:spcBef>
              <a:spcAft>
                <a:spcPct val="0"/>
              </a:spcAft>
              <a:buFont typeface="Verdana" panose="020B0604030504040204" pitchFamily="96" charset="0"/>
              <a:buChar char="–"/>
              <a:defRPr sz="2000">
                <a:solidFill>
                  <a:schemeClr val="tx1"/>
                </a:solidFill>
                <a:latin typeface="Arial" panose="020B0604020202020204" pitchFamily="34" charset="0"/>
              </a:defRPr>
            </a:lvl2pPr>
            <a:lvl3pPr algn="l" eaLnBrk="0" fontAlgn="base" hangingPunct="0" indent="-224155" marL="914400" rtl="0">
              <a:spcBef>
                <a:spcPct val="20000"/>
              </a:spcBef>
              <a:spcAft>
                <a:spcPct val="0"/>
              </a:spcAft>
              <a:buFont typeface="Verdana" panose="020B0604030504040204" pitchFamily="96" charset="0"/>
              <a:buChar char="–"/>
              <a:defRPr>
                <a:solidFill>
                  <a:schemeClr val="tx1"/>
                </a:solidFill>
                <a:latin typeface="Arial" panose="020B0604020202020204" pitchFamily="34" charset="0"/>
              </a:defRPr>
            </a:lvl3pPr>
            <a:lvl4pPr algn="l" eaLnBrk="0" fontAlgn="base" hangingPunct="0" indent="-236855" marL="1265555" rtl="0">
              <a:spcBef>
                <a:spcPct val="20000"/>
              </a:spcBef>
              <a:spcAft>
                <a:spcPct val="0"/>
              </a:spcAft>
              <a:buFont typeface="Verdana" panose="020B0604030504040204" pitchFamily="96" charset="0"/>
              <a:buChar char="–"/>
              <a:defRPr sz="1600">
                <a:solidFill>
                  <a:schemeClr val="tx1"/>
                </a:solidFill>
                <a:latin typeface="Arial" panose="020B0604020202020204" pitchFamily="34" charset="0"/>
              </a:defRPr>
            </a:lvl4pPr>
            <a:lvl5pPr algn="l" eaLnBrk="0" fontAlgn="base" hangingPunct="0" indent="-234950" marL="1660525" rtl="0">
              <a:spcBef>
                <a:spcPct val="20000"/>
              </a:spcBef>
              <a:spcAft>
                <a:spcPct val="0"/>
              </a:spcAft>
              <a:buFont typeface="Verdana" panose="020B0604030504040204" pitchFamily="96" charset="0"/>
              <a:buChar char="–"/>
              <a:defRPr sz="1400">
                <a:solidFill>
                  <a:schemeClr val="tx1"/>
                </a:solidFill>
                <a:latin typeface="Arial" panose="020B0604020202020204" pitchFamily="34" charset="0"/>
              </a:defRPr>
            </a:lvl5pPr>
            <a:lvl6pPr algn="l" eaLnBrk="1" fontAlgn="base" hangingPunct="1" indent="-234950" marL="2117725" rtl="0">
              <a:spcBef>
                <a:spcPct val="20000"/>
              </a:spcBef>
              <a:spcAft>
                <a:spcPct val="0"/>
              </a:spcAft>
              <a:buFont typeface="Verdana" panose="020B0604030504040204" pitchFamily="96" charset="0"/>
              <a:buChar char="–"/>
              <a:defRPr sz="1400">
                <a:solidFill>
                  <a:schemeClr val="tx1"/>
                </a:solidFill>
                <a:latin typeface="+mn-lt"/>
              </a:defRPr>
            </a:lvl6pPr>
            <a:lvl7pPr algn="l" eaLnBrk="1" fontAlgn="base" hangingPunct="1" indent="-234950" marL="2574925" rtl="0">
              <a:spcBef>
                <a:spcPct val="20000"/>
              </a:spcBef>
              <a:spcAft>
                <a:spcPct val="0"/>
              </a:spcAft>
              <a:buFont typeface="Verdana" panose="020B0604030504040204" pitchFamily="96" charset="0"/>
              <a:buChar char="–"/>
              <a:defRPr sz="1400">
                <a:solidFill>
                  <a:schemeClr val="tx1"/>
                </a:solidFill>
                <a:latin typeface="+mn-lt"/>
              </a:defRPr>
            </a:lvl7pPr>
            <a:lvl8pPr algn="l" eaLnBrk="1" fontAlgn="base" hangingPunct="1" indent="-234950" marL="3032125" rtl="0">
              <a:spcBef>
                <a:spcPct val="20000"/>
              </a:spcBef>
              <a:spcAft>
                <a:spcPct val="0"/>
              </a:spcAft>
              <a:buFont typeface="Verdana" panose="020B0604030504040204" pitchFamily="96" charset="0"/>
              <a:buChar char="–"/>
              <a:defRPr sz="1400">
                <a:solidFill>
                  <a:schemeClr val="tx1"/>
                </a:solidFill>
                <a:latin typeface="+mn-lt"/>
              </a:defRPr>
            </a:lvl8pPr>
            <a:lvl9pPr algn="l" eaLnBrk="1" fontAlgn="base" hangingPunct="1" indent="-234950" marL="3489325" rtl="0">
              <a:spcBef>
                <a:spcPct val="20000"/>
              </a:spcBef>
              <a:spcAft>
                <a:spcPct val="0"/>
              </a:spcAft>
              <a:buFont typeface="Verdana" panose="020B0604030504040204" pitchFamily="96" charset="0"/>
              <a:buChar char="–"/>
              <a:defRPr sz="1400">
                <a:solidFill>
                  <a:schemeClr val="tx1"/>
                </a:solidFill>
                <a:latin typeface="+mn-lt"/>
              </a:defRPr>
            </a:lvl9pPr>
          </a:lstStyle>
          <a:p>
            <a:pPr eaLnBrk="1" hangingPunct="1">
              <a:lnSpc>
                <a:spcPct val="120000"/>
              </a:lnSpc>
              <a:buFontTx/>
              <a:buNone/>
            </a:pPr>
            <a:r>
              <a:rPr b="1" kern="0" lang="en-US">
                <a:solidFill>
                  <a:srgbClr val="000000"/>
                </a:solidFill>
                <a:latin typeface="Courier New" panose="02070309020205020404" charset="0"/>
              </a:rPr>
              <a:t>#</a:t>
            </a:r>
            <a:r>
              <a:rPr b="1" dirty="0" kern="0" lang="en-US">
                <a:solidFill>
                  <a:srgbClr val="000000"/>
                </a:solidFill>
                <a:latin typeface="Courier New" panose="02070309020205020404" charset="0"/>
              </a:rPr>
              <a:t>pragma </a:t>
            </a:r>
            <a:r>
              <a:rPr b="1" dirty="0" kern="0" lang="en-US" err="1">
                <a:solidFill>
                  <a:srgbClr val="000000"/>
                </a:solidFill>
                <a:latin typeface="Courier New" panose="02070309020205020404" charset="0"/>
              </a:rPr>
              <a:t>omp</a:t>
            </a:r>
            <a:r>
              <a:rPr b="1" dirty="0" kern="0" lang="en-US">
                <a:solidFill>
                  <a:srgbClr val="000000"/>
                </a:solidFill>
                <a:latin typeface="Courier New" panose="02070309020205020404" charset="0"/>
              </a:rPr>
              <a:t> task </a:t>
            </a:r>
            <a:r>
              <a:rPr dirty="0" i="1" kern="0" lang="en-GB">
                <a:solidFill>
                  <a:srgbClr val="000000"/>
                </a:solidFill>
              </a:rPr>
              <a:t>[clauses]</a:t>
            </a:r>
            <a:endParaRPr b="1" dirty="0" kern="0" lang="en-US">
              <a:solidFill>
                <a:srgbClr val="000000"/>
              </a:solidFill>
              <a:latin typeface="Courier New" panose="02070309020205020404" charset="0"/>
            </a:endParaRPr>
          </a:p>
          <a:p>
            <a:pPr eaLnBrk="1" hangingPunct="1">
              <a:lnSpc>
                <a:spcPct val="120000"/>
              </a:lnSpc>
              <a:buFontTx/>
              <a:buNone/>
            </a:pPr>
            <a:r>
              <a:rPr b="1" dirty="0" i="1" kern="0" lang="en-US">
                <a:solidFill>
                  <a:srgbClr val="000000"/>
                </a:solidFill>
              </a:rPr>
              <a:t>                     </a:t>
            </a:r>
            <a:r>
              <a:rPr dirty="0" i="1" kern="0" lang="en-US">
                <a:solidFill>
                  <a:srgbClr val="000000"/>
                </a:solidFill>
              </a:rPr>
              <a:t>structured-block    </a:t>
            </a:r>
          </a:p>
          <a:p>
            <a:pPr eaLnBrk="1" hangingPunct="1">
              <a:lnSpc>
                <a:spcPct val="120000"/>
              </a:lnSpc>
            </a:pPr>
            <a:endParaRPr dirty="0" i="1" kern="0" lang="en-US">
              <a:solidFill>
                <a:srgbClr val="000000"/>
              </a:solidFill>
            </a:endParaRPr>
          </a:p>
        </p:txBody>
      </p:sp>
      <p:cxnSp>
        <p:nvCxnSpPr>
          <p:cNvPr id="3145736" name="Straight Connector 21"/>
          <p:cNvCxnSpPr>
            <a:cxnSpLocks/>
          </p:cNvCxnSpPr>
          <p:nvPr>
            <p:custDataLst>
              <p:tags r:id="rId14"/>
            </p:custDataLst>
          </p:nvPr>
        </p:nvCxnSpPr>
        <p:spPr bwMode="auto">
          <a:xfrm>
            <a:off x="593558" y="1866900"/>
            <a:ext cx="7948781" cy="0"/>
          </a:xfrm>
          <a:prstGeom prst="line"/>
          <a:noFill/>
          <a:ln w="60325" cap="flat" cmpd="sng" algn="ctr">
            <a:solidFill>
              <a:schemeClr val="bg2"/>
            </a:solidFill>
            <a:prstDash val="solid"/>
            <a:round/>
            <a:headEnd type="none" w="med" len="med"/>
            <a:tailEnd type="none" w="med" len="med"/>
          </a:ln>
          <a:effectLst/>
        </p:spPr>
      </p:cxn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345"/>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344"/>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0"/>
                                          </p:stCondLst>
                                        </p:cTn>
                                        <p:tgtEl>
                                          <p:spTgt spid="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349" name=""/>
        <p:cNvGrpSpPr/>
        <p:nvPr/>
      </p:nvGrpSpPr>
      <p:grpSpPr>
        <a:xfrm>
          <a:off x="0" y="0"/>
          <a:ext cx="0" cy="0"/>
          <a:chOff x="0" y="0"/>
          <a:chExt cx="0" cy="0"/>
        </a:xfrm>
      </p:grpSpPr>
      <p:sp>
        <p:nvSpPr>
          <p:cNvPr id="1049500" name="Title 1"/>
          <p:cNvSpPr>
            <a:spLocks noGrp="1"/>
          </p:cNvSpPr>
          <p:nvPr>
            <p:ph type="title"/>
          </p:nvPr>
        </p:nvSpPr>
        <p:spPr/>
        <p:txBody>
          <a:bodyPr/>
          <a:p>
            <a:r>
              <a:rPr altLang="zh-CN" dirty="0" lang="en-US">
                <a:latin typeface="微软雅黑" panose="020B0503020204020204" charset="-122"/>
                <a:ea typeface="微软雅黑" panose="020B0503020204020204" charset="-122"/>
                <a:cs typeface="MS PGothic" panose="020B0600070205080204" pitchFamily="-96" charset="-128"/>
              </a:rPr>
              <a:t>task何时/何地完成？</a:t>
            </a:r>
          </a:p>
        </p:txBody>
      </p:sp>
      <p:sp>
        <p:nvSpPr>
          <p:cNvPr id="1049501"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502" name="内容占位符 2"/>
          <p:cNvSpPr>
            <a:spLocks noGrp="1"/>
          </p:cNvSpPr>
          <p:nvPr>
            <p:ph idx="1"/>
          </p:nvPr>
        </p:nvSpPr>
        <p:spPr>
          <a:xfrm>
            <a:off x="457200" y="990600"/>
            <a:ext cx="7896225" cy="5343525"/>
          </a:xfrm>
        </p:spPr>
        <p:txBody>
          <a:bodyPr/>
          <a:p>
            <a:r>
              <a:rPr altLang="en-US" dirty="0" lang="zh-CN">
                <a:latin typeface="微软雅黑" panose="020B0503020204020204" charset="-122"/>
                <a:ea typeface="微软雅黑" panose="020B0503020204020204" charset="-122"/>
              </a:rPr>
              <a:t>线程屏障处（显式或隐式）</a:t>
            </a:r>
          </a:p>
          <a:p>
            <a:pPr lvl="1"/>
            <a:r>
              <a:rPr altLang="en-US" dirty="0" lang="zh-CN">
                <a:latin typeface="微软雅黑" panose="020B0503020204020204" charset="-122"/>
                <a:ea typeface="微软雅黑" panose="020B0503020204020204" charset="-122"/>
              </a:rPr>
              <a:t>应用于当前并行区域中生成的所有任务，直到抵达同步屏障</a:t>
            </a:r>
          </a:p>
          <a:p>
            <a:r>
              <a:rPr altLang="en-US" dirty="0" lang="zh-CN">
                <a:latin typeface="微软雅黑" panose="020B0503020204020204" charset="-122"/>
                <a:ea typeface="微软雅黑" panose="020B0503020204020204" charset="-122"/>
              </a:rPr>
              <a:t>taskwait命令</a:t>
            </a:r>
          </a:p>
          <a:p>
            <a:pPr lvl="1"/>
            <a:r>
              <a:rPr altLang="en-US" dirty="0" lang="zh-CN">
                <a:latin typeface="微软雅黑" panose="020B0503020204020204" charset="-122"/>
                <a:ea typeface="微软雅黑" panose="020B0503020204020204" charset="-122"/>
              </a:rPr>
              <a:t>即：等待，直到当前</a:t>
            </a:r>
            <a:r>
              <a:rPr altLang="zh-CN" dirty="0" lang="en-US">
                <a:latin typeface="微软雅黑" panose="020B0503020204020204" charset="-122"/>
                <a:ea typeface="微软雅黑" panose="020B0503020204020204" charset="-122"/>
              </a:rPr>
              <a:t>task</a:t>
            </a:r>
            <a:r>
              <a:rPr altLang="en-US" dirty="0" lang="zh-CN">
                <a:latin typeface="微软雅黑" panose="020B0503020204020204" charset="-122"/>
                <a:ea typeface="微软雅黑" panose="020B0503020204020204" charset="-122"/>
              </a:rPr>
              <a:t>中定义的所有任务都已完成</a:t>
            </a:r>
          </a:p>
          <a:p>
            <a:pPr lvl="2"/>
            <a:r>
              <a:rPr altLang="en-US" dirty="0" lang="zh-CN">
                <a:latin typeface="微软雅黑" panose="020B0503020204020204" charset="-122"/>
                <a:ea typeface="微软雅黑" panose="020B0503020204020204" charset="-122"/>
              </a:rPr>
              <a:t>#pragma omp taskwait</a:t>
            </a:r>
          </a:p>
          <a:p>
            <a:pPr lvl="1"/>
            <a:r>
              <a:rPr altLang="en-US" dirty="0" lang="zh-CN">
                <a:latin typeface="微软雅黑" panose="020B0503020204020204" charset="-122"/>
                <a:ea typeface="微软雅黑" panose="020B0503020204020204" charset="-122"/>
              </a:rPr>
              <a:t>注意：仅适用于当前任务中生成的任务</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352" name=""/>
        <p:cNvGrpSpPr/>
        <p:nvPr/>
      </p:nvGrpSpPr>
      <p:grpSpPr>
        <a:xfrm>
          <a:off x="0" y="0"/>
          <a:ext cx="0" cy="0"/>
          <a:chOff x="0" y="0"/>
          <a:chExt cx="0" cy="0"/>
        </a:xfrm>
      </p:grpSpPr>
      <p:sp>
        <p:nvSpPr>
          <p:cNvPr id="1049506"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示例</a:t>
            </a:r>
          </a:p>
        </p:txBody>
      </p:sp>
      <p:sp>
        <p:nvSpPr>
          <p:cNvPr id="1049507"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508" name="Rectangle 3"/>
          <p:cNvSpPr>
            <a:spLocks noChangeArrowheads="1"/>
          </p:cNvSpPr>
          <p:nvPr>
            <p:custDataLst>
              <p:tags r:id="rId2"/>
            </p:custDataLst>
          </p:nvPr>
        </p:nvSpPr>
        <p:spPr bwMode="auto">
          <a:xfrm>
            <a:off x="323850" y="1052513"/>
            <a:ext cx="8064500" cy="4894262"/>
          </a:xfrm>
          <a:prstGeom prst="rect"/>
          <a:noFill/>
          <a:ln>
            <a:noFill/>
          </a:ln>
        </p:spPr>
        <p:txBody>
          <a:bodyPr>
            <a:spAutoFit/>
          </a:bodyPr>
          <a:lstStyle>
            <a:lvl1pPr indent="-342900" marL="342900">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#pragma </a:t>
            </a:r>
            <a:r>
              <a:rPr altLang="en-US" dirty="0" lang="en-US" err="1">
                <a:solidFill>
                  <a:srgbClr val="000000"/>
                </a:solidFill>
                <a:latin typeface="Courier New" panose="02070309020205020404" charset="0"/>
                <a:ea typeface="宋体" panose="02010600030101010101" pitchFamily="2" charset="-122"/>
              </a:rPr>
              <a:t>omp</a:t>
            </a:r>
            <a:r>
              <a:rPr altLang="en-US" dirty="0" lang="en-US">
                <a:solidFill>
                  <a:srgbClr val="000000"/>
                </a:solidFill>
                <a:latin typeface="Courier New" panose="02070309020205020404" charset="0"/>
                <a:ea typeface="宋体" panose="02010600030101010101" pitchFamily="2" charset="-122"/>
              </a:rPr>
              <a:t> parallel</a:t>
            </a:r>
          </a:p>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 </a:t>
            </a:r>
          </a:p>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  #pragma </a:t>
            </a:r>
            <a:r>
              <a:rPr altLang="en-US" dirty="0" lang="en-US" err="1">
                <a:solidFill>
                  <a:srgbClr val="000000"/>
                </a:solidFill>
                <a:latin typeface="Courier New" panose="02070309020205020404" charset="0"/>
                <a:ea typeface="宋体" panose="02010600030101010101" pitchFamily="2" charset="-122"/>
              </a:rPr>
              <a:t>omp</a:t>
            </a:r>
            <a:r>
              <a:rPr altLang="en-US" dirty="0" lang="en-US">
                <a:solidFill>
                  <a:srgbClr val="000000"/>
                </a:solidFill>
                <a:latin typeface="Courier New" panose="02070309020205020404" charset="0"/>
                <a:ea typeface="宋体" panose="02010600030101010101" pitchFamily="2" charset="-122"/>
              </a:rPr>
              <a:t> single </a:t>
            </a:r>
          </a:p>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   { </a:t>
            </a:r>
          </a:p>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		#pragma </a:t>
            </a:r>
            <a:r>
              <a:rPr altLang="en-US" dirty="0" lang="en-US" err="1">
                <a:solidFill>
                  <a:srgbClr val="000000"/>
                </a:solidFill>
                <a:latin typeface="Courier New" panose="02070309020205020404" charset="0"/>
                <a:ea typeface="宋体" panose="02010600030101010101" pitchFamily="2" charset="-122"/>
              </a:rPr>
              <a:t>omp</a:t>
            </a:r>
            <a:r>
              <a:rPr altLang="en-US" dirty="0" lang="en-US">
                <a:solidFill>
                  <a:srgbClr val="000000"/>
                </a:solidFill>
                <a:latin typeface="Courier New" panose="02070309020205020404" charset="0"/>
                <a:ea typeface="宋体" panose="02010600030101010101" pitchFamily="2" charset="-122"/>
              </a:rPr>
              <a:t> task</a:t>
            </a:r>
          </a:p>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 		   </a:t>
            </a:r>
            <a:r>
              <a:rPr altLang="en-US" dirty="0" lang="en-US" err="1">
                <a:solidFill>
                  <a:srgbClr val="000000"/>
                </a:solidFill>
                <a:latin typeface="Courier New" panose="02070309020205020404" charset="0"/>
                <a:ea typeface="宋体" panose="02010600030101010101" pitchFamily="2" charset="-122"/>
              </a:rPr>
              <a:t>fred</a:t>
            </a:r>
            <a:r>
              <a:rPr altLang="en-US" dirty="0" lang="en-US">
                <a:solidFill>
                  <a:srgbClr val="000000"/>
                </a:solidFill>
                <a:latin typeface="Courier New" panose="02070309020205020404" charset="0"/>
                <a:ea typeface="宋体" panose="02010600030101010101" pitchFamily="2" charset="-122"/>
              </a:rPr>
              <a:t>(); </a:t>
            </a:r>
          </a:p>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		#pragma </a:t>
            </a:r>
            <a:r>
              <a:rPr altLang="en-US" dirty="0" lang="en-US" err="1">
                <a:solidFill>
                  <a:srgbClr val="000000"/>
                </a:solidFill>
                <a:latin typeface="Courier New" panose="02070309020205020404" charset="0"/>
                <a:ea typeface="宋体" panose="02010600030101010101" pitchFamily="2" charset="-122"/>
              </a:rPr>
              <a:t>omp</a:t>
            </a:r>
            <a:r>
              <a:rPr altLang="en-US" dirty="0" lang="en-US">
                <a:solidFill>
                  <a:srgbClr val="000000"/>
                </a:solidFill>
                <a:latin typeface="Courier New" panose="02070309020205020404" charset="0"/>
                <a:ea typeface="宋体" panose="02010600030101010101" pitchFamily="2" charset="-122"/>
              </a:rPr>
              <a:t> task</a:t>
            </a:r>
          </a:p>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  	   daisy(); </a:t>
            </a:r>
          </a:p>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     #pragma </a:t>
            </a:r>
            <a:r>
              <a:rPr altLang="en-US" dirty="0" lang="en-US" err="1">
                <a:solidFill>
                  <a:srgbClr val="000000"/>
                </a:solidFill>
                <a:latin typeface="Courier New" panose="02070309020205020404" charset="0"/>
                <a:ea typeface="宋体" panose="02010600030101010101" pitchFamily="2" charset="-122"/>
              </a:rPr>
              <a:t>taskwait</a:t>
            </a:r>
            <a:endParaRPr altLang="en-US" dirty="0" lang="en-US">
              <a:solidFill>
                <a:srgbClr val="000000"/>
              </a:solidFill>
              <a:latin typeface="Courier New" panose="02070309020205020404" charset="0"/>
              <a:ea typeface="宋体" panose="02010600030101010101" pitchFamily="2" charset="-122"/>
            </a:endParaRPr>
          </a:p>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		#pragma </a:t>
            </a:r>
            <a:r>
              <a:rPr altLang="en-US" dirty="0" lang="en-US" err="1">
                <a:solidFill>
                  <a:srgbClr val="000000"/>
                </a:solidFill>
                <a:latin typeface="Courier New" panose="02070309020205020404" charset="0"/>
                <a:ea typeface="宋体" panose="02010600030101010101" pitchFamily="2" charset="-122"/>
              </a:rPr>
              <a:t>omp</a:t>
            </a:r>
            <a:r>
              <a:rPr altLang="en-US" dirty="0" lang="en-US">
                <a:solidFill>
                  <a:srgbClr val="000000"/>
                </a:solidFill>
                <a:latin typeface="Courier New" panose="02070309020205020404" charset="0"/>
                <a:ea typeface="宋体" panose="02010600030101010101" pitchFamily="2" charset="-122"/>
              </a:rPr>
              <a:t> task</a:t>
            </a:r>
          </a:p>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		   </a:t>
            </a:r>
            <a:r>
              <a:rPr altLang="en-US" dirty="0" lang="en-US" err="1">
                <a:solidFill>
                  <a:srgbClr val="000000"/>
                </a:solidFill>
                <a:latin typeface="Courier New" panose="02070309020205020404" charset="0"/>
                <a:ea typeface="宋体" panose="02010600030101010101" pitchFamily="2" charset="-122"/>
              </a:rPr>
              <a:t>billy</a:t>
            </a:r>
            <a:r>
              <a:rPr altLang="en-US" dirty="0" lang="en-US">
                <a:solidFill>
                  <a:srgbClr val="000000"/>
                </a:solidFill>
                <a:latin typeface="Courier New" panose="02070309020205020404" charset="0"/>
                <a:ea typeface="宋体" panose="02010600030101010101" pitchFamily="2" charset="-122"/>
              </a:rPr>
              <a:t>(); </a:t>
            </a:r>
          </a:p>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   } </a:t>
            </a:r>
          </a:p>
          <a:p>
            <a:pPr eaLnBrk="1" fontAlgn="auto" hangingPunct="1">
              <a:spcBef>
                <a:spcPts val="0"/>
              </a:spcBef>
              <a:spcAft>
                <a:spcPts val="0"/>
              </a:spcAft>
            </a:pPr>
            <a:r>
              <a:rPr altLang="en-US" dirty="0" lang="en-US">
                <a:solidFill>
                  <a:srgbClr val="000000"/>
                </a:solidFill>
                <a:latin typeface="Courier New" panose="02070309020205020404" charset="0"/>
                <a:ea typeface="宋体" panose="02010600030101010101" pitchFamily="2" charset="-122"/>
              </a:rPr>
              <a:t>}</a:t>
            </a:r>
          </a:p>
        </p:txBody>
      </p:sp>
      <p:sp>
        <p:nvSpPr>
          <p:cNvPr id="1049509" name="Text Box 4"/>
          <p:cNvSpPr txBox="1">
            <a:spLocks noChangeArrowheads="1"/>
          </p:cNvSpPr>
          <p:nvPr>
            <p:custDataLst>
              <p:tags r:id="rId3"/>
            </p:custDataLst>
          </p:nvPr>
        </p:nvSpPr>
        <p:spPr bwMode="auto">
          <a:xfrm>
            <a:off x="5940425" y="3429000"/>
            <a:ext cx="2879725" cy="1014730"/>
          </a:xfrm>
          <a:prstGeom prst="rect"/>
          <a:noFill/>
          <a:ln w="9525">
            <a:solidFill>
              <a:schemeClr val="bg2"/>
            </a:solidFill>
            <a:miter lim="800000"/>
          </a:ln>
        </p:spPr>
        <p:txBody>
          <a:bodyPr>
            <a:spAutoFit/>
          </a:bodyPr>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r>
              <a:rPr altLang="en-US" sz="2000" lang="en-US">
                <a:latin typeface="微软雅黑" panose="020B0503020204020204" charset="-122"/>
                <a:ea typeface="微软雅黑" panose="020B0503020204020204" charset="-122"/>
                <a:cs typeface="微软雅黑" panose="020B0503020204020204" charset="-122"/>
              </a:rPr>
              <a:t>fred（）和daisy（）必须在billy（）启动之前完成</a:t>
            </a:r>
          </a:p>
        </p:txBody>
      </p:sp>
      <p:cxnSp>
        <p:nvCxnSpPr>
          <p:cNvPr id="3145737" name="Straight Arrow Connector 22"/>
          <p:cNvCxnSpPr>
            <a:cxnSpLocks noChangeShapeType="1"/>
          </p:cNvCxnSpPr>
          <p:nvPr>
            <p:custDataLst>
              <p:tags r:id="rId4"/>
            </p:custDataLst>
          </p:nvPr>
        </p:nvCxnSpPr>
        <p:spPr bwMode="auto">
          <a:xfrm flipH="1">
            <a:off x="4356100" y="3933825"/>
            <a:ext cx="1584325" cy="358775"/>
          </a:xfrm>
          <a:prstGeom prst="straightConnector1"/>
          <a:noFill/>
          <a:ln w="9525">
            <a:solidFill>
              <a:schemeClr val="hlink"/>
            </a:solidFill>
            <a:round/>
            <a:tailEnd type="arrow" w="med" len="med"/>
          </a:ln>
          <a:effectLst/>
        </p:spPr>
      </p:cxn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09"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673" name="Title 1"/>
          <p:cNvSpPr>
            <a:spLocks noGrp="1"/>
          </p:cNvSpPr>
          <p:nvPr>
            <p:ph type="title"/>
          </p:nvPr>
        </p:nvSpPr>
        <p:spPr/>
        <p:txBody>
          <a:bodyPr/>
          <a:p>
            <a:r>
              <a:rPr altLang="zh-CN" lang="en-US">
                <a:latin typeface="微软雅黑" panose="020B0503020204020204" charset="-122"/>
                <a:ea typeface="微软雅黑" panose="020B0503020204020204" charset="-122"/>
                <a:cs typeface="MS PGothic" panose="020B0600070205080204" pitchFamily="-96" charset="-128"/>
                <a:sym typeface="+mn-ea"/>
              </a:rPr>
              <a:t>POSIX</a:t>
            </a:r>
            <a:r>
              <a:rPr altLang="en-US" lang="zh-CN">
                <a:latin typeface="微软雅黑" panose="020B0503020204020204" charset="-122"/>
                <a:ea typeface="微软雅黑" panose="020B0503020204020204" charset="-122"/>
                <a:cs typeface="MS PGothic" panose="020B0600070205080204" pitchFamily="-96" charset="-128"/>
                <a:sym typeface="+mn-ea"/>
              </a:rPr>
              <a:t>线程的拷贝</a:t>
            </a:r>
            <a:endParaRPr altLang="en-US" dirty="0" lang="zh-CN">
              <a:latin typeface="微软雅黑" panose="020B0503020204020204" charset="-122"/>
              <a:ea typeface="微软雅黑" panose="020B0503020204020204" charset="-122"/>
              <a:cs typeface="MS PGothic" panose="020B0600070205080204" pitchFamily="-96" charset="-128"/>
              <a:sym typeface="+mn-ea"/>
            </a:endParaRPr>
          </a:p>
        </p:txBody>
      </p:sp>
      <p:sp>
        <p:nvSpPr>
          <p:cNvPr id="1048674"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8675" name="内容占位符 2"/>
          <p:cNvSpPr>
            <a:spLocks noGrp="1"/>
          </p:cNvSpPr>
          <p:nvPr>
            <p:ph idx="1"/>
          </p:nvPr>
        </p:nvSpPr>
        <p:spPr>
          <a:xfrm>
            <a:off x="457200" y="3656965"/>
            <a:ext cx="7896225" cy="3164205"/>
          </a:xfrm>
        </p:spPr>
        <p:txBody>
          <a:bodyPr/>
          <a:p>
            <a:r>
              <a:rPr altLang="en-US" dirty="0" sz="2400" lang="zh-CN">
                <a:latin typeface="微软雅黑" panose="020B0503020204020204" charset="-122"/>
                <a:ea typeface="微软雅黑" panose="020B0503020204020204" charset="-122"/>
              </a:rPr>
              <a:t>thread_id</a:t>
            </a:r>
            <a:r>
              <a:rPr altLang="zh-CN" dirty="0" sz="2400" lang="en-US">
                <a:latin typeface="微软雅黑" panose="020B0503020204020204" charset="-122"/>
                <a:ea typeface="微软雅黑" panose="020B0503020204020204" charset="-122"/>
              </a:rPr>
              <a:t> </a:t>
            </a:r>
            <a:r>
              <a:rPr altLang="en-US" dirty="0" sz="2400" lang="zh-CN">
                <a:latin typeface="微软雅黑" panose="020B0503020204020204" charset="-122"/>
                <a:ea typeface="微软雅黑" panose="020B0503020204020204" charset="-122"/>
              </a:rPr>
              <a:t>是线程id或句柄</a:t>
            </a:r>
          </a:p>
          <a:p>
            <a:r>
              <a:rPr altLang="en-US" dirty="0" sz="2400" lang="zh-CN">
                <a:latin typeface="微软雅黑" panose="020B0503020204020204" charset="-122"/>
                <a:ea typeface="微软雅黑" panose="020B0503020204020204" charset="-122"/>
              </a:rPr>
              <a:t>thread_attribute</a:t>
            </a:r>
            <a:r>
              <a:rPr altLang="zh-CN" dirty="0" sz="2400" lang="en-US">
                <a:latin typeface="微软雅黑" panose="020B0503020204020204" charset="-122"/>
                <a:ea typeface="微软雅黑" panose="020B0503020204020204" charset="-122"/>
              </a:rPr>
              <a:t> </a:t>
            </a:r>
            <a:r>
              <a:rPr altLang="en-US" dirty="0" sz="2400" lang="zh-CN">
                <a:latin typeface="微软雅黑" panose="020B0503020204020204" charset="-122"/>
                <a:ea typeface="微软雅黑" panose="020B0503020204020204" charset="-122"/>
              </a:rPr>
              <a:t>各种属性</a:t>
            </a:r>
          </a:p>
          <a:p>
            <a:pPr lvl="1"/>
            <a:r>
              <a:rPr altLang="en-US" dirty="0" sz="1800" lang="zh-CN">
                <a:latin typeface="微软雅黑" panose="020B0503020204020204" charset="-122"/>
                <a:ea typeface="微软雅黑" panose="020B0503020204020204" charset="-122"/>
              </a:rPr>
              <a:t>传递NULL指针会使用标准默认值</a:t>
            </a:r>
          </a:p>
          <a:p>
            <a:pPr lvl="1"/>
            <a:r>
              <a:rPr altLang="en-US" dirty="0" sz="1800" lang="zh-CN">
                <a:latin typeface="微软雅黑" panose="020B0503020204020204" charset="-122"/>
                <a:ea typeface="微软雅黑" panose="020B0503020204020204" charset="-122"/>
              </a:rPr>
              <a:t>示例属性：最小堆栈大小、优先级</a:t>
            </a:r>
            <a:endParaRPr altLang="en-US" dirty="0" sz="2400" lang="zh-CN">
              <a:latin typeface="微软雅黑" panose="020B0503020204020204" charset="-122"/>
              <a:ea typeface="微软雅黑" panose="020B0503020204020204" charset="-122"/>
            </a:endParaRPr>
          </a:p>
          <a:p>
            <a:r>
              <a:rPr altLang="en-US" dirty="0" sz="2400" lang="zh-CN">
                <a:latin typeface="微软雅黑" panose="020B0503020204020204" charset="-122"/>
                <a:ea typeface="微软雅黑" panose="020B0503020204020204" charset="-122"/>
              </a:rPr>
              <a:t>thread_fun</a:t>
            </a:r>
            <a:r>
              <a:rPr altLang="zh-CN" dirty="0" sz="2400" lang="en-US">
                <a:latin typeface="微软雅黑" panose="020B0503020204020204" charset="-122"/>
                <a:ea typeface="微软雅黑" panose="020B0503020204020204" charset="-122"/>
              </a:rPr>
              <a:t> </a:t>
            </a:r>
            <a:r>
              <a:rPr altLang="en-US" dirty="0" sz="2400" lang="zh-CN">
                <a:latin typeface="微软雅黑" panose="020B0503020204020204" charset="-122"/>
                <a:ea typeface="微软雅黑" panose="020B0503020204020204" charset="-122"/>
              </a:rPr>
              <a:t>要运行的函数（获取并返回void*）</a:t>
            </a:r>
          </a:p>
          <a:p>
            <a:r>
              <a:rPr altLang="en-US" dirty="0" sz="2400" lang="zh-CN">
                <a:latin typeface="微软雅黑" panose="020B0503020204020204" charset="-122"/>
                <a:ea typeface="微软雅黑" panose="020B0503020204020204" charset="-122"/>
              </a:rPr>
              <a:t>fun_arg启动时可以将参数传递给thread_fun</a:t>
            </a:r>
          </a:p>
          <a:p>
            <a:r>
              <a:rPr altLang="zh-CN" dirty="0" sz="2400" lang="en-US" err="1">
                <a:latin typeface="微软雅黑" panose="020B0503020204020204" charset="-122"/>
                <a:ea typeface="微软雅黑" panose="020B0503020204020204" charset="-122"/>
              </a:rPr>
              <a:t>errorcode</a:t>
            </a:r>
            <a:r>
              <a:rPr altLang="zh-CN" dirty="0" sz="2400" lang="en-US">
                <a:latin typeface="微软雅黑" panose="020B0503020204020204" charset="-122"/>
                <a:ea typeface="微软雅黑" panose="020B0503020204020204" charset="-122"/>
              </a:rPr>
              <a:t> </a:t>
            </a:r>
            <a:r>
              <a:rPr altLang="en-US" dirty="0" sz="2400" lang="zh-CN">
                <a:latin typeface="微软雅黑" panose="020B0503020204020204" charset="-122"/>
                <a:ea typeface="微软雅黑" panose="020B0503020204020204" charset="-122"/>
              </a:rPr>
              <a:t>如果创建操作失败，将设置为非零</a:t>
            </a:r>
          </a:p>
        </p:txBody>
      </p:sp>
      <p:sp>
        <p:nvSpPr>
          <p:cNvPr id="1048676" name="Text Box 4"/>
          <p:cNvSpPr txBox="1">
            <a:spLocks noChangeArrowheads="1"/>
          </p:cNvSpPr>
          <p:nvPr>
            <p:custDataLst>
              <p:tags r:id="rId2"/>
            </p:custDataLst>
          </p:nvPr>
        </p:nvSpPr>
        <p:spPr bwMode="auto">
          <a:xfrm>
            <a:off x="356870" y="990600"/>
            <a:ext cx="8083550" cy="2402841"/>
          </a:xfrm>
          <a:prstGeom prst="rect"/>
          <a:noFill/>
          <a:ln>
            <a:noFill/>
          </a:ln>
        </p:spPr>
        <p:txBody>
          <a:bodyPr>
            <a:spAutoFit/>
          </a:bodyPr>
          <a:lstStyle>
            <a:lvl1pPr>
              <a:defRPr b="1" sz="2000">
                <a:solidFill>
                  <a:schemeClr val="accent1"/>
                </a:solidFill>
                <a:latin typeface="Arial" panose="020B0604020202020204" pitchFamily="34" charset="0"/>
                <a:ea typeface="MS PGothic" panose="020B0600070205080204" pitchFamily="-96" charset="-128"/>
                <a:cs typeface="MS PGothic" panose="020B0600070205080204" pitchFamily="-96" charset="-128"/>
              </a:defRPr>
            </a:lvl1pPr>
            <a:lvl2pPr indent="-285750" marL="742950">
              <a:defRPr b="1" sz="2000">
                <a:solidFill>
                  <a:schemeClr val="accent1"/>
                </a:solidFill>
                <a:latin typeface="Arial" panose="020B0604020202020204" pitchFamily="34" charset="0"/>
                <a:ea typeface="MS PGothic" panose="020B0600070205080204" pitchFamily="-96" charset="-128"/>
              </a:defRPr>
            </a:lvl2pPr>
            <a:lvl3pPr indent="-228600" marL="1143000">
              <a:defRPr b="1" sz="2000">
                <a:solidFill>
                  <a:schemeClr val="accent1"/>
                </a:solidFill>
                <a:latin typeface="Arial" panose="020B0604020202020204" pitchFamily="34" charset="0"/>
                <a:ea typeface="MS PGothic" panose="020B0600070205080204" pitchFamily="-96" charset="-128"/>
              </a:defRPr>
            </a:lvl3pPr>
            <a:lvl4pPr indent="-228600" marL="1600200">
              <a:defRPr b="1" sz="2000">
                <a:solidFill>
                  <a:schemeClr val="accent1"/>
                </a:solidFill>
                <a:latin typeface="Arial" panose="020B0604020202020204" pitchFamily="34" charset="0"/>
                <a:ea typeface="MS PGothic" panose="020B0600070205080204" pitchFamily="-96" charset="-128"/>
              </a:defRPr>
            </a:lvl4pPr>
            <a:lvl5pPr indent="-228600" marL="2057400">
              <a:defRPr b="1" sz="2000">
                <a:solidFill>
                  <a:schemeClr val="accent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9pPr>
          </a:lstStyle>
          <a:p>
            <a:pPr algn="l"/>
            <a:r>
              <a:rPr b="0" sz="2400" lang="en-US">
                <a:solidFill>
                  <a:schemeClr val="tx1"/>
                </a:solidFill>
              </a:rPr>
              <a:t>Signature:</a:t>
            </a:r>
          </a:p>
          <a:p>
            <a:pPr algn="l"/>
            <a:r>
              <a:rPr sz="1800" lang="en-US">
                <a:solidFill>
                  <a:srgbClr val="800000"/>
                </a:solidFill>
                <a:latin typeface="Courier New" panose="02070309020205020404" charset="0"/>
              </a:rPr>
              <a:t>    int pthread_create(pthread_t *, </a:t>
            </a:r>
          </a:p>
          <a:p>
            <a:pPr algn="l"/>
            <a:r>
              <a:rPr sz="1800" lang="en-US">
                <a:solidFill>
                  <a:srgbClr val="800000"/>
                </a:solidFill>
                <a:latin typeface="Courier New" panose="02070309020205020404" charset="0"/>
              </a:rPr>
              <a:t>                       const pthread_attr_t *,</a:t>
            </a:r>
          </a:p>
          <a:p>
            <a:pPr algn="l"/>
            <a:r>
              <a:rPr sz="1800" lang="en-US">
                <a:solidFill>
                  <a:srgbClr val="800000"/>
                </a:solidFill>
                <a:latin typeface="Courier New" panose="02070309020205020404" charset="0"/>
              </a:rPr>
              <a:t>                       void * (*)(void *),   </a:t>
            </a:r>
          </a:p>
          <a:p>
            <a:pPr algn="l"/>
            <a:r>
              <a:rPr sz="1800" lang="en-US">
                <a:solidFill>
                  <a:srgbClr val="800000"/>
                </a:solidFill>
                <a:latin typeface="Courier New" panose="02070309020205020404" charset="0"/>
              </a:rPr>
              <a:t>                       void *);</a:t>
            </a:r>
          </a:p>
          <a:p>
            <a:pPr algn="l"/>
            <a:r>
              <a:rPr b="0" sz="2400" lang="en-US">
                <a:solidFill>
                  <a:schemeClr val="tx1"/>
                </a:solidFill>
              </a:rPr>
              <a:t>Example call: </a:t>
            </a:r>
          </a:p>
          <a:p>
            <a:pPr algn="l"/>
            <a:r>
              <a:rPr sz="1800" lang="en-US">
                <a:solidFill>
                  <a:srgbClr val="800000"/>
                </a:solidFill>
                <a:latin typeface="Courier New" panose="02070309020205020404" charset="0"/>
              </a:rPr>
              <a:t>  errcode = pthread_create(&amp;thread_id; &amp;thread_attribute</a:t>
            </a:r>
          </a:p>
          <a:p>
            <a:pPr algn="l"/>
            <a:r>
              <a:rPr sz="1800" lang="en-US">
                <a:solidFill>
                  <a:srgbClr val="800000"/>
                </a:solidFill>
                <a:latin typeface="Courier New" panose="02070309020205020404" charset="0"/>
              </a:rPr>
              <a:t>                           &amp;thread_fun; &amp;fun_arg);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355" name=""/>
        <p:cNvGrpSpPr/>
        <p:nvPr/>
      </p:nvGrpSpPr>
      <p:grpSpPr>
        <a:xfrm>
          <a:off x="0" y="0"/>
          <a:ext cx="0" cy="0"/>
          <a:chOff x="0" y="0"/>
          <a:chExt cx="0" cy="0"/>
        </a:xfrm>
      </p:grpSpPr>
      <p:sp>
        <p:nvSpPr>
          <p:cNvPr id="1049513"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数据作用域的默认值</a:t>
            </a:r>
          </a:p>
        </p:txBody>
      </p:sp>
      <p:sp>
        <p:nvSpPr>
          <p:cNvPr id="1049514"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515" name="内容占位符 2"/>
          <p:cNvSpPr>
            <a:spLocks noGrp="1"/>
          </p:cNvSpPr>
          <p:nvPr>
            <p:ph idx="1"/>
          </p:nvPr>
        </p:nvSpPr>
        <p:spPr>
          <a:xfrm>
            <a:off x="457200" y="990600"/>
            <a:ext cx="7896225" cy="5343525"/>
          </a:xfrm>
        </p:spPr>
        <p:txBody>
          <a:bodyPr/>
          <a:p>
            <a:r>
              <a:rPr altLang="en-US" dirty="0" lang="zh-CN">
                <a:latin typeface="微软雅黑" panose="020B0503020204020204" charset="-122"/>
                <a:ea typeface="微软雅黑" panose="020B0503020204020204" charset="-122"/>
              </a:rPr>
              <a:t>任务所需的行为通常是firstprivate，因为任务可能不会立即执行（变量此时可能已超出范围）</a:t>
            </a:r>
          </a:p>
          <a:p>
            <a:pPr lvl="1"/>
            <a:r>
              <a:rPr altLang="en-US" dirty="0" lang="zh-CN">
                <a:latin typeface="微软雅黑" panose="020B0503020204020204" charset="-122"/>
                <a:ea typeface="微软雅黑" panose="020B0503020204020204" charset="-122"/>
              </a:rPr>
              <a:t>任务构造时私有的变量默认情况下为firstprivate</a:t>
            </a:r>
          </a:p>
          <a:p>
            <a:r>
              <a:rPr altLang="en-US" dirty="0" lang="zh-CN">
                <a:latin typeface="微软雅黑" panose="020B0503020204020204" charset="-122"/>
                <a:ea typeface="微软雅黑" panose="020B0503020204020204" charset="-122"/>
              </a:rPr>
              <a:t>默认情况下，从最里面的封闭并行结构体开始的所有结构体中共享的变量都是共享的</a:t>
            </a:r>
          </a:p>
        </p:txBody>
      </p:sp>
      <p:sp>
        <p:nvSpPr>
          <p:cNvPr id="1049516" name="Rectangle 9"/>
          <p:cNvSpPr>
            <a:spLocks noChangeArrowheads="1"/>
          </p:cNvSpPr>
          <p:nvPr>
            <p:custDataLst>
              <p:tags r:id="rId2"/>
            </p:custDataLst>
          </p:nvPr>
        </p:nvSpPr>
        <p:spPr bwMode="auto">
          <a:xfrm>
            <a:off x="317086" y="3360492"/>
            <a:ext cx="7408932" cy="3078408"/>
          </a:xfrm>
          <a:prstGeom prst="rect"/>
          <a:noFill/>
          <a:ln>
            <a:noFill/>
          </a:ln>
        </p:spPr>
        <p:txBody>
          <a:bodyPr anchor="ctr" bIns="46038" lIns="92075" rIns="92075" tIns="46038" wrap="square">
            <a:spAutoFit/>
          </a:bodyPr>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lnSpc>
                <a:spcPct val="90000"/>
              </a:lnSpc>
              <a:spcBef>
                <a:spcPct val="20000"/>
              </a:spcBef>
              <a:spcAft>
                <a:spcPts val="0"/>
              </a:spcAft>
            </a:pPr>
            <a:r>
              <a:rPr altLang="zh-CN" dirty="0" sz="2000" lang="en-US">
                <a:solidFill>
                  <a:srgbClr val="000000"/>
                </a:solidFill>
                <a:latin typeface="Courier New" panose="02070309020205020404" charset="0"/>
                <a:ea typeface="宋体" panose="02010600030101010101" pitchFamily="2" charset="-122"/>
              </a:rPr>
              <a:t>#pragma </a:t>
            </a:r>
            <a:r>
              <a:rPr altLang="zh-CN" dirty="0" sz="2000" lang="en-US" err="1">
                <a:solidFill>
                  <a:srgbClr val="000000"/>
                </a:solidFill>
                <a:latin typeface="Courier New" panose="02070309020205020404" charset="0"/>
                <a:ea typeface="宋体" panose="02010600030101010101" pitchFamily="2" charset="-122"/>
              </a:rPr>
              <a:t>omp</a:t>
            </a:r>
            <a:r>
              <a:rPr altLang="zh-CN" dirty="0" sz="2000" lang="en-US">
                <a:solidFill>
                  <a:srgbClr val="000000"/>
                </a:solidFill>
                <a:latin typeface="Courier New" panose="02070309020205020404" charset="0"/>
                <a:ea typeface="宋体" panose="02010600030101010101" pitchFamily="2" charset="-122"/>
              </a:rPr>
              <a:t> parallel shared(A) private(B)</a:t>
            </a:r>
          </a:p>
          <a:p>
            <a:pPr eaLnBrk="1" fontAlgn="auto" hangingPunct="1">
              <a:lnSpc>
                <a:spcPct val="90000"/>
              </a:lnSpc>
              <a:spcBef>
                <a:spcPct val="20000"/>
              </a:spcBef>
              <a:spcAft>
                <a:spcPts val="0"/>
              </a:spcAft>
            </a:pPr>
            <a:r>
              <a:rPr altLang="zh-CN" dirty="0" sz="2000" lang="en-US">
                <a:solidFill>
                  <a:srgbClr val="000000"/>
                </a:solidFill>
                <a:latin typeface="Courier New" panose="02070309020205020404" charset="0"/>
                <a:ea typeface="宋体" panose="02010600030101010101" pitchFamily="2" charset="-122"/>
              </a:rPr>
              <a:t>{</a:t>
            </a:r>
          </a:p>
          <a:p>
            <a:pPr eaLnBrk="1" fontAlgn="auto" hangingPunct="1">
              <a:lnSpc>
                <a:spcPct val="90000"/>
              </a:lnSpc>
              <a:spcBef>
                <a:spcPct val="20000"/>
              </a:spcBef>
              <a:spcAft>
                <a:spcPts val="0"/>
              </a:spcAft>
            </a:pPr>
            <a:r>
              <a:rPr altLang="zh-CN" dirty="0" sz="2000" lang="en-US">
                <a:solidFill>
                  <a:srgbClr val="000000"/>
                </a:solidFill>
                <a:latin typeface="Courier New" panose="02070309020205020404" charset="0"/>
                <a:ea typeface="宋体" panose="02010600030101010101" pitchFamily="2" charset="-122"/>
              </a:rPr>
              <a:t>   ...</a:t>
            </a:r>
          </a:p>
          <a:p>
            <a:pPr eaLnBrk="1" fontAlgn="auto" hangingPunct="1">
              <a:lnSpc>
                <a:spcPct val="90000"/>
              </a:lnSpc>
              <a:spcBef>
                <a:spcPct val="20000"/>
              </a:spcBef>
              <a:spcAft>
                <a:spcPts val="0"/>
              </a:spcAft>
            </a:pPr>
            <a:r>
              <a:rPr altLang="zh-CN" dirty="0" sz="2000" lang="en-US">
                <a:solidFill>
                  <a:srgbClr val="000000"/>
                </a:solidFill>
                <a:latin typeface="Courier New" panose="02070309020205020404" charset="0"/>
                <a:ea typeface="宋体" panose="02010600030101010101" pitchFamily="2" charset="-122"/>
              </a:rPr>
              <a:t>#pragma </a:t>
            </a:r>
            <a:r>
              <a:rPr altLang="zh-CN" dirty="0" sz="2000" lang="en-US" err="1">
                <a:solidFill>
                  <a:srgbClr val="000000"/>
                </a:solidFill>
                <a:latin typeface="Courier New" panose="02070309020205020404" charset="0"/>
                <a:ea typeface="宋体" panose="02010600030101010101" pitchFamily="2" charset="-122"/>
              </a:rPr>
              <a:t>omp</a:t>
            </a:r>
            <a:r>
              <a:rPr altLang="zh-CN" dirty="0" sz="2000" lang="en-US">
                <a:solidFill>
                  <a:srgbClr val="000000"/>
                </a:solidFill>
                <a:latin typeface="Courier New" panose="02070309020205020404" charset="0"/>
                <a:ea typeface="宋体" panose="02010600030101010101" pitchFamily="2" charset="-122"/>
              </a:rPr>
              <a:t> task</a:t>
            </a:r>
          </a:p>
          <a:p>
            <a:pPr eaLnBrk="1" fontAlgn="auto" hangingPunct="1">
              <a:lnSpc>
                <a:spcPct val="90000"/>
              </a:lnSpc>
              <a:spcBef>
                <a:spcPct val="20000"/>
              </a:spcBef>
              <a:spcAft>
                <a:spcPts val="0"/>
              </a:spcAft>
            </a:pPr>
            <a:r>
              <a:rPr altLang="zh-CN" dirty="0" sz="2000" lang="en-US">
                <a:solidFill>
                  <a:srgbClr val="000000"/>
                </a:solidFill>
                <a:latin typeface="Courier New" panose="02070309020205020404" charset="0"/>
                <a:ea typeface="宋体" panose="02010600030101010101" pitchFamily="2" charset="-122"/>
              </a:rPr>
              <a:t>   {</a:t>
            </a:r>
          </a:p>
          <a:p>
            <a:pPr eaLnBrk="1" fontAlgn="auto" hangingPunct="1">
              <a:lnSpc>
                <a:spcPct val="90000"/>
              </a:lnSpc>
              <a:spcBef>
                <a:spcPct val="20000"/>
              </a:spcBef>
              <a:spcAft>
                <a:spcPts val="0"/>
              </a:spcAft>
            </a:pPr>
            <a:r>
              <a:rPr altLang="zh-CN" dirty="0" sz="2000" lang="en-US">
                <a:solidFill>
                  <a:srgbClr val="000000"/>
                </a:solidFill>
                <a:latin typeface="Courier New" panose="02070309020205020404" charset="0"/>
                <a:ea typeface="宋体" panose="02010600030101010101" pitchFamily="2" charset="-122"/>
              </a:rPr>
              <a:t>       </a:t>
            </a:r>
            <a:r>
              <a:rPr altLang="zh-CN" dirty="0" sz="2000" lang="en-US" err="1">
                <a:solidFill>
                  <a:srgbClr val="000000"/>
                </a:solidFill>
                <a:latin typeface="Courier New" panose="02070309020205020404" charset="0"/>
                <a:ea typeface="宋体" panose="02010600030101010101" pitchFamily="2" charset="-122"/>
              </a:rPr>
              <a:t>int</a:t>
            </a:r>
            <a:r>
              <a:rPr altLang="zh-CN" dirty="0" sz="2000" lang="en-US">
                <a:solidFill>
                  <a:srgbClr val="000000"/>
                </a:solidFill>
                <a:latin typeface="Courier New" panose="02070309020205020404" charset="0"/>
                <a:ea typeface="宋体" panose="02010600030101010101" pitchFamily="2" charset="-122"/>
              </a:rPr>
              <a:t> C;</a:t>
            </a:r>
          </a:p>
          <a:p>
            <a:pPr eaLnBrk="1" fontAlgn="auto" hangingPunct="1">
              <a:lnSpc>
                <a:spcPct val="90000"/>
              </a:lnSpc>
              <a:spcBef>
                <a:spcPct val="20000"/>
              </a:spcBef>
              <a:spcAft>
                <a:spcPts val="0"/>
              </a:spcAft>
            </a:pPr>
            <a:r>
              <a:rPr altLang="zh-CN" dirty="0" sz="2000" lang="en-US">
                <a:solidFill>
                  <a:srgbClr val="000000"/>
                </a:solidFill>
                <a:latin typeface="Courier New" panose="02070309020205020404" charset="0"/>
                <a:ea typeface="宋体" panose="02010600030101010101" pitchFamily="2" charset="-122"/>
              </a:rPr>
              <a:t>       compute(A, B, C);</a:t>
            </a:r>
          </a:p>
          <a:p>
            <a:pPr eaLnBrk="1" fontAlgn="auto" hangingPunct="1">
              <a:lnSpc>
                <a:spcPct val="90000"/>
              </a:lnSpc>
              <a:spcBef>
                <a:spcPct val="20000"/>
              </a:spcBef>
              <a:spcAft>
                <a:spcPts val="0"/>
              </a:spcAft>
            </a:pPr>
            <a:r>
              <a:rPr altLang="zh-CN" dirty="0" sz="2000" lang="en-US">
                <a:solidFill>
                  <a:srgbClr val="000000"/>
                </a:solidFill>
                <a:latin typeface="Courier New" panose="02070309020205020404" charset="0"/>
                <a:ea typeface="宋体" panose="02010600030101010101" pitchFamily="2" charset="-122"/>
              </a:rPr>
              <a:t>   }</a:t>
            </a:r>
          </a:p>
          <a:p>
            <a:pPr eaLnBrk="1" fontAlgn="auto" hangingPunct="1">
              <a:lnSpc>
                <a:spcPct val="90000"/>
              </a:lnSpc>
              <a:spcBef>
                <a:spcPct val="20000"/>
              </a:spcBef>
              <a:spcAft>
                <a:spcPts val="0"/>
              </a:spcAft>
            </a:pPr>
            <a:r>
              <a:rPr altLang="zh-CN" dirty="0" sz="2000" lang="en-US">
                <a:solidFill>
                  <a:srgbClr val="000000"/>
                </a:solidFill>
                <a:latin typeface="Courier New" panose="02070309020205020404" charset="0"/>
                <a:ea typeface="宋体" panose="02010600030101010101" pitchFamily="2" charset="-122"/>
              </a:rPr>
              <a:t>}</a:t>
            </a:r>
          </a:p>
        </p:txBody>
      </p:sp>
      <p:sp>
        <p:nvSpPr>
          <p:cNvPr id="1049517" name="Rectangle 12"/>
          <p:cNvSpPr>
            <a:spLocks noChangeArrowheads="1"/>
          </p:cNvSpPr>
          <p:nvPr>
            <p:custDataLst>
              <p:tags r:id="rId3"/>
            </p:custDataLst>
          </p:nvPr>
        </p:nvSpPr>
        <p:spPr bwMode="auto">
          <a:xfrm>
            <a:off x="6156325" y="4284663"/>
            <a:ext cx="2781300" cy="1198880"/>
          </a:xfrm>
          <a:prstGeom prst="rect"/>
          <a:noFill/>
          <a:ln>
            <a:noFill/>
          </a:ln>
        </p:spPr>
        <p:txBody>
          <a:bodyPr bIns="46038" lIns="92075" rIns="92075" tIns="46038">
            <a:spAutoFit/>
          </a:bodyPr>
          <a:lstStyle>
            <a:lvl1pPr>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spcBef>
                <a:spcPts val="0"/>
              </a:spcBef>
              <a:spcAft>
                <a:spcPts val="0"/>
              </a:spcAft>
            </a:pPr>
            <a:r>
              <a:rPr altLang="zh-CN" b="0" lang="en-US">
                <a:solidFill>
                  <a:srgbClr val="AA014C"/>
                </a:solidFill>
                <a:latin typeface="微软雅黑" panose="020B0503020204020204" charset="-122"/>
                <a:ea typeface="微软雅黑" panose="020B0503020204020204" charset="-122"/>
              </a:rPr>
              <a:t>A is shared</a:t>
            </a:r>
          </a:p>
          <a:p>
            <a:pPr eaLnBrk="1" fontAlgn="auto" hangingPunct="1">
              <a:spcBef>
                <a:spcPts val="0"/>
              </a:spcBef>
              <a:spcAft>
                <a:spcPts val="0"/>
              </a:spcAft>
            </a:pPr>
            <a:r>
              <a:rPr altLang="zh-CN" b="0" lang="en-US">
                <a:solidFill>
                  <a:srgbClr val="AA014C"/>
                </a:solidFill>
                <a:latin typeface="微软雅黑" panose="020B0503020204020204" charset="-122"/>
                <a:ea typeface="微软雅黑" panose="020B0503020204020204" charset="-122"/>
              </a:rPr>
              <a:t>B is firstprivate</a:t>
            </a:r>
          </a:p>
          <a:p>
            <a:pPr eaLnBrk="1" fontAlgn="auto" hangingPunct="1">
              <a:spcBef>
                <a:spcPts val="0"/>
              </a:spcBef>
              <a:spcAft>
                <a:spcPts val="0"/>
              </a:spcAft>
            </a:pPr>
            <a:r>
              <a:rPr altLang="zh-CN" b="0" lang="en-US">
                <a:solidFill>
                  <a:srgbClr val="AA014C"/>
                </a:solidFill>
                <a:latin typeface="微软雅黑" panose="020B0503020204020204" charset="-122"/>
                <a:ea typeface="微软雅黑" panose="020B0503020204020204" charset="-122"/>
              </a:rPr>
              <a:t>C is private</a:t>
            </a:r>
          </a:p>
        </p:txBody>
      </p:sp>
      <p:sp>
        <p:nvSpPr>
          <p:cNvPr id="1049518" name="Line 13"/>
          <p:cNvSpPr>
            <a:spLocks noChangeShapeType="1"/>
          </p:cNvSpPr>
          <p:nvPr>
            <p:custDataLst>
              <p:tags r:id="rId4"/>
            </p:custDataLst>
          </p:nvPr>
        </p:nvSpPr>
        <p:spPr bwMode="auto">
          <a:xfrm flipH="1">
            <a:off x="4162096" y="4860925"/>
            <a:ext cx="1922791" cy="772620"/>
          </a:xfrm>
          <a:prstGeom prst="line"/>
          <a:noFill/>
          <a:ln w="9525">
            <a:solidFill>
              <a:schemeClr val="tx1"/>
            </a:solidFill>
            <a:round/>
            <a:tailEnd type="triangle" w="med" len="med"/>
          </a:ln>
        </p:spPr>
        <p:txBody>
          <a:bodyPr bIns="46038" lIns="92075" rIns="92075" tIns="46038" wrap="square">
            <a:spAutoFit/>
          </a:bodyPr>
          <a:p>
            <a:pPr eaLnBrk="1" fontAlgn="auto" hangingPunct="1">
              <a:spcBef>
                <a:spcPts val="0"/>
              </a:spcBef>
              <a:spcAft>
                <a:spcPts val="0"/>
              </a:spcAft>
            </a:pPr>
            <a:endParaRPr lang="en-US">
              <a:solidFill>
                <a:srgbClr val="00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358" name=""/>
        <p:cNvGrpSpPr/>
        <p:nvPr/>
      </p:nvGrpSpPr>
      <p:grpSpPr>
        <a:xfrm>
          <a:off x="0" y="0"/>
          <a:ext cx="0" cy="0"/>
          <a:chOff x="0" y="0"/>
          <a:chExt cx="0" cy="0"/>
        </a:xfrm>
      </p:grpSpPr>
      <p:sp>
        <p:nvSpPr>
          <p:cNvPr id="1049522"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示例：斐波那契数列</a:t>
            </a:r>
          </a:p>
        </p:txBody>
      </p:sp>
      <p:sp>
        <p:nvSpPr>
          <p:cNvPr id="1049523"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524" name="Rectangle 9"/>
          <p:cNvSpPr txBox="1">
            <a:spLocks noChangeArrowheads="1"/>
          </p:cNvSpPr>
          <p:nvPr>
            <p:custDataLst>
              <p:tags r:id="rId2"/>
            </p:custDataLst>
          </p:nvPr>
        </p:nvSpPr>
        <p:spPr bwMode="auto">
          <a:xfrm>
            <a:off x="4787900" y="1341438"/>
            <a:ext cx="3700463" cy="2174272"/>
          </a:xfrm>
          <a:prstGeom prst="rect"/>
          <a:noFill/>
          <a:ln>
            <a:noFill/>
          </a:ln>
          <a:effectLst/>
        </p:spPr>
        <p:txBody>
          <a:bodyPr/>
          <a:lstStyle>
            <a:lvl1pPr algn="l" eaLnBrk="0" fontAlgn="base" hangingPunct="0" indent="-342900" marL="342900" rtl="0">
              <a:lnSpc>
                <a:spcPct val="130000"/>
              </a:lnSpc>
              <a:spcBef>
                <a:spcPct val="20000"/>
              </a:spcBef>
              <a:spcAft>
                <a:spcPct val="0"/>
              </a:spcAft>
              <a:buSzPct val="120000"/>
              <a:buChar char="•"/>
              <a:defRPr sz="2400">
                <a:solidFill>
                  <a:srgbClr val="00114D"/>
                </a:solidFill>
                <a:latin typeface="+mn-lt"/>
                <a:ea typeface="+mn-ea"/>
                <a:cs typeface="MS PGothic" panose="020B0600070205080204" pitchFamily="-96" charset="-128"/>
              </a:defRPr>
            </a:lvl1pPr>
            <a:lvl2pPr algn="l" eaLnBrk="0" fontAlgn="base" hangingPunct="0" indent="-285750" marL="742950" rtl="0">
              <a:spcBef>
                <a:spcPct val="20000"/>
              </a:spcBef>
              <a:spcAft>
                <a:spcPct val="0"/>
              </a:spcAft>
              <a:buChar char="–"/>
              <a:defRPr sz="2000">
                <a:solidFill>
                  <a:srgbClr val="00114D"/>
                </a:solidFill>
                <a:latin typeface="+mn-lt"/>
                <a:ea typeface="+mn-ea"/>
              </a:defRPr>
            </a:lvl2pPr>
            <a:lvl3pPr algn="l" eaLnBrk="0" fontAlgn="base" hangingPunct="0" indent="-228600" marL="1143000" rtl="0">
              <a:spcBef>
                <a:spcPct val="20000"/>
              </a:spcBef>
              <a:spcAft>
                <a:spcPct val="0"/>
              </a:spcAft>
              <a:buChar char="–"/>
              <a:defRPr sz="2000">
                <a:solidFill>
                  <a:srgbClr val="00114D"/>
                </a:solidFill>
                <a:latin typeface="+mn-lt"/>
                <a:ea typeface="+mn-ea"/>
              </a:defRPr>
            </a:lvl3pPr>
            <a:lvl4pPr algn="l" eaLnBrk="0" fontAlgn="base" hangingPunct="0" indent="-228600" marL="1600200" rtl="0">
              <a:spcBef>
                <a:spcPct val="20000"/>
              </a:spcBef>
              <a:spcAft>
                <a:spcPct val="0"/>
              </a:spcAft>
              <a:buChar char="–"/>
              <a:defRPr sz="2000">
                <a:solidFill>
                  <a:srgbClr val="00114D"/>
                </a:solidFill>
                <a:latin typeface="+mn-lt"/>
                <a:ea typeface="+mn-ea"/>
              </a:defRPr>
            </a:lvl4pPr>
            <a:lvl5pPr algn="l" eaLnBrk="0" fontAlgn="base" hangingPunct="0" indent="-228600" marL="2057400" rtl="0">
              <a:spcBef>
                <a:spcPct val="20000"/>
              </a:spcBef>
              <a:spcAft>
                <a:spcPct val="0"/>
              </a:spcAft>
              <a:buChar char="–"/>
              <a:defRPr sz="2000">
                <a:solidFill>
                  <a:srgbClr val="00114D"/>
                </a:solidFill>
                <a:latin typeface="+mn-lt"/>
                <a:ea typeface="+mn-ea"/>
              </a:defRPr>
            </a:lvl5pPr>
            <a:lvl6pPr algn="l" fontAlgn="base" indent="-228600" marL="2514600" rtl="0">
              <a:spcBef>
                <a:spcPct val="20000"/>
              </a:spcBef>
              <a:spcAft>
                <a:spcPct val="0"/>
              </a:spcAft>
              <a:buChar char="–"/>
              <a:defRPr sz="2000">
                <a:solidFill>
                  <a:srgbClr val="00114D"/>
                </a:solidFill>
                <a:latin typeface="+mn-lt"/>
                <a:ea typeface="+mn-ea"/>
              </a:defRPr>
            </a:lvl6pPr>
            <a:lvl7pPr algn="l" fontAlgn="base" indent="-228600" marL="2971800" rtl="0">
              <a:spcBef>
                <a:spcPct val="20000"/>
              </a:spcBef>
              <a:spcAft>
                <a:spcPct val="0"/>
              </a:spcAft>
              <a:buChar char="–"/>
              <a:defRPr sz="2000">
                <a:solidFill>
                  <a:srgbClr val="00114D"/>
                </a:solidFill>
                <a:latin typeface="+mn-lt"/>
                <a:ea typeface="+mn-ea"/>
              </a:defRPr>
            </a:lvl7pPr>
            <a:lvl8pPr algn="l" fontAlgn="base" indent="-228600" marL="3429000" rtl="0">
              <a:spcBef>
                <a:spcPct val="20000"/>
              </a:spcBef>
              <a:spcAft>
                <a:spcPct val="0"/>
              </a:spcAft>
              <a:buChar char="–"/>
              <a:defRPr sz="2000">
                <a:solidFill>
                  <a:srgbClr val="00114D"/>
                </a:solidFill>
                <a:latin typeface="+mn-lt"/>
                <a:ea typeface="+mn-ea"/>
              </a:defRPr>
            </a:lvl8pPr>
            <a:lvl9pPr algn="l" fontAlgn="base" indent="-228600" marL="3886200" rtl="0">
              <a:spcBef>
                <a:spcPct val="20000"/>
              </a:spcBef>
              <a:spcAft>
                <a:spcPct val="0"/>
              </a:spcAft>
              <a:buChar char="–"/>
              <a:defRPr sz="2000">
                <a:solidFill>
                  <a:srgbClr val="00114D"/>
                </a:solidFill>
                <a:latin typeface="+mn-lt"/>
                <a:ea typeface="+mn-ea"/>
              </a:defRPr>
            </a:lvl9pPr>
          </a:lstStyle>
          <a:p>
            <a:pPr eaLnBrk="1" hangingPunct="1"/>
            <a:r>
              <a:rPr dirty="0" sz="2000" lang="en-GB" err="1">
                <a:latin typeface="微软雅黑" panose="020B0503020204020204" charset="-122"/>
                <a:ea typeface="微软雅黑" panose="020B0503020204020204" charset="-122"/>
              </a:rPr>
              <a:t>F</a:t>
            </a:r>
            <a:r>
              <a:rPr baseline="-25000" dirty="0" sz="2000" lang="en-GB" err="1">
                <a:latin typeface="微软雅黑" panose="020B0503020204020204" charset="-122"/>
                <a:ea typeface="微软雅黑" panose="020B0503020204020204" charset="-122"/>
              </a:rPr>
              <a:t>n</a:t>
            </a:r>
            <a:r>
              <a:rPr dirty="0" sz="2000" lang="en-GB">
                <a:latin typeface="微软雅黑" panose="020B0503020204020204" charset="-122"/>
                <a:ea typeface="微软雅黑" panose="020B0503020204020204" charset="-122"/>
              </a:rPr>
              <a:t> = F</a:t>
            </a:r>
            <a:r>
              <a:rPr baseline="-25000" dirty="0" sz="2000" lang="en-GB">
                <a:latin typeface="微软雅黑" panose="020B0503020204020204" charset="-122"/>
                <a:ea typeface="微软雅黑" panose="020B0503020204020204" charset="-122"/>
              </a:rPr>
              <a:t>n-1 </a:t>
            </a:r>
            <a:r>
              <a:rPr dirty="0" sz="2000" lang="en-GB">
                <a:latin typeface="微软雅黑" panose="020B0503020204020204" charset="-122"/>
                <a:ea typeface="微软雅黑" panose="020B0503020204020204" charset="-122"/>
              </a:rPr>
              <a:t>+ F</a:t>
            </a:r>
            <a:r>
              <a:rPr baseline="-25000" dirty="0" sz="2000" lang="en-GB">
                <a:latin typeface="微软雅黑" panose="020B0503020204020204" charset="-122"/>
                <a:ea typeface="微软雅黑" panose="020B0503020204020204" charset="-122"/>
              </a:rPr>
              <a:t>n-2</a:t>
            </a:r>
          </a:p>
          <a:p>
            <a:pPr eaLnBrk="1" hangingPunct="1"/>
            <a:r>
              <a:rPr dirty="0" sz="2000" lang="en-GB">
                <a:latin typeface="微软雅黑" panose="020B0503020204020204" charset="-122"/>
                <a:ea typeface="微软雅黑" panose="020B0503020204020204" charset="-122"/>
              </a:rPr>
              <a:t> O(n</a:t>
            </a:r>
            <a:r>
              <a:rPr baseline="30000" dirty="0" sz="2000" lang="en-GB">
                <a:latin typeface="微软雅黑" panose="020B0503020204020204" charset="-122"/>
                <a:ea typeface="微软雅黑" panose="020B0503020204020204" charset="-122"/>
              </a:rPr>
              <a:t>2</a:t>
            </a:r>
            <a:r>
              <a:rPr dirty="0" sz="2000" lang="en-GB">
                <a:latin typeface="微软雅黑" panose="020B0503020204020204" charset="-122"/>
                <a:ea typeface="微软雅黑" panose="020B0503020204020204" charset="-122"/>
              </a:rPr>
              <a:t>)</a:t>
            </a:r>
            <a:r>
              <a:rPr altLang="en-GB" dirty="0" sz="2000" lang="zh-CN">
                <a:latin typeface="微软雅黑" panose="020B0503020204020204" charset="-122"/>
                <a:ea typeface="微软雅黑" panose="020B0503020204020204" charset="-122"/>
              </a:rPr>
              <a:t>时间复杂度的低效递归实现</a:t>
            </a:r>
          </a:p>
        </p:txBody>
      </p:sp>
      <p:sp>
        <p:nvSpPr>
          <p:cNvPr id="1049525" name="TextBox 1"/>
          <p:cNvSpPr txBox="1"/>
          <p:nvPr>
            <p:custDataLst>
              <p:tags r:id="rId3"/>
            </p:custDataLst>
          </p:nvPr>
        </p:nvSpPr>
        <p:spPr>
          <a:xfrm>
            <a:off x="409903" y="1119352"/>
            <a:ext cx="3959691" cy="5631180"/>
          </a:xfrm>
          <a:prstGeom prst="rect"/>
          <a:noFill/>
        </p:spPr>
        <p:txBody>
          <a:bodyPr rtlCol="0" wrap="square">
            <a:spAutoFit/>
          </a:bodyPr>
          <a:p>
            <a:pPr eaLnBrk="1" fontAlgn="auto" hangingPunct="1">
              <a:spcBef>
                <a:spcPts val="0"/>
              </a:spcBef>
              <a:spcAft>
                <a:spcPts val="0"/>
              </a:spcAft>
            </a:pPr>
            <a:r>
              <a:rPr dirty="0" sz="2400" lang="en-US" err="1">
                <a:solidFill>
                  <a:srgbClr val="000000"/>
                </a:solidFill>
                <a:latin typeface="微软雅黑" panose="020B0503020204020204" charset="-122"/>
                <a:ea typeface="微软雅黑" panose="020B0503020204020204" charset="-122"/>
              </a:rPr>
              <a:t>int</a:t>
            </a:r>
            <a:r>
              <a:rPr dirty="0" sz="2400" lang="en-US">
                <a:solidFill>
                  <a:srgbClr val="000000"/>
                </a:solidFill>
                <a:latin typeface="微软雅黑" panose="020B0503020204020204" charset="-122"/>
                <a:ea typeface="微软雅黑" panose="020B0503020204020204" charset="-122"/>
              </a:rPr>
              <a:t> fib (</a:t>
            </a:r>
            <a:r>
              <a:rPr dirty="0" sz="2400" lang="en-US" err="1">
                <a:solidFill>
                  <a:srgbClr val="000000"/>
                </a:solidFill>
                <a:latin typeface="微软雅黑" panose="020B0503020204020204" charset="-122"/>
                <a:ea typeface="微软雅黑" panose="020B0503020204020204" charset="-122"/>
              </a:rPr>
              <a:t>int</a:t>
            </a:r>
            <a:r>
              <a:rPr dirty="0" sz="2400" lang="en-US">
                <a:solidFill>
                  <a:srgbClr val="000000"/>
                </a:solidFill>
                <a:latin typeface="微软雅黑" panose="020B0503020204020204" charset="-122"/>
                <a:ea typeface="微软雅黑" panose="020B0503020204020204" charset="-122"/>
              </a:rPr>
              <a:t> n)</a:t>
            </a:r>
          </a:p>
          <a:p>
            <a:pPr eaLnBrk="1" fontAlgn="auto" hangingPunct="1">
              <a:spcBef>
                <a:spcPts val="0"/>
              </a:spcBef>
              <a:spcAft>
                <a:spcPts val="0"/>
              </a:spcAft>
            </a:pPr>
            <a:r>
              <a:rPr dirty="0" sz="2400" lang="en-US">
                <a:solidFill>
                  <a:srgbClr val="000000"/>
                </a:solidFill>
                <a:latin typeface="微软雅黑" panose="020B0503020204020204" charset="-122"/>
                <a:ea typeface="微软雅黑" panose="020B0503020204020204" charset="-122"/>
              </a:rPr>
              <a:t>{</a:t>
            </a:r>
          </a:p>
          <a:p>
            <a:pPr eaLnBrk="1" fontAlgn="auto" hangingPunct="1">
              <a:spcBef>
                <a:spcPts val="0"/>
              </a:spcBef>
              <a:spcAft>
                <a:spcPts val="0"/>
              </a:spcAft>
            </a:pPr>
            <a:r>
              <a:rPr dirty="0" sz="2400" lang="en-US">
                <a:solidFill>
                  <a:srgbClr val="000000"/>
                </a:solidFill>
                <a:latin typeface="微软雅黑" panose="020B0503020204020204" charset="-122"/>
                <a:ea typeface="微软雅黑" panose="020B0503020204020204" charset="-122"/>
              </a:rPr>
              <a:t>   </a:t>
            </a:r>
            <a:r>
              <a:rPr dirty="0" sz="2400" lang="en-US" err="1">
                <a:solidFill>
                  <a:srgbClr val="000000"/>
                </a:solidFill>
                <a:latin typeface="微软雅黑" panose="020B0503020204020204" charset="-122"/>
                <a:ea typeface="微软雅黑" panose="020B0503020204020204" charset="-122"/>
              </a:rPr>
              <a:t>int</a:t>
            </a:r>
            <a:r>
              <a:rPr dirty="0" sz="2400" lang="en-US">
                <a:solidFill>
                  <a:srgbClr val="000000"/>
                </a:solidFill>
                <a:latin typeface="微软雅黑" panose="020B0503020204020204" charset="-122"/>
                <a:ea typeface="微软雅黑" panose="020B0503020204020204" charset="-122"/>
              </a:rPr>
              <a:t> </a:t>
            </a:r>
            <a:r>
              <a:rPr dirty="0" sz="2400" lang="en-US" err="1">
                <a:solidFill>
                  <a:srgbClr val="000000"/>
                </a:solidFill>
                <a:latin typeface="微软雅黑" panose="020B0503020204020204" charset="-122"/>
                <a:ea typeface="微软雅黑" panose="020B0503020204020204" charset="-122"/>
              </a:rPr>
              <a:t>x,y</a:t>
            </a:r>
            <a:r>
              <a:rPr dirty="0" sz="2400" lang="en-US">
                <a:solidFill>
                  <a:srgbClr val="000000"/>
                </a:solidFill>
                <a:latin typeface="微软雅黑" panose="020B0503020204020204" charset="-122"/>
                <a:ea typeface="微软雅黑" panose="020B0503020204020204" charset="-122"/>
              </a:rPr>
              <a:t>;</a:t>
            </a:r>
          </a:p>
          <a:p>
            <a:pPr eaLnBrk="1" fontAlgn="auto" hangingPunct="1">
              <a:spcBef>
                <a:spcPts val="0"/>
              </a:spcBef>
              <a:spcAft>
                <a:spcPts val="0"/>
              </a:spcAft>
            </a:pPr>
            <a:r>
              <a:rPr dirty="0" sz="2400" lang="en-US">
                <a:solidFill>
                  <a:srgbClr val="000000"/>
                </a:solidFill>
                <a:latin typeface="微软雅黑" panose="020B0503020204020204" charset="-122"/>
                <a:ea typeface="微软雅黑" panose="020B0503020204020204" charset="-122"/>
              </a:rPr>
              <a:t>   if (n &lt; 2) return n;</a:t>
            </a:r>
          </a:p>
          <a:p>
            <a:pPr eaLnBrk="1" fontAlgn="auto" hangingPunct="1">
              <a:spcBef>
                <a:spcPts val="0"/>
              </a:spcBef>
              <a:spcAft>
                <a:spcPts val="0"/>
              </a:spcAft>
            </a:pPr>
            <a:endParaRPr dirty="0" sz="2400" lang="en-US">
              <a:solidFill>
                <a:srgbClr val="000000"/>
              </a:solidFill>
              <a:latin typeface="微软雅黑" panose="020B0503020204020204" charset="-122"/>
              <a:ea typeface="微软雅黑" panose="020B0503020204020204" charset="-122"/>
            </a:endParaRPr>
          </a:p>
          <a:p>
            <a:pPr eaLnBrk="1" fontAlgn="auto" hangingPunct="1">
              <a:spcBef>
                <a:spcPts val="0"/>
              </a:spcBef>
              <a:spcAft>
                <a:spcPts val="0"/>
              </a:spcAft>
            </a:pPr>
            <a:r>
              <a:rPr dirty="0" sz="2400" lang="en-US">
                <a:solidFill>
                  <a:srgbClr val="000000"/>
                </a:solidFill>
                <a:latin typeface="微软雅黑" panose="020B0503020204020204" charset="-122"/>
                <a:ea typeface="微软雅黑" panose="020B0503020204020204" charset="-122"/>
              </a:rPr>
              <a:t>   x = fib(n-1);</a:t>
            </a:r>
          </a:p>
          <a:p>
            <a:pPr eaLnBrk="1" fontAlgn="auto" hangingPunct="1">
              <a:spcBef>
                <a:spcPts val="0"/>
              </a:spcBef>
              <a:spcAft>
                <a:spcPts val="0"/>
              </a:spcAft>
            </a:pPr>
            <a:r>
              <a:rPr dirty="0" sz="2400" lang="en-US">
                <a:solidFill>
                  <a:srgbClr val="000000"/>
                </a:solidFill>
                <a:latin typeface="微软雅黑" panose="020B0503020204020204" charset="-122"/>
                <a:ea typeface="微软雅黑" panose="020B0503020204020204" charset="-122"/>
              </a:rPr>
              <a:t>   y = fib (n-2);</a:t>
            </a:r>
          </a:p>
          <a:p>
            <a:pPr eaLnBrk="1" fontAlgn="auto" hangingPunct="1">
              <a:spcBef>
                <a:spcPts val="0"/>
              </a:spcBef>
              <a:spcAft>
                <a:spcPts val="0"/>
              </a:spcAft>
            </a:pPr>
            <a:r>
              <a:rPr dirty="0" sz="2400" lang="en-US">
                <a:solidFill>
                  <a:srgbClr val="000000"/>
                </a:solidFill>
                <a:latin typeface="微软雅黑" panose="020B0503020204020204" charset="-122"/>
                <a:ea typeface="微软雅黑" panose="020B0503020204020204" charset="-122"/>
              </a:rPr>
              <a:t>   return (</a:t>
            </a:r>
            <a:r>
              <a:rPr dirty="0" sz="2400" lang="en-US" err="1">
                <a:solidFill>
                  <a:srgbClr val="000000"/>
                </a:solidFill>
                <a:latin typeface="微软雅黑" panose="020B0503020204020204" charset="-122"/>
                <a:ea typeface="微软雅黑" panose="020B0503020204020204" charset="-122"/>
              </a:rPr>
              <a:t>x+y</a:t>
            </a:r>
            <a:r>
              <a:rPr dirty="0" sz="2400" lang="en-US">
                <a:solidFill>
                  <a:srgbClr val="000000"/>
                </a:solidFill>
                <a:latin typeface="微软雅黑" panose="020B0503020204020204" charset="-122"/>
                <a:ea typeface="微软雅黑" panose="020B0503020204020204" charset="-122"/>
              </a:rPr>
              <a:t>);</a:t>
            </a:r>
          </a:p>
          <a:p>
            <a:pPr eaLnBrk="1" fontAlgn="auto" hangingPunct="1">
              <a:spcBef>
                <a:spcPts val="0"/>
              </a:spcBef>
              <a:spcAft>
                <a:spcPts val="0"/>
              </a:spcAft>
            </a:pPr>
            <a:r>
              <a:rPr dirty="0" sz="2400" lang="en-US">
                <a:solidFill>
                  <a:srgbClr val="000000"/>
                </a:solidFill>
                <a:latin typeface="微软雅黑" panose="020B0503020204020204" charset="-122"/>
                <a:ea typeface="微软雅黑" panose="020B0503020204020204" charset="-122"/>
              </a:rPr>
              <a:t>}</a:t>
            </a:r>
          </a:p>
          <a:p>
            <a:pPr eaLnBrk="1" fontAlgn="auto" hangingPunct="1">
              <a:spcBef>
                <a:spcPts val="0"/>
              </a:spcBef>
              <a:spcAft>
                <a:spcPts val="0"/>
              </a:spcAft>
            </a:pPr>
            <a:endParaRPr dirty="0" sz="2400" lang="en-US">
              <a:solidFill>
                <a:srgbClr val="000000"/>
              </a:solidFill>
              <a:latin typeface="微软雅黑" panose="020B0503020204020204" charset="-122"/>
              <a:ea typeface="微软雅黑" panose="020B0503020204020204" charset="-122"/>
            </a:endParaRPr>
          </a:p>
          <a:p>
            <a:pPr eaLnBrk="1" fontAlgn="auto" hangingPunct="1">
              <a:spcBef>
                <a:spcPts val="0"/>
              </a:spcBef>
              <a:spcAft>
                <a:spcPts val="0"/>
              </a:spcAft>
            </a:pPr>
            <a:r>
              <a:rPr dirty="0" sz="2400" lang="en-US" err="1">
                <a:solidFill>
                  <a:srgbClr val="000000"/>
                </a:solidFill>
                <a:latin typeface="微软雅黑" panose="020B0503020204020204" charset="-122"/>
                <a:ea typeface="微软雅黑" panose="020B0503020204020204" charset="-122"/>
              </a:rPr>
              <a:t>Int</a:t>
            </a:r>
            <a:r>
              <a:rPr dirty="0" sz="2400" lang="en-US">
                <a:solidFill>
                  <a:srgbClr val="000000"/>
                </a:solidFill>
                <a:latin typeface="微软雅黑" panose="020B0503020204020204" charset="-122"/>
                <a:ea typeface="微软雅黑" panose="020B0503020204020204" charset="-122"/>
              </a:rPr>
              <a:t> main()</a:t>
            </a:r>
          </a:p>
          <a:p>
            <a:pPr eaLnBrk="1" fontAlgn="auto" hangingPunct="1">
              <a:spcBef>
                <a:spcPts val="0"/>
              </a:spcBef>
              <a:spcAft>
                <a:spcPts val="0"/>
              </a:spcAft>
            </a:pPr>
            <a:r>
              <a:rPr dirty="0" sz="2400" lang="en-US">
                <a:solidFill>
                  <a:srgbClr val="000000"/>
                </a:solidFill>
                <a:latin typeface="微软雅黑" panose="020B0503020204020204" charset="-122"/>
                <a:ea typeface="微软雅黑" panose="020B0503020204020204" charset="-122"/>
              </a:rPr>
              <a:t>{</a:t>
            </a:r>
          </a:p>
          <a:p>
            <a:pPr eaLnBrk="1" fontAlgn="auto" hangingPunct="1">
              <a:spcBef>
                <a:spcPts val="0"/>
              </a:spcBef>
              <a:spcAft>
                <a:spcPts val="0"/>
              </a:spcAft>
            </a:pPr>
            <a:r>
              <a:rPr dirty="0" sz="2400" lang="en-US">
                <a:solidFill>
                  <a:srgbClr val="000000"/>
                </a:solidFill>
                <a:latin typeface="微软雅黑" panose="020B0503020204020204" charset="-122"/>
                <a:ea typeface="微软雅黑" panose="020B0503020204020204" charset="-122"/>
              </a:rPr>
              <a:t>   </a:t>
            </a:r>
            <a:r>
              <a:rPr dirty="0" sz="2400" lang="en-US" err="1">
                <a:solidFill>
                  <a:srgbClr val="000000"/>
                </a:solidFill>
                <a:latin typeface="微软雅黑" panose="020B0503020204020204" charset="-122"/>
                <a:ea typeface="微软雅黑" panose="020B0503020204020204" charset="-122"/>
              </a:rPr>
              <a:t>int</a:t>
            </a:r>
            <a:r>
              <a:rPr dirty="0" sz="2400" lang="en-US">
                <a:solidFill>
                  <a:srgbClr val="000000"/>
                </a:solidFill>
                <a:latin typeface="微软雅黑" panose="020B0503020204020204" charset="-122"/>
                <a:ea typeface="微软雅黑" panose="020B0503020204020204" charset="-122"/>
              </a:rPr>
              <a:t> NW = 5000;</a:t>
            </a:r>
          </a:p>
          <a:p>
            <a:pPr eaLnBrk="1" fontAlgn="auto" hangingPunct="1">
              <a:spcBef>
                <a:spcPts val="0"/>
              </a:spcBef>
              <a:spcAft>
                <a:spcPts val="0"/>
              </a:spcAft>
            </a:pPr>
            <a:r>
              <a:rPr dirty="0" sz="2400" lang="en-US">
                <a:solidFill>
                  <a:srgbClr val="000000"/>
                </a:solidFill>
                <a:latin typeface="微软雅黑" panose="020B0503020204020204" charset="-122"/>
                <a:ea typeface="微软雅黑" panose="020B0503020204020204" charset="-122"/>
              </a:rPr>
              <a:t>   fib(NW);</a:t>
            </a:r>
          </a:p>
          <a:p>
            <a:pPr eaLnBrk="1" fontAlgn="auto" hangingPunct="1">
              <a:spcBef>
                <a:spcPts val="0"/>
              </a:spcBef>
              <a:spcAft>
                <a:spcPts val="0"/>
              </a:spcAft>
            </a:pPr>
            <a:r>
              <a:rPr dirty="0" sz="2400" lang="en-US">
                <a:solidFill>
                  <a:srgbClr val="000000"/>
                </a:solidFill>
                <a:latin typeface="微软雅黑" panose="020B0503020204020204" charset="-122"/>
                <a:ea typeface="微软雅黑" panose="020B0503020204020204" charset="-122"/>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361" name=""/>
        <p:cNvGrpSpPr/>
        <p:nvPr/>
      </p:nvGrpSpPr>
      <p:grpSpPr>
        <a:xfrm>
          <a:off x="0" y="0"/>
          <a:ext cx="0" cy="0"/>
          <a:chOff x="0" y="0"/>
          <a:chExt cx="0" cy="0"/>
        </a:xfrm>
      </p:grpSpPr>
      <p:sp>
        <p:nvSpPr>
          <p:cNvPr id="1049529"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并行计算斐波那契数列</a:t>
            </a:r>
          </a:p>
        </p:txBody>
      </p:sp>
      <p:sp>
        <p:nvSpPr>
          <p:cNvPr id="1049530"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531" name="Rectangle 9"/>
          <p:cNvSpPr txBox="1">
            <a:spLocks noChangeArrowheads="1"/>
          </p:cNvSpPr>
          <p:nvPr>
            <p:custDataLst>
              <p:tags r:id="rId2"/>
            </p:custDataLst>
          </p:nvPr>
        </p:nvSpPr>
        <p:spPr bwMode="auto">
          <a:xfrm>
            <a:off x="4635062" y="1052513"/>
            <a:ext cx="4413688" cy="5411349"/>
          </a:xfrm>
          <a:prstGeom prst="rect"/>
          <a:noFill/>
          <a:ln>
            <a:noFill/>
          </a:ln>
          <a:effectLst/>
        </p:spPr>
        <p:txBody>
          <a:bodyPr/>
          <a:lstStyle>
            <a:lvl1pPr indent="-342900" marL="342900">
              <a:defRPr b="1" sz="2400">
                <a:solidFill>
                  <a:schemeClr val="tx1"/>
                </a:solidFill>
                <a:latin typeface="Arial" panose="020B0604020202020204" pitchFamily="34" charset="0"/>
                <a:ea typeface="MS PGothic" panose="020B0600070205080204" pitchFamily="-96" charset="-128"/>
              </a:defRPr>
            </a:lvl1pPr>
            <a:lvl2pPr indent="-285750" marL="742950">
              <a:defRPr b="1" sz="2400">
                <a:solidFill>
                  <a:schemeClr val="tx1"/>
                </a:solidFill>
                <a:latin typeface="Arial" panose="020B0604020202020204" pitchFamily="34" charset="0"/>
                <a:ea typeface="MS PGothic" panose="020B0600070205080204" pitchFamily="-96" charset="-128"/>
              </a:defRPr>
            </a:lvl2pPr>
            <a:lvl3pPr indent="-228600" marL="1143000">
              <a:defRPr b="1" sz="2400">
                <a:solidFill>
                  <a:schemeClr val="tx1"/>
                </a:solidFill>
                <a:latin typeface="Arial" panose="020B0604020202020204" pitchFamily="34" charset="0"/>
                <a:ea typeface="MS PGothic" panose="020B0600070205080204" pitchFamily="-96" charset="-128"/>
              </a:defRPr>
            </a:lvl3pPr>
            <a:lvl4pPr indent="-228600" marL="1600200">
              <a:defRPr b="1" sz="2400">
                <a:solidFill>
                  <a:schemeClr val="tx1"/>
                </a:solidFill>
                <a:latin typeface="Arial" panose="020B0604020202020204" pitchFamily="34" charset="0"/>
                <a:ea typeface="MS PGothic" panose="020B0600070205080204" pitchFamily="-96" charset="-128"/>
              </a:defRPr>
            </a:lvl4pPr>
            <a:lvl5pPr indent="-228600" marL="2057400">
              <a:defRPr b="1" sz="2400">
                <a:solidFill>
                  <a:schemeClr val="tx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400">
                <a:solidFill>
                  <a:schemeClr val="tx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400">
                <a:solidFill>
                  <a:schemeClr val="tx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400">
                <a:solidFill>
                  <a:schemeClr val="tx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400">
                <a:solidFill>
                  <a:schemeClr val="tx1"/>
                </a:solidFill>
                <a:latin typeface="Arial" panose="020B0604020202020204" pitchFamily="34" charset="0"/>
                <a:ea typeface="MS PGothic" panose="020B0600070205080204" pitchFamily="-96" charset="-128"/>
              </a:defRPr>
            </a:lvl9pPr>
          </a:lstStyle>
          <a:p>
            <a:pPr eaLnBrk="1" fontAlgn="auto" hangingPunct="1">
              <a:lnSpc>
                <a:spcPct val="130000"/>
              </a:lnSpc>
              <a:spcBef>
                <a:spcPct val="20000"/>
              </a:spcBef>
              <a:spcAft>
                <a:spcPts val="0"/>
              </a:spcAft>
              <a:buSzPct val="120000"/>
              <a:buFontTx/>
              <a:buChar char="•"/>
            </a:pPr>
            <a:r>
              <a:rPr altLang="en-US" b="0" dirty="0" sz="2000" lang="en-GB">
                <a:solidFill>
                  <a:srgbClr val="00114D"/>
                </a:solidFill>
                <a:latin typeface="微软雅黑" panose="020B0503020204020204" charset="-122"/>
                <a:ea typeface="微软雅黑" panose="020B0503020204020204" charset="-122"/>
              </a:rPr>
              <a:t>二叉树</a:t>
            </a:r>
            <a:r>
              <a:rPr altLang="en-GB" b="0" dirty="0" sz="2000" lang="zh-CN">
                <a:solidFill>
                  <a:srgbClr val="00114D"/>
                </a:solidFill>
                <a:latin typeface="微软雅黑" panose="020B0503020204020204" charset="-122"/>
                <a:ea typeface="微软雅黑" panose="020B0503020204020204" charset="-122"/>
              </a:rPr>
              <a:t>形式组织</a:t>
            </a:r>
            <a:r>
              <a:rPr altLang="zh-CN" b="0" dirty="0" sz="2000" lang="en-US">
                <a:solidFill>
                  <a:srgbClr val="00114D"/>
                </a:solidFill>
                <a:latin typeface="微软雅黑" panose="020B0503020204020204" charset="-122"/>
                <a:ea typeface="微软雅黑" panose="020B0503020204020204" charset="-122"/>
              </a:rPr>
              <a:t>task</a:t>
            </a:r>
            <a:endParaRPr altLang="en-US" b="0" dirty="0" sz="2000" lang="en-GB">
              <a:solidFill>
                <a:srgbClr val="00114D"/>
              </a:solidFill>
              <a:latin typeface="微软雅黑" panose="020B0503020204020204" charset="-122"/>
              <a:ea typeface="微软雅黑" panose="020B0503020204020204" charset="-122"/>
            </a:endParaRPr>
          </a:p>
          <a:p>
            <a:pPr eaLnBrk="1" fontAlgn="auto" hangingPunct="1">
              <a:lnSpc>
                <a:spcPct val="130000"/>
              </a:lnSpc>
              <a:spcBef>
                <a:spcPct val="20000"/>
              </a:spcBef>
              <a:spcAft>
                <a:spcPts val="0"/>
              </a:spcAft>
              <a:buSzPct val="120000"/>
              <a:buFontTx/>
              <a:buChar char="•"/>
            </a:pPr>
            <a:r>
              <a:rPr altLang="en-US" b="0" dirty="0" sz="2000" lang="en-GB">
                <a:solidFill>
                  <a:srgbClr val="00114D"/>
                </a:solidFill>
                <a:latin typeface="微软雅黑" panose="020B0503020204020204" charset="-122"/>
                <a:ea typeface="微软雅黑" panose="020B0503020204020204" charset="-122"/>
              </a:rPr>
              <a:t>使用递归函数遍历</a:t>
            </a:r>
          </a:p>
          <a:p>
            <a:pPr eaLnBrk="1" fontAlgn="auto" hangingPunct="1">
              <a:lnSpc>
                <a:spcPct val="130000"/>
              </a:lnSpc>
              <a:spcBef>
                <a:spcPct val="20000"/>
              </a:spcBef>
              <a:spcAft>
                <a:spcPts val="0"/>
              </a:spcAft>
              <a:buSzPct val="120000"/>
              <a:buFontTx/>
              <a:buChar char="•"/>
            </a:pPr>
            <a:r>
              <a:rPr altLang="en-US" b="0" dirty="0" sz="2000" lang="en-GB">
                <a:solidFill>
                  <a:srgbClr val="00114D"/>
                </a:solidFill>
                <a:latin typeface="微软雅黑" panose="020B0503020204020204" charset="-122"/>
                <a:ea typeface="微软雅黑" panose="020B0503020204020204" charset="-122"/>
              </a:rPr>
              <a:t>在树中</a:t>
            </a:r>
            <a:r>
              <a:rPr altLang="en-GB" b="0" dirty="0" sz="2000" lang="zh-CN">
                <a:solidFill>
                  <a:srgbClr val="00114D"/>
                </a:solidFill>
                <a:latin typeface="微软雅黑" panose="020B0503020204020204" charset="-122"/>
                <a:ea typeface="微软雅黑" panose="020B0503020204020204" charset="-122"/>
              </a:rPr>
              <a:t>子节点</a:t>
            </a:r>
            <a:r>
              <a:rPr altLang="zh-CN" b="0" dirty="0" sz="2000" lang="en-US">
                <a:solidFill>
                  <a:srgbClr val="00114D"/>
                </a:solidFill>
                <a:latin typeface="微软雅黑" panose="020B0503020204020204" charset="-122"/>
                <a:ea typeface="微软雅黑" panose="020B0503020204020204" charset="-122"/>
              </a:rPr>
              <a:t>(</a:t>
            </a:r>
            <a:r>
              <a:rPr altLang="en-US" b="0" dirty="0" sz="2000" lang="zh-CN">
                <a:solidFill>
                  <a:srgbClr val="00114D"/>
                </a:solidFill>
                <a:latin typeface="微软雅黑" panose="020B0503020204020204" charset="-122"/>
                <a:ea typeface="微软雅黑" panose="020B0503020204020204" charset="-122"/>
              </a:rPr>
              <a:t>逻辑上的</a:t>
            </a:r>
            <a:r>
              <a:rPr altLang="zh-CN" b="0" dirty="0" sz="2000" lang="en-US">
                <a:solidFill>
                  <a:srgbClr val="00114D"/>
                </a:solidFill>
                <a:latin typeface="微软雅黑" panose="020B0503020204020204" charset="-122"/>
                <a:ea typeface="微软雅黑" panose="020B0503020204020204" charset="-122"/>
              </a:rPr>
              <a:t>)</a:t>
            </a:r>
            <a:r>
              <a:rPr altLang="en-US" b="0" dirty="0" sz="2000" lang="en-GB">
                <a:solidFill>
                  <a:srgbClr val="00114D"/>
                </a:solidFill>
                <a:latin typeface="微软雅黑" panose="020B0503020204020204" charset="-122"/>
                <a:ea typeface="微软雅黑" panose="020B0503020204020204" charset="-122"/>
              </a:rPr>
              <a:t>的所有任务都完成之前，任务无法完成（taskwait</a:t>
            </a:r>
            <a:r>
              <a:rPr altLang="en-GB" b="0" dirty="0" sz="2000" lang="zh-CN">
                <a:solidFill>
                  <a:srgbClr val="00114D"/>
                </a:solidFill>
                <a:latin typeface="微软雅黑" panose="020B0503020204020204" charset="-122"/>
                <a:ea typeface="微软雅黑" panose="020B0503020204020204" charset="-122"/>
              </a:rPr>
              <a:t>带来的作用</a:t>
            </a:r>
            <a:r>
              <a:rPr altLang="en-US" b="0" dirty="0" sz="2000" lang="en-GB">
                <a:solidFill>
                  <a:srgbClr val="00114D"/>
                </a:solidFill>
                <a:latin typeface="微软雅黑" panose="020B0503020204020204" charset="-122"/>
                <a:ea typeface="微软雅黑" panose="020B0503020204020204" charset="-122"/>
              </a:rPr>
              <a:t>）</a:t>
            </a:r>
          </a:p>
          <a:p>
            <a:pPr eaLnBrk="1" fontAlgn="auto" hangingPunct="1">
              <a:lnSpc>
                <a:spcPct val="130000"/>
              </a:lnSpc>
              <a:spcBef>
                <a:spcPct val="20000"/>
              </a:spcBef>
              <a:spcAft>
                <a:spcPts val="0"/>
              </a:spcAft>
              <a:buSzPct val="120000"/>
              <a:buFontTx/>
              <a:buChar char="•"/>
            </a:pPr>
            <a:r>
              <a:rPr altLang="en-US" b="0" dirty="0" sz="2000" lang="en-GB">
                <a:solidFill>
                  <a:srgbClr val="FF0000"/>
                </a:solidFill>
                <a:latin typeface="微软雅黑" panose="020B0503020204020204" charset="-122"/>
                <a:ea typeface="微软雅黑" panose="020B0503020204020204" charset="-122"/>
              </a:rPr>
              <a:t>x、 y</a:t>
            </a:r>
            <a:r>
              <a:rPr altLang="en-US" b="0" dirty="0" sz="2000" lang="en-GB">
                <a:solidFill>
                  <a:srgbClr val="00114D"/>
                </a:solidFill>
                <a:latin typeface="微软雅黑" panose="020B0503020204020204" charset="-122"/>
                <a:ea typeface="微软雅黑" panose="020B0503020204020204" charset="-122"/>
              </a:rPr>
              <a:t>是本地的，因此默认情况下它们对当前任务是私有的</a:t>
            </a:r>
          </a:p>
          <a:p>
            <a:pPr eaLnBrk="1" fontAlgn="auto" hangingPunct="1" lvl="0">
              <a:lnSpc>
                <a:spcPct val="130000"/>
              </a:lnSpc>
              <a:spcBef>
                <a:spcPct val="20000"/>
              </a:spcBef>
              <a:spcAft>
                <a:spcPts val="0"/>
              </a:spcAft>
              <a:buSzPct val="120000"/>
              <a:buFontTx/>
              <a:buChar char="•"/>
            </a:pPr>
            <a:r>
              <a:rPr altLang="en-GB" b="0" dirty="0" sz="2000" lang="zh-CN">
                <a:solidFill>
                  <a:srgbClr val="00114D"/>
                </a:solidFill>
                <a:latin typeface="微软雅黑" panose="020B0503020204020204" charset="-122"/>
                <a:ea typeface="微软雅黑" panose="020B0503020204020204" charset="-122"/>
              </a:rPr>
              <a:t>但它们</a:t>
            </a:r>
            <a:r>
              <a:rPr altLang="en-US" b="0" dirty="0" sz="2000" lang="en-GB">
                <a:solidFill>
                  <a:srgbClr val="00114D"/>
                </a:solidFill>
                <a:latin typeface="微软雅黑" panose="020B0503020204020204" charset="-122"/>
                <a:ea typeface="微软雅黑" panose="020B0503020204020204" charset="-122"/>
              </a:rPr>
              <a:t>必须在子任务上共享，这样就不会在这个级别创建自己的</a:t>
            </a:r>
            <a:r>
              <a:rPr altLang="en-GB" b="0" dirty="0" sz="2000" lang="en-US">
                <a:solidFill>
                  <a:srgbClr val="00114D"/>
                </a:solidFill>
                <a:latin typeface="微软雅黑" panose="020B0503020204020204" charset="-122"/>
                <a:ea typeface="微软雅黑" panose="020B0503020204020204" charset="-122"/>
              </a:rPr>
              <a:t>fristprivate</a:t>
            </a:r>
            <a:r>
              <a:rPr altLang="en-US" b="0" dirty="0" sz="2000" lang="en-GB">
                <a:solidFill>
                  <a:srgbClr val="00114D"/>
                </a:solidFill>
                <a:latin typeface="微软雅黑" panose="020B0503020204020204" charset="-122"/>
                <a:ea typeface="微软雅黑" panose="020B0503020204020204" charset="-122"/>
              </a:rPr>
              <a:t>副本！</a:t>
            </a:r>
          </a:p>
        </p:txBody>
      </p:sp>
      <p:sp>
        <p:nvSpPr>
          <p:cNvPr id="1049532" name="TextBox 6"/>
          <p:cNvSpPr txBox="1"/>
          <p:nvPr>
            <p:custDataLst>
              <p:tags r:id="rId3"/>
            </p:custDataLst>
          </p:nvPr>
        </p:nvSpPr>
        <p:spPr>
          <a:xfrm>
            <a:off x="381067" y="1053013"/>
            <a:ext cx="4004440" cy="5631180"/>
          </a:xfrm>
          <a:prstGeom prst="rect"/>
          <a:noFill/>
        </p:spPr>
        <p:txBody>
          <a:bodyPr rtlCol="0" wrap="square">
            <a:spAutoFit/>
          </a:bodyPr>
          <a:p>
            <a:pPr eaLnBrk="1" fontAlgn="auto" hangingPunct="1">
              <a:spcBef>
                <a:spcPts val="0"/>
              </a:spcBef>
              <a:spcAft>
                <a:spcPts val="0"/>
              </a:spcAft>
            </a:pPr>
            <a:r>
              <a:rPr dirty="0" sz="1800" lang="en-US" err="1">
                <a:solidFill>
                  <a:srgbClr val="000000"/>
                </a:solidFill>
                <a:latin typeface="微软雅黑" panose="020B0503020204020204" charset="-122"/>
                <a:ea typeface="微软雅黑" panose="020B0503020204020204" charset="-122"/>
              </a:rPr>
              <a:t>int</a:t>
            </a:r>
            <a:r>
              <a:rPr dirty="0" sz="1800" lang="en-US">
                <a:solidFill>
                  <a:srgbClr val="000000"/>
                </a:solidFill>
                <a:latin typeface="微软雅黑" panose="020B0503020204020204" charset="-122"/>
                <a:ea typeface="微软雅黑" panose="020B0503020204020204" charset="-122"/>
              </a:rPr>
              <a:t> fib (</a:t>
            </a:r>
            <a:r>
              <a:rPr dirty="0" sz="1800" lang="en-US" err="1">
                <a:solidFill>
                  <a:srgbClr val="000000"/>
                </a:solidFill>
                <a:latin typeface="微软雅黑" panose="020B0503020204020204" charset="-122"/>
                <a:ea typeface="微软雅黑" panose="020B0503020204020204" charset="-122"/>
              </a:rPr>
              <a:t>int</a:t>
            </a:r>
            <a:r>
              <a:rPr dirty="0" sz="1800" lang="en-US">
                <a:solidFill>
                  <a:srgbClr val="000000"/>
                </a:solidFill>
                <a:latin typeface="微软雅黑" panose="020B0503020204020204" charset="-122"/>
                <a:ea typeface="微软雅黑" panose="020B0503020204020204" charset="-122"/>
              </a:rPr>
              <a:t> n)</a:t>
            </a:r>
          </a:p>
          <a:p>
            <a:pPr eaLnBrk="1" fontAlgn="auto" hangingPunct="1">
              <a:spcBef>
                <a:spcPts val="0"/>
              </a:spcBef>
              <a:spcAft>
                <a:spcPts val="0"/>
              </a:spcAft>
            </a:pPr>
            <a:r>
              <a:rPr dirty="0" sz="1800" lang="en-US">
                <a:solidFill>
                  <a:srgbClr val="000000"/>
                </a:solidFill>
                <a:latin typeface="微软雅黑" panose="020B0503020204020204" charset="-122"/>
                <a:ea typeface="微软雅黑" panose="020B0503020204020204" charset="-122"/>
              </a:rPr>
              <a:t>{   </a:t>
            </a:r>
            <a:r>
              <a:rPr dirty="0" sz="1800" lang="en-US" err="1">
                <a:solidFill>
                  <a:srgbClr val="000000"/>
                </a:solidFill>
                <a:latin typeface="微软雅黑" panose="020B0503020204020204" charset="-122"/>
                <a:ea typeface="微软雅黑" panose="020B0503020204020204" charset="-122"/>
              </a:rPr>
              <a:t>int</a:t>
            </a:r>
            <a:r>
              <a:rPr dirty="0" sz="1800" lang="en-US">
                <a:solidFill>
                  <a:srgbClr val="000000"/>
                </a:solidFill>
                <a:latin typeface="微软雅黑" panose="020B0503020204020204" charset="-122"/>
                <a:ea typeface="微软雅黑" panose="020B0503020204020204" charset="-122"/>
              </a:rPr>
              <a:t> </a:t>
            </a:r>
            <a:r>
              <a:rPr dirty="0" sz="1800" lang="en-US" err="1">
                <a:solidFill>
                  <a:srgbClr val="000000"/>
                </a:solidFill>
                <a:latin typeface="微软雅黑" panose="020B0503020204020204" charset="-122"/>
                <a:ea typeface="微软雅黑" panose="020B0503020204020204" charset="-122"/>
              </a:rPr>
              <a:t>x,y</a:t>
            </a:r>
            <a:r>
              <a:rPr dirty="0" sz="1800" lang="en-US">
                <a:solidFill>
                  <a:srgbClr val="000000"/>
                </a:solidFill>
                <a:latin typeface="微软雅黑" panose="020B0503020204020204" charset="-122"/>
                <a:ea typeface="微软雅黑" panose="020B0503020204020204" charset="-122"/>
              </a:rPr>
              <a:t>;</a:t>
            </a:r>
          </a:p>
          <a:p>
            <a:pPr eaLnBrk="1" fontAlgn="auto" hangingPunct="1">
              <a:spcBef>
                <a:spcPts val="0"/>
              </a:spcBef>
              <a:spcAft>
                <a:spcPts val="0"/>
              </a:spcAft>
            </a:pPr>
            <a:r>
              <a:rPr dirty="0" sz="1800" lang="en-US">
                <a:solidFill>
                  <a:srgbClr val="000000"/>
                </a:solidFill>
                <a:latin typeface="微软雅黑" panose="020B0503020204020204" charset="-122"/>
                <a:ea typeface="微软雅黑" panose="020B0503020204020204" charset="-122"/>
              </a:rPr>
              <a:t>   if (n &lt; 2) return n;</a:t>
            </a:r>
          </a:p>
          <a:p>
            <a:pPr eaLnBrk="1" fontAlgn="auto" hangingPunct="1">
              <a:spcBef>
                <a:spcPts val="0"/>
              </a:spcBef>
              <a:spcAft>
                <a:spcPts val="0"/>
              </a:spcAft>
            </a:pPr>
            <a:endParaRPr dirty="0" sz="1800" lang="en-US">
              <a:solidFill>
                <a:srgbClr val="000000"/>
              </a:solidFill>
              <a:latin typeface="微软雅黑" panose="020B0503020204020204" charset="-122"/>
              <a:ea typeface="微软雅黑" panose="020B0503020204020204" charset="-122"/>
            </a:endParaRPr>
          </a:p>
          <a:p>
            <a:pPr eaLnBrk="1" fontAlgn="auto" hangingPunct="1">
              <a:spcBef>
                <a:spcPts val="0"/>
              </a:spcBef>
              <a:spcAft>
                <a:spcPts val="0"/>
              </a:spcAft>
            </a:pPr>
            <a:r>
              <a:rPr dirty="0" sz="1800" lang="en-US">
                <a:solidFill>
                  <a:srgbClr val="000000"/>
                </a:solidFill>
                <a:latin typeface="微软雅黑" panose="020B0503020204020204" charset="-122"/>
                <a:ea typeface="微软雅黑" panose="020B0503020204020204" charset="-122"/>
              </a:rPr>
              <a:t>#pragma </a:t>
            </a:r>
            <a:r>
              <a:rPr dirty="0" sz="1800" lang="en-US" err="1">
                <a:solidFill>
                  <a:srgbClr val="000000"/>
                </a:solidFill>
                <a:latin typeface="微软雅黑" panose="020B0503020204020204" charset="-122"/>
                <a:ea typeface="微软雅黑" panose="020B0503020204020204" charset="-122"/>
              </a:rPr>
              <a:t>omp</a:t>
            </a:r>
            <a:r>
              <a:rPr dirty="0" sz="1800" lang="en-US">
                <a:solidFill>
                  <a:srgbClr val="000000"/>
                </a:solidFill>
                <a:latin typeface="微软雅黑" panose="020B0503020204020204" charset="-122"/>
                <a:ea typeface="微软雅黑" panose="020B0503020204020204" charset="-122"/>
              </a:rPr>
              <a:t> task shared(x)</a:t>
            </a:r>
          </a:p>
          <a:p>
            <a:pPr eaLnBrk="1" fontAlgn="auto" hangingPunct="1">
              <a:spcBef>
                <a:spcPts val="0"/>
              </a:spcBef>
              <a:spcAft>
                <a:spcPts val="0"/>
              </a:spcAft>
            </a:pPr>
            <a:r>
              <a:rPr dirty="0" sz="1800" lang="en-US">
                <a:solidFill>
                  <a:srgbClr val="000000"/>
                </a:solidFill>
                <a:latin typeface="微软雅黑" panose="020B0503020204020204" charset="-122"/>
                <a:ea typeface="微软雅黑" panose="020B0503020204020204" charset="-122"/>
              </a:rPr>
              <a:t>   x = fib(n-1);</a:t>
            </a:r>
          </a:p>
          <a:p>
            <a:pPr eaLnBrk="1" fontAlgn="auto" hangingPunct="1">
              <a:spcBef>
                <a:spcPts val="0"/>
              </a:spcBef>
              <a:spcAft>
                <a:spcPts val="0"/>
              </a:spcAft>
            </a:pPr>
            <a:r>
              <a:rPr dirty="0" sz="1800" lang="en-US">
                <a:solidFill>
                  <a:srgbClr val="000000"/>
                </a:solidFill>
                <a:latin typeface="微软雅黑" panose="020B0503020204020204" charset="-122"/>
                <a:ea typeface="微软雅黑" panose="020B0503020204020204" charset="-122"/>
              </a:rPr>
              <a:t>#pragma </a:t>
            </a:r>
            <a:r>
              <a:rPr dirty="0" sz="1800" lang="en-US" err="1">
                <a:solidFill>
                  <a:srgbClr val="000000"/>
                </a:solidFill>
                <a:latin typeface="微软雅黑" panose="020B0503020204020204" charset="-122"/>
                <a:ea typeface="微软雅黑" panose="020B0503020204020204" charset="-122"/>
              </a:rPr>
              <a:t>omp</a:t>
            </a:r>
            <a:r>
              <a:rPr dirty="0" sz="1800" lang="en-US">
                <a:solidFill>
                  <a:srgbClr val="000000"/>
                </a:solidFill>
                <a:latin typeface="微软雅黑" panose="020B0503020204020204" charset="-122"/>
                <a:ea typeface="微软雅黑" panose="020B0503020204020204" charset="-122"/>
              </a:rPr>
              <a:t> task shared(y)</a:t>
            </a:r>
          </a:p>
          <a:p>
            <a:pPr eaLnBrk="1" fontAlgn="auto" hangingPunct="1">
              <a:spcBef>
                <a:spcPts val="0"/>
              </a:spcBef>
              <a:spcAft>
                <a:spcPts val="0"/>
              </a:spcAft>
            </a:pPr>
            <a:r>
              <a:rPr dirty="0" sz="1800" lang="en-US">
                <a:solidFill>
                  <a:srgbClr val="000000"/>
                </a:solidFill>
                <a:latin typeface="微软雅黑" panose="020B0503020204020204" charset="-122"/>
                <a:ea typeface="微软雅黑" panose="020B0503020204020204" charset="-122"/>
              </a:rPr>
              <a:t>   y = fib (n-2);</a:t>
            </a:r>
          </a:p>
          <a:p>
            <a:pPr eaLnBrk="1" fontAlgn="auto" hangingPunct="1">
              <a:spcBef>
                <a:spcPts val="0"/>
              </a:spcBef>
              <a:spcAft>
                <a:spcPts val="0"/>
              </a:spcAft>
            </a:pPr>
            <a:r>
              <a:rPr dirty="0" sz="1800" lang="en-US">
                <a:solidFill>
                  <a:srgbClr val="000000"/>
                </a:solidFill>
                <a:latin typeface="微软雅黑" panose="020B0503020204020204" charset="-122"/>
                <a:ea typeface="微软雅黑" panose="020B0503020204020204" charset="-122"/>
              </a:rPr>
              <a:t>#pragma </a:t>
            </a:r>
            <a:r>
              <a:rPr dirty="0" sz="1800" lang="en-US" err="1">
                <a:solidFill>
                  <a:srgbClr val="000000"/>
                </a:solidFill>
                <a:latin typeface="微软雅黑" panose="020B0503020204020204" charset="-122"/>
                <a:ea typeface="微软雅黑" panose="020B0503020204020204" charset="-122"/>
              </a:rPr>
              <a:t>omp</a:t>
            </a:r>
            <a:r>
              <a:rPr dirty="0" sz="1800" lang="en-US">
                <a:solidFill>
                  <a:srgbClr val="000000"/>
                </a:solidFill>
                <a:latin typeface="微软雅黑" panose="020B0503020204020204" charset="-122"/>
                <a:ea typeface="微软雅黑" panose="020B0503020204020204" charset="-122"/>
              </a:rPr>
              <a:t> </a:t>
            </a:r>
            <a:r>
              <a:rPr dirty="0" sz="1800" lang="en-US" err="1">
                <a:solidFill>
                  <a:srgbClr val="000000"/>
                </a:solidFill>
                <a:latin typeface="微软雅黑" panose="020B0503020204020204" charset="-122"/>
                <a:ea typeface="微软雅黑" panose="020B0503020204020204" charset="-122"/>
              </a:rPr>
              <a:t>taskwait</a:t>
            </a:r>
            <a:endParaRPr dirty="0" sz="1800" lang="en-US">
              <a:solidFill>
                <a:srgbClr val="000000"/>
              </a:solidFill>
              <a:latin typeface="微软雅黑" panose="020B0503020204020204" charset="-122"/>
              <a:ea typeface="微软雅黑" panose="020B0503020204020204" charset="-122"/>
            </a:endParaRPr>
          </a:p>
          <a:p>
            <a:pPr eaLnBrk="1" fontAlgn="auto" hangingPunct="1">
              <a:spcBef>
                <a:spcPts val="0"/>
              </a:spcBef>
              <a:spcAft>
                <a:spcPts val="0"/>
              </a:spcAft>
            </a:pPr>
            <a:r>
              <a:rPr dirty="0" sz="1800" lang="en-US">
                <a:solidFill>
                  <a:srgbClr val="000000"/>
                </a:solidFill>
                <a:latin typeface="微软雅黑" panose="020B0503020204020204" charset="-122"/>
                <a:ea typeface="微软雅黑" panose="020B0503020204020204" charset="-122"/>
              </a:rPr>
              <a:t>   return (</a:t>
            </a:r>
            <a:r>
              <a:rPr dirty="0" sz="1800" lang="en-US" err="1">
                <a:solidFill>
                  <a:srgbClr val="000000"/>
                </a:solidFill>
                <a:latin typeface="微软雅黑" panose="020B0503020204020204" charset="-122"/>
                <a:ea typeface="微软雅黑" panose="020B0503020204020204" charset="-122"/>
              </a:rPr>
              <a:t>x+y</a:t>
            </a:r>
            <a:r>
              <a:rPr dirty="0" sz="1800" lang="en-US">
                <a:solidFill>
                  <a:srgbClr val="000000"/>
                </a:solidFill>
                <a:latin typeface="微软雅黑" panose="020B0503020204020204" charset="-122"/>
                <a:ea typeface="微软雅黑" panose="020B0503020204020204" charset="-122"/>
              </a:rPr>
              <a:t>);</a:t>
            </a:r>
          </a:p>
          <a:p>
            <a:pPr eaLnBrk="1" fontAlgn="auto" hangingPunct="1">
              <a:spcBef>
                <a:spcPts val="0"/>
              </a:spcBef>
              <a:spcAft>
                <a:spcPts val="0"/>
              </a:spcAft>
            </a:pPr>
            <a:r>
              <a:rPr dirty="0" sz="1800" lang="en-US">
                <a:solidFill>
                  <a:srgbClr val="000000"/>
                </a:solidFill>
                <a:latin typeface="微软雅黑" panose="020B0503020204020204" charset="-122"/>
                <a:ea typeface="微软雅黑" panose="020B0503020204020204" charset="-122"/>
              </a:rPr>
              <a:t>}</a:t>
            </a:r>
          </a:p>
          <a:p>
            <a:pPr eaLnBrk="1" fontAlgn="auto" hangingPunct="1">
              <a:spcBef>
                <a:spcPts val="0"/>
              </a:spcBef>
              <a:spcAft>
                <a:spcPts val="0"/>
              </a:spcAft>
            </a:pPr>
            <a:endParaRPr dirty="0" sz="1800" lang="en-US">
              <a:solidFill>
                <a:srgbClr val="000000"/>
              </a:solidFill>
              <a:latin typeface="微软雅黑" panose="020B0503020204020204" charset="-122"/>
              <a:ea typeface="微软雅黑" panose="020B0503020204020204" charset="-122"/>
            </a:endParaRPr>
          </a:p>
          <a:p>
            <a:pPr eaLnBrk="1" fontAlgn="auto" hangingPunct="1">
              <a:spcBef>
                <a:spcPts val="0"/>
              </a:spcBef>
              <a:spcAft>
                <a:spcPts val="0"/>
              </a:spcAft>
            </a:pPr>
            <a:r>
              <a:rPr dirty="0" sz="1800" lang="en-US" err="1">
                <a:solidFill>
                  <a:srgbClr val="000000"/>
                </a:solidFill>
                <a:latin typeface="微软雅黑" panose="020B0503020204020204" charset="-122"/>
                <a:ea typeface="微软雅黑" panose="020B0503020204020204" charset="-122"/>
              </a:rPr>
              <a:t>Int</a:t>
            </a:r>
            <a:r>
              <a:rPr dirty="0" sz="1800" lang="en-US">
                <a:solidFill>
                  <a:srgbClr val="000000"/>
                </a:solidFill>
                <a:latin typeface="微软雅黑" panose="020B0503020204020204" charset="-122"/>
                <a:ea typeface="微软雅黑" panose="020B0503020204020204" charset="-122"/>
              </a:rPr>
              <a:t> main()</a:t>
            </a:r>
          </a:p>
          <a:p>
            <a:pPr eaLnBrk="1" fontAlgn="auto" hangingPunct="1">
              <a:spcBef>
                <a:spcPts val="0"/>
              </a:spcBef>
              <a:spcAft>
                <a:spcPts val="0"/>
              </a:spcAft>
            </a:pPr>
            <a:r>
              <a:rPr dirty="0" sz="1800" lang="en-US">
                <a:solidFill>
                  <a:srgbClr val="000000"/>
                </a:solidFill>
                <a:latin typeface="微软雅黑" panose="020B0503020204020204" charset="-122"/>
                <a:ea typeface="微软雅黑" panose="020B0503020204020204" charset="-122"/>
              </a:rPr>
              <a:t>{  </a:t>
            </a:r>
            <a:r>
              <a:rPr dirty="0" sz="1800" lang="en-US" err="1">
                <a:solidFill>
                  <a:srgbClr val="000000"/>
                </a:solidFill>
                <a:latin typeface="微软雅黑" panose="020B0503020204020204" charset="-122"/>
                <a:ea typeface="微软雅黑" panose="020B0503020204020204" charset="-122"/>
              </a:rPr>
              <a:t>int</a:t>
            </a:r>
            <a:r>
              <a:rPr dirty="0" sz="1800" lang="en-US">
                <a:solidFill>
                  <a:srgbClr val="000000"/>
                </a:solidFill>
                <a:latin typeface="微软雅黑" panose="020B0503020204020204" charset="-122"/>
                <a:ea typeface="微软雅黑" panose="020B0503020204020204" charset="-122"/>
              </a:rPr>
              <a:t> NW = 5000;</a:t>
            </a:r>
          </a:p>
          <a:p>
            <a:pPr eaLnBrk="1" fontAlgn="auto" hangingPunct="1">
              <a:spcBef>
                <a:spcPts val="0"/>
              </a:spcBef>
              <a:spcAft>
                <a:spcPts val="0"/>
              </a:spcAft>
            </a:pPr>
            <a:r>
              <a:rPr dirty="0" sz="1800" lang="en-US">
                <a:solidFill>
                  <a:srgbClr val="000000"/>
                </a:solidFill>
                <a:latin typeface="微软雅黑" panose="020B0503020204020204" charset="-122"/>
                <a:ea typeface="微软雅黑" panose="020B0503020204020204" charset="-122"/>
              </a:rPr>
              <a:t>   #pragma </a:t>
            </a:r>
            <a:r>
              <a:rPr dirty="0" sz="1800" lang="en-US" err="1">
                <a:solidFill>
                  <a:srgbClr val="000000"/>
                </a:solidFill>
                <a:latin typeface="微软雅黑" panose="020B0503020204020204" charset="-122"/>
                <a:ea typeface="微软雅黑" panose="020B0503020204020204" charset="-122"/>
              </a:rPr>
              <a:t>omp</a:t>
            </a:r>
            <a:r>
              <a:rPr dirty="0" sz="1800" lang="en-US">
                <a:solidFill>
                  <a:srgbClr val="000000"/>
                </a:solidFill>
                <a:latin typeface="微软雅黑" panose="020B0503020204020204" charset="-122"/>
                <a:ea typeface="微软雅黑" panose="020B0503020204020204" charset="-122"/>
              </a:rPr>
              <a:t> parallel</a:t>
            </a:r>
          </a:p>
          <a:p>
            <a:pPr eaLnBrk="1" fontAlgn="auto" hangingPunct="1">
              <a:spcBef>
                <a:spcPts val="0"/>
              </a:spcBef>
              <a:spcAft>
                <a:spcPts val="0"/>
              </a:spcAft>
            </a:pPr>
            <a:r>
              <a:rPr dirty="0" sz="1800" lang="en-US">
                <a:solidFill>
                  <a:srgbClr val="000000"/>
                </a:solidFill>
                <a:latin typeface="微软雅黑" panose="020B0503020204020204" charset="-122"/>
                <a:ea typeface="微软雅黑" panose="020B0503020204020204" charset="-122"/>
              </a:rPr>
              <a:t>   { </a:t>
            </a:r>
          </a:p>
          <a:p>
            <a:pPr eaLnBrk="1" fontAlgn="auto" hangingPunct="1">
              <a:spcBef>
                <a:spcPts val="0"/>
              </a:spcBef>
              <a:spcAft>
                <a:spcPts val="0"/>
              </a:spcAft>
            </a:pPr>
            <a:r>
              <a:rPr dirty="0" sz="1800" lang="en-US">
                <a:solidFill>
                  <a:srgbClr val="000000"/>
                </a:solidFill>
                <a:latin typeface="微软雅黑" panose="020B0503020204020204" charset="-122"/>
                <a:ea typeface="微软雅黑" panose="020B0503020204020204" charset="-122"/>
              </a:rPr>
              <a:t>       #pragma </a:t>
            </a:r>
            <a:r>
              <a:rPr dirty="0" sz="1800" lang="en-US" err="1">
                <a:solidFill>
                  <a:srgbClr val="000000"/>
                </a:solidFill>
                <a:latin typeface="微软雅黑" panose="020B0503020204020204" charset="-122"/>
                <a:ea typeface="微软雅黑" panose="020B0503020204020204" charset="-122"/>
              </a:rPr>
              <a:t>omp</a:t>
            </a:r>
            <a:r>
              <a:rPr dirty="0" sz="1800" lang="en-US">
                <a:solidFill>
                  <a:srgbClr val="000000"/>
                </a:solidFill>
                <a:latin typeface="微软雅黑" panose="020B0503020204020204" charset="-122"/>
                <a:ea typeface="微软雅黑" panose="020B0503020204020204" charset="-122"/>
              </a:rPr>
              <a:t> single</a:t>
            </a:r>
          </a:p>
          <a:p>
            <a:pPr eaLnBrk="1" fontAlgn="auto" hangingPunct="1">
              <a:spcBef>
                <a:spcPts val="0"/>
              </a:spcBef>
              <a:spcAft>
                <a:spcPts val="0"/>
              </a:spcAft>
            </a:pPr>
            <a:r>
              <a:rPr dirty="0" sz="1800" lang="en-US">
                <a:solidFill>
                  <a:srgbClr val="000000"/>
                </a:solidFill>
                <a:latin typeface="微软雅黑" panose="020B0503020204020204" charset="-122"/>
                <a:ea typeface="微软雅黑" panose="020B0503020204020204" charset="-122"/>
              </a:rPr>
              <a:t>             fib(NW);</a:t>
            </a:r>
          </a:p>
          <a:p>
            <a:pPr eaLnBrk="1" fontAlgn="auto" hangingPunct="1">
              <a:spcBef>
                <a:spcPts val="0"/>
              </a:spcBef>
              <a:spcAft>
                <a:spcPts val="0"/>
              </a:spcAft>
            </a:pPr>
            <a:r>
              <a:rPr dirty="0" sz="1800" lang="en-US">
                <a:solidFill>
                  <a:srgbClr val="000000"/>
                </a:solidFill>
                <a:latin typeface="微软雅黑" panose="020B0503020204020204" charset="-122"/>
                <a:ea typeface="微软雅黑" panose="020B0503020204020204" charset="-122"/>
              </a:rPr>
              <a:t>   }</a:t>
            </a:r>
          </a:p>
          <a:p>
            <a:pPr eaLnBrk="1" fontAlgn="auto" hangingPunct="1">
              <a:spcBef>
                <a:spcPts val="0"/>
              </a:spcBef>
              <a:spcAft>
                <a:spcPts val="0"/>
              </a:spcAft>
            </a:pPr>
            <a:r>
              <a:rPr dirty="0" sz="1800" lang="en-US">
                <a:solidFill>
                  <a:srgbClr val="000000"/>
                </a:solidFill>
                <a:latin typeface="微软雅黑" panose="020B0503020204020204" charset="-122"/>
                <a:ea typeface="微软雅黑" panose="020B0503020204020204" charset="-122"/>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364" name=""/>
        <p:cNvGrpSpPr/>
        <p:nvPr/>
      </p:nvGrpSpPr>
      <p:grpSpPr>
        <a:xfrm>
          <a:off x="0" y="0"/>
          <a:ext cx="0" cy="0"/>
          <a:chOff x="0" y="0"/>
          <a:chExt cx="0" cy="0"/>
        </a:xfrm>
      </p:grpSpPr>
      <p:sp>
        <p:nvSpPr>
          <p:cNvPr id="1049536"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分治法</a:t>
            </a:r>
            <a:r>
              <a:rPr altLang="zh-CN" dirty="0" lang="en-US">
                <a:latin typeface="微软雅黑" panose="020B0503020204020204" charset="-122"/>
                <a:ea typeface="微软雅黑" panose="020B0503020204020204" charset="-122"/>
                <a:cs typeface="MS PGothic" panose="020B0600070205080204" pitchFamily="-96" charset="-128"/>
              </a:rPr>
              <a:t> Divide and conquer</a:t>
            </a:r>
          </a:p>
        </p:txBody>
      </p:sp>
      <p:sp>
        <p:nvSpPr>
          <p:cNvPr id="1049537"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538" name="内容占位符 2"/>
          <p:cNvSpPr>
            <a:spLocks noGrp="1"/>
          </p:cNvSpPr>
          <p:nvPr>
            <p:ph idx="1"/>
          </p:nvPr>
        </p:nvSpPr>
        <p:spPr>
          <a:xfrm>
            <a:off x="457200" y="990600"/>
            <a:ext cx="7896225" cy="5343525"/>
          </a:xfrm>
        </p:spPr>
        <p:txBody>
          <a:bodyPr/>
          <a:p>
            <a:r>
              <a:rPr altLang="en-US" dirty="0" lang="zh-CN">
                <a:latin typeface="微软雅黑" panose="020B0503020204020204" charset="-122"/>
                <a:ea typeface="微软雅黑" panose="020B0503020204020204" charset="-122"/>
              </a:rPr>
              <a:t>将问题分解为更小的子问题；继续，直到可以直接解决子问题</a:t>
            </a:r>
          </a:p>
        </p:txBody>
      </p:sp>
      <p:pic>
        <p:nvPicPr>
          <p:cNvPr id="2097159" name="Picture 2" descr="lecture7_nbody_spectral"/>
          <p:cNvPicPr>
            <a:picLocks noChangeAspect="1" noChangeArrowheads="1"/>
          </p:cNvPicPr>
          <p:nvPr>
            <p:custDataLst>
              <p:tags r:id="rId2"/>
            </p:custDataLst>
          </p:nvPr>
        </p:nvPicPr>
        <p:blipFill>
          <a:blip xmlns:r="http://schemas.openxmlformats.org/officeDocument/2006/relationships" r:embed="rId3" cstate="print"/>
          <a:srcRect/>
          <a:stretch>
            <a:fillRect/>
          </a:stretch>
        </p:blipFill>
        <p:spPr bwMode="auto">
          <a:xfrm>
            <a:off x="228600" y="1946891"/>
            <a:ext cx="6019800" cy="4305300"/>
          </a:xfrm>
          <a:prstGeom prst="rect"/>
          <a:noFill/>
        </p:spPr>
      </p:pic>
      <p:sp>
        <p:nvSpPr>
          <p:cNvPr id="1049539" name="Rectangle 6"/>
          <p:cNvSpPr>
            <a:spLocks noChangeArrowheads="1"/>
          </p:cNvSpPr>
          <p:nvPr>
            <p:custDataLst>
              <p:tags r:id="rId4"/>
            </p:custDataLst>
          </p:nvPr>
        </p:nvSpPr>
        <p:spPr bwMode="auto">
          <a:xfrm>
            <a:off x="5715000" y="1981200"/>
            <a:ext cx="3292475" cy="3063875"/>
          </a:xfrm>
          <a:prstGeom prst="rect"/>
          <a:noFill/>
          <a:ln w="9525">
            <a:noFill/>
            <a:miter lim="800000"/>
          </a:ln>
          <a:effectLst/>
        </p:spPr>
        <p:txBody>
          <a:bodyPr/>
          <a:p>
            <a:pPr defTabSz="457200" eaLnBrk="1" fontAlgn="auto" hangingPunct="1" indent="-342900" marL="342900">
              <a:spcBef>
                <a:spcPct val="20000"/>
              </a:spcBef>
              <a:spcAft>
                <a:spcPts val="0"/>
              </a:spcAft>
              <a:buClr>
                <a:srgbClr val="BBE0E3"/>
              </a:buClr>
              <a:buSzPct val="75000"/>
              <a:buFont typeface="Wingdings" panose="05000000000000000000" pitchFamily="2" charset="2"/>
              <a:buChar char="n"/>
            </a:pPr>
            <a:r>
              <a:rPr altLang="en-US" dirty="0" sz="2000" lang="zh-CN">
                <a:solidFill>
                  <a:srgbClr val="000000"/>
                </a:solidFill>
                <a:latin typeface="微软雅黑" panose="020B0503020204020204" charset="-122"/>
                <a:ea typeface="微软雅黑" panose="020B0503020204020204" charset="-122"/>
                <a:cs typeface="Arial" panose="020B0604020202020204" pitchFamily="34" charset="0"/>
              </a:rPr>
              <a:t>执行时机</a:t>
            </a:r>
            <a:r>
              <a:rPr dirty="0" sz="2000" lang="en-US">
                <a:solidFill>
                  <a:srgbClr val="000000"/>
                </a:solidFill>
                <a:latin typeface="微软雅黑" panose="020B0503020204020204" charset="-122"/>
                <a:ea typeface="微软雅黑" panose="020B0503020204020204" charset="-122"/>
                <a:cs typeface="Arial" panose="020B0604020202020204" pitchFamily="34" charset="0"/>
              </a:rPr>
              <a:t>3</a:t>
            </a:r>
            <a:r>
              <a:rPr altLang="en-US" dirty="0" sz="2000" lang="zh-CN">
                <a:solidFill>
                  <a:srgbClr val="000000"/>
                </a:solidFill>
                <a:latin typeface="微软雅黑" panose="020B0503020204020204" charset="-122"/>
                <a:ea typeface="微软雅黑" panose="020B0503020204020204" charset="-122"/>
                <a:cs typeface="Arial" panose="020B0604020202020204" pitchFamily="34" charset="0"/>
              </a:rPr>
              <a:t>种选择</a:t>
            </a:r>
            <a:r>
              <a:rPr dirty="0" sz="2000" lang="en-US">
                <a:solidFill>
                  <a:srgbClr val="000000"/>
                </a:solidFill>
                <a:latin typeface="微软雅黑" panose="020B0503020204020204" charset="-122"/>
                <a:ea typeface="微软雅黑" panose="020B0503020204020204" charset="-122"/>
                <a:cs typeface="Arial" panose="020B0604020202020204" pitchFamily="34" charset="0"/>
              </a:rPr>
              <a:t>：</a:t>
            </a:r>
          </a:p>
          <a:p>
            <a:pPr defTabSz="457200" eaLnBrk="1" fontAlgn="auto" hangingPunct="1" indent="-342900" lvl="1" marL="800100">
              <a:spcBef>
                <a:spcPct val="20000"/>
              </a:spcBef>
              <a:spcAft>
                <a:spcPts val="0"/>
              </a:spcAft>
              <a:buClr>
                <a:srgbClr val="BBE0E3"/>
              </a:buClr>
              <a:buSzPct val="75000"/>
              <a:buFont typeface="Wingdings" panose="05000000000000000000" pitchFamily="2" charset="2"/>
              <a:buChar char="n"/>
            </a:pPr>
            <a:r>
              <a:rPr dirty="0" sz="2000" lang="en-US">
                <a:solidFill>
                  <a:srgbClr val="000000"/>
                </a:solidFill>
                <a:latin typeface="微软雅黑" panose="020B0503020204020204" charset="-122"/>
                <a:ea typeface="微软雅黑" panose="020B0503020204020204" charset="-122"/>
                <a:cs typeface="Arial" panose="020B0604020202020204" pitchFamily="34" charset="0"/>
              </a:rPr>
              <a:t>在分解成子问题时进行工作</a:t>
            </a:r>
          </a:p>
          <a:p>
            <a:pPr defTabSz="457200" eaLnBrk="1" fontAlgn="auto" hangingPunct="1" indent="-342900" lvl="1" marL="800100">
              <a:spcBef>
                <a:spcPct val="20000"/>
              </a:spcBef>
              <a:spcAft>
                <a:spcPts val="0"/>
              </a:spcAft>
              <a:buClr>
                <a:srgbClr val="BBE0E3"/>
              </a:buClr>
              <a:buSzPct val="75000"/>
              <a:buFont typeface="Wingdings" panose="05000000000000000000" pitchFamily="2" charset="2"/>
              <a:buChar char="n"/>
            </a:pPr>
            <a:r>
              <a:rPr dirty="0" sz="2000" lang="en-US">
                <a:solidFill>
                  <a:srgbClr val="000000"/>
                </a:solidFill>
                <a:latin typeface="微软雅黑" panose="020B0503020204020204" charset="-122"/>
                <a:ea typeface="微软雅黑" panose="020B0503020204020204" charset="-122"/>
                <a:cs typeface="Arial" panose="020B0604020202020204" pitchFamily="34" charset="0"/>
              </a:rPr>
              <a:t>只在</a:t>
            </a:r>
            <a:r>
              <a:rPr altLang="en-US" dirty="0" sz="2000" lang="zh-CN">
                <a:solidFill>
                  <a:srgbClr val="000000"/>
                </a:solidFill>
                <a:latin typeface="微软雅黑" panose="020B0503020204020204" charset="-122"/>
                <a:ea typeface="微软雅黑" panose="020B0503020204020204" charset="-122"/>
                <a:cs typeface="Arial" panose="020B0604020202020204" pitchFamily="34" charset="0"/>
              </a:rPr>
              <a:t>叶子节点</a:t>
            </a:r>
            <a:r>
              <a:rPr dirty="0" sz="2000" lang="en-US">
                <a:solidFill>
                  <a:srgbClr val="000000"/>
                </a:solidFill>
                <a:latin typeface="微软雅黑" panose="020B0503020204020204" charset="-122"/>
                <a:ea typeface="微软雅黑" panose="020B0503020204020204" charset="-122"/>
                <a:cs typeface="Arial" panose="020B0604020202020204" pitchFamily="34" charset="0"/>
              </a:rPr>
              <a:t>处工作</a:t>
            </a:r>
          </a:p>
          <a:p>
            <a:pPr defTabSz="457200" eaLnBrk="1" fontAlgn="auto" hangingPunct="1" indent="-342900" lvl="1" marL="800100">
              <a:spcBef>
                <a:spcPct val="20000"/>
              </a:spcBef>
              <a:spcAft>
                <a:spcPts val="0"/>
              </a:spcAft>
              <a:buClr>
                <a:srgbClr val="BBE0E3"/>
              </a:buClr>
              <a:buSzPct val="75000"/>
              <a:buFont typeface="Wingdings" panose="05000000000000000000" pitchFamily="2" charset="2"/>
              <a:buChar char="n"/>
            </a:pPr>
            <a:r>
              <a:rPr dirty="0" sz="2000" lang="en-US">
                <a:solidFill>
                  <a:srgbClr val="000000"/>
                </a:solidFill>
                <a:latin typeface="微软雅黑" panose="020B0503020204020204" charset="-122"/>
                <a:ea typeface="微软雅黑" panose="020B0503020204020204" charset="-122"/>
                <a:cs typeface="Arial" panose="020B0604020202020204" pitchFamily="34" charset="0"/>
              </a:rPr>
              <a:t>在</a:t>
            </a:r>
            <a:r>
              <a:rPr altLang="en-US" dirty="0" sz="2000" lang="zh-CN">
                <a:solidFill>
                  <a:srgbClr val="000000"/>
                </a:solidFill>
                <a:latin typeface="微软雅黑" panose="020B0503020204020204" charset="-122"/>
                <a:ea typeface="微软雅黑" panose="020B0503020204020204" charset="-122"/>
                <a:cs typeface="Arial" panose="020B0604020202020204" pitchFamily="34" charset="0"/>
              </a:rPr>
              <a:t>结合</a:t>
            </a:r>
            <a:r>
              <a:rPr dirty="0" sz="2000" lang="en-US" err="1">
                <a:solidFill>
                  <a:srgbClr val="000000"/>
                </a:solidFill>
                <a:latin typeface="微软雅黑" panose="020B0503020204020204" charset="-122"/>
                <a:ea typeface="微软雅黑" panose="020B0503020204020204" charset="-122"/>
                <a:cs typeface="Arial" panose="020B0604020202020204" pitchFamily="34" charset="0"/>
              </a:rPr>
              <a:t>的同时工作</a:t>
            </a:r>
            <a:endParaRPr dirty="0" sz="2000" lang="en-US">
              <a:solidFill>
                <a:srgbClr val="000000"/>
              </a:solidFill>
              <a:latin typeface="微软雅黑" panose="020B0503020204020204" charset="-122"/>
              <a:ea typeface="微软雅黑" panose="020B0503020204020204" charset="-122"/>
              <a:cs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367" name=""/>
        <p:cNvGrpSpPr/>
        <p:nvPr/>
      </p:nvGrpSpPr>
      <p:grpSpPr>
        <a:xfrm>
          <a:off x="0" y="0"/>
          <a:ext cx="0" cy="0"/>
          <a:chOff x="0" y="0"/>
          <a:chExt cx="0" cy="0"/>
        </a:xfrm>
      </p:grpSpPr>
      <p:sp>
        <p:nvSpPr>
          <p:cNvPr id="1049543"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同步</a:t>
            </a:r>
          </a:p>
        </p:txBody>
      </p:sp>
      <p:sp>
        <p:nvSpPr>
          <p:cNvPr id="1049544"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545" name="Rectangle 3"/>
          <p:cNvSpPr>
            <a:spLocks noGrp="1" noChangeArrowheads="1"/>
          </p:cNvSpPr>
          <p:nvPr>
            <p:ph type="body" idx="1"/>
            <p:custDataLst>
              <p:tags r:id="rId2"/>
            </p:custDataLst>
          </p:nvPr>
        </p:nvSpPr>
        <p:spPr>
          <a:xfrm>
            <a:off x="387350" y="2133600"/>
            <a:ext cx="8278813" cy="3435350"/>
          </a:xfrm>
          <a:noFill/>
        </p:spPr>
        <p:txBody>
          <a:bodyPr/>
          <a:p>
            <a:pPr eaLnBrk="1" hangingPunct="1">
              <a:lnSpc>
                <a:spcPct val="94000"/>
              </a:lnSpc>
            </a:pPr>
            <a:r>
              <a:rPr altLang="en-US" dirty="0" lang="zh-CN">
                <a:latin typeface="微软雅黑" panose="020B0503020204020204" charset="-122"/>
                <a:ea typeface="微软雅黑" panose="020B0503020204020204" charset="-122"/>
              </a:rPr>
              <a:t>高级同步</a:t>
            </a:r>
            <a:r>
              <a:rPr altLang="zh-CN" dirty="0" lang="en-US">
                <a:latin typeface="微软雅黑" panose="020B0503020204020204" charset="-122"/>
                <a:ea typeface="微软雅黑" panose="020B0503020204020204" charset="-122"/>
              </a:rPr>
              <a:t>:</a:t>
            </a:r>
          </a:p>
          <a:p>
            <a:pPr eaLnBrk="1" hangingPunct="1" lvl="2">
              <a:lnSpc>
                <a:spcPct val="94000"/>
              </a:lnSpc>
            </a:pPr>
            <a:r>
              <a:rPr altLang="zh-CN" b="1" dirty="0" sz="2400" lang="en-US">
                <a:solidFill>
                  <a:srgbClr val="C00000"/>
                </a:solidFill>
                <a:latin typeface="微软雅黑" panose="020B0503020204020204" charset="-122"/>
                <a:ea typeface="微软雅黑" panose="020B0503020204020204" charset="-122"/>
              </a:rPr>
              <a:t>critical</a:t>
            </a:r>
          </a:p>
          <a:p>
            <a:pPr eaLnBrk="1" hangingPunct="1" lvl="2">
              <a:lnSpc>
                <a:spcPct val="94000"/>
              </a:lnSpc>
            </a:pPr>
            <a:r>
              <a:rPr altLang="zh-CN" b="1" dirty="0" sz="2400" lang="en-US">
                <a:solidFill>
                  <a:srgbClr val="C00000"/>
                </a:solidFill>
                <a:latin typeface="微软雅黑" panose="020B0503020204020204" charset="-122"/>
                <a:ea typeface="微软雅黑" panose="020B0503020204020204" charset="-122"/>
              </a:rPr>
              <a:t>barrier</a:t>
            </a:r>
          </a:p>
          <a:p>
            <a:pPr eaLnBrk="1" hangingPunct="1" lvl="2">
              <a:lnSpc>
                <a:spcPct val="94000"/>
              </a:lnSpc>
            </a:pPr>
            <a:r>
              <a:rPr altLang="zh-CN" dirty="0" sz="2400" lang="en-US">
                <a:latin typeface="微软雅黑" panose="020B0503020204020204" charset="-122"/>
                <a:ea typeface="微软雅黑" panose="020B0503020204020204" charset="-122"/>
              </a:rPr>
              <a:t>atomic</a:t>
            </a:r>
          </a:p>
          <a:p>
            <a:pPr eaLnBrk="1" hangingPunct="1" lvl="2">
              <a:lnSpc>
                <a:spcPct val="94000"/>
              </a:lnSpc>
            </a:pPr>
            <a:r>
              <a:rPr altLang="zh-CN" dirty="0" sz="2400" lang="en-US">
                <a:latin typeface="微软雅黑" panose="020B0503020204020204" charset="-122"/>
                <a:ea typeface="微软雅黑" panose="020B0503020204020204" charset="-122"/>
              </a:rPr>
              <a:t>ordered</a:t>
            </a:r>
          </a:p>
          <a:p>
            <a:pPr eaLnBrk="1" hangingPunct="1">
              <a:lnSpc>
                <a:spcPct val="94000"/>
              </a:lnSpc>
            </a:pPr>
            <a:r>
              <a:rPr altLang="en-US" dirty="0" lang="zh-CN">
                <a:latin typeface="微软雅黑" panose="020B0503020204020204" charset="-122"/>
                <a:ea typeface="微软雅黑" panose="020B0503020204020204" charset="-122"/>
              </a:rPr>
              <a:t>低级同步：</a:t>
            </a:r>
            <a:endParaRPr altLang="zh-CN" dirty="0" lang="en-US">
              <a:latin typeface="微软雅黑" panose="020B0503020204020204" charset="-122"/>
              <a:ea typeface="微软雅黑" panose="020B0503020204020204" charset="-122"/>
            </a:endParaRPr>
          </a:p>
          <a:p>
            <a:pPr eaLnBrk="1" hangingPunct="1" lvl="2">
              <a:lnSpc>
                <a:spcPct val="94000"/>
              </a:lnSpc>
            </a:pPr>
            <a:r>
              <a:rPr altLang="zh-CN" dirty="0" sz="2400" lang="en-US">
                <a:latin typeface="微软雅黑" panose="020B0503020204020204" charset="-122"/>
                <a:ea typeface="微软雅黑" panose="020B0503020204020204" charset="-122"/>
              </a:rPr>
              <a:t>flush</a:t>
            </a:r>
          </a:p>
          <a:p>
            <a:pPr eaLnBrk="1" hangingPunct="1" lvl="2">
              <a:lnSpc>
                <a:spcPct val="94000"/>
              </a:lnSpc>
            </a:pPr>
            <a:r>
              <a:rPr altLang="zh-CN" dirty="0" sz="2400" lang="en-US">
                <a:latin typeface="微软雅黑" panose="020B0503020204020204" charset="-122"/>
                <a:ea typeface="微软雅黑" panose="020B0503020204020204" charset="-122"/>
              </a:rPr>
              <a:t>locks (both simple and nested)</a:t>
            </a:r>
          </a:p>
        </p:txBody>
      </p:sp>
      <p:sp>
        <p:nvSpPr>
          <p:cNvPr id="1049546" name="Text Box 6"/>
          <p:cNvSpPr txBox="1">
            <a:spLocks noChangeArrowheads="1"/>
          </p:cNvSpPr>
          <p:nvPr>
            <p:custDataLst>
              <p:tags r:id="rId3"/>
            </p:custDataLst>
          </p:nvPr>
        </p:nvSpPr>
        <p:spPr bwMode="auto">
          <a:xfrm>
            <a:off x="4953000" y="1600200"/>
            <a:ext cx="3527425" cy="706755"/>
          </a:xfrm>
          <a:prstGeom prst="rect"/>
          <a:solidFill>
            <a:srgbClr val="FFFFE7"/>
          </a:solidFill>
          <a:ln w="12700">
            <a:solidFill>
              <a:schemeClr val="bg2"/>
            </a:solidFill>
            <a:miter lim="800000"/>
            <a:headEnd type="none" w="sm" len="sm"/>
            <a:tailEnd type="none" w="sm" len="sm"/>
          </a:ln>
        </p:spPr>
        <p:txBody>
          <a:bodyPr>
            <a:spAutoFit/>
          </a:bodyPr>
          <a:p>
            <a:pPr eaLnBrk="1" fontAlgn="auto" hangingPunct="1">
              <a:spcBef>
                <a:spcPct val="50000"/>
              </a:spcBef>
              <a:spcAft>
                <a:spcPts val="0"/>
              </a:spcAft>
            </a:pPr>
            <a:r>
              <a:rPr dirty="0" sz="2000" lang="en-US">
                <a:solidFill>
                  <a:srgbClr val="000000"/>
                </a:solidFill>
                <a:latin typeface="微软雅黑" panose="020B0503020204020204" charset="-122"/>
                <a:ea typeface="微软雅黑" panose="020B0503020204020204" charset="-122"/>
              </a:rPr>
              <a:t>同步用于施加顺序约束并保护对共享数据的访问</a:t>
            </a:r>
          </a:p>
        </p:txBody>
      </p:sp>
      <p:sp>
        <p:nvSpPr>
          <p:cNvPr id="1049547" name="Text Box 6"/>
          <p:cNvSpPr txBox="1">
            <a:spLocks noChangeArrowheads="1"/>
          </p:cNvSpPr>
          <p:nvPr>
            <p:custDataLst>
              <p:tags r:id="rId4"/>
            </p:custDataLst>
          </p:nvPr>
        </p:nvSpPr>
        <p:spPr bwMode="auto">
          <a:xfrm>
            <a:off x="3133211" y="2743109"/>
            <a:ext cx="2014328" cy="398780"/>
          </a:xfrm>
          <a:prstGeom prst="rect"/>
          <a:solidFill>
            <a:schemeClr val="bg1"/>
          </a:solidFill>
          <a:ln w="12700">
            <a:solidFill>
              <a:schemeClr val="bg2"/>
            </a:solidFill>
            <a:miter lim="800000"/>
            <a:headEnd type="none" w="sm" len="sm"/>
            <a:tailEnd type="none" w="sm" len="sm"/>
          </a:ln>
        </p:spPr>
        <p:txBody>
          <a:bodyPr wrap="square">
            <a:spAutoFit/>
          </a:bodyPr>
          <a:p>
            <a:pPr eaLnBrk="1" fontAlgn="auto" hangingPunct="1">
              <a:spcBef>
                <a:spcPct val="50000"/>
              </a:spcBef>
              <a:spcAft>
                <a:spcPts val="0"/>
              </a:spcAft>
            </a:pPr>
            <a:r>
              <a:rPr altLang="en-US" dirty="0" sz="2000" lang="zh-CN">
                <a:solidFill>
                  <a:srgbClr val="000000"/>
                </a:solidFill>
                <a:latin typeface="微软雅黑" panose="020B0503020204020204" charset="-122"/>
                <a:ea typeface="微软雅黑" panose="020B0503020204020204" charset="-122"/>
              </a:rPr>
              <a:t>前面介绍过</a:t>
            </a:r>
          </a:p>
        </p:txBody>
      </p:sp>
      <p:sp>
        <p:nvSpPr>
          <p:cNvPr id="1049548" name="Right Brace 2"/>
          <p:cNvSpPr/>
          <p:nvPr>
            <p:custDataLst>
              <p:tags r:id="rId5"/>
            </p:custDataLst>
          </p:nvPr>
        </p:nvSpPr>
        <p:spPr bwMode="auto">
          <a:xfrm>
            <a:off x="2667288" y="2590899"/>
            <a:ext cx="465518" cy="743900"/>
          </a:xfrm>
          <a:prstGeom prst="rightBrace"/>
          <a:noFill/>
          <a:ln w="19050" cap="flat" cmpd="sng" algn="ctr">
            <a:solidFill>
              <a:schemeClr val="tx1"/>
            </a:solidFill>
            <a:prstDash val="solid"/>
            <a:round/>
            <a:headEnd type="none" w="med" len="med"/>
            <a:tailEnd type="none" w="med" len="med"/>
          </a:ln>
          <a:effectLst/>
        </p:spPr>
        <p:txBody>
          <a:bodyPr anchor="t" anchorCtr="0" bIns="45720" compatLnSpc="1" lIns="91440" numCol="1" rIns="91440" rtlCol="0" tIns="45720" vert="horz" wrap="square">
            <a:spAutoFit/>
          </a:bodyPr>
          <a:p>
            <a:pPr algn="ctr">
              <a:lnSpc>
                <a:spcPct val="80000"/>
              </a:lnSpc>
              <a:spcBef>
                <a:spcPct val="50000"/>
              </a:spcBef>
            </a:pPr>
            <a:endParaRPr sz="2000" lang="en-US">
              <a:solidFill>
                <a:srgbClr val="000000"/>
              </a:solidFill>
              <a:latin typeface="Verdana" panose="020B0604030504040204" pitchFamily="96"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370" name=""/>
        <p:cNvGrpSpPr/>
        <p:nvPr/>
      </p:nvGrpSpPr>
      <p:grpSpPr>
        <a:xfrm>
          <a:off x="0" y="0"/>
          <a:ext cx="0" cy="0"/>
          <a:chOff x="0" y="0"/>
          <a:chExt cx="0" cy="0"/>
        </a:xfrm>
      </p:grpSpPr>
      <p:sp>
        <p:nvSpPr>
          <p:cNvPr id="1049552"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同步：</a:t>
            </a:r>
            <a:r>
              <a:rPr altLang="zh-CN" dirty="0" lang="en-US">
                <a:latin typeface="微软雅黑" panose="020B0503020204020204" charset="-122"/>
                <a:ea typeface="微软雅黑" panose="020B0503020204020204" charset="-122"/>
                <a:cs typeface="MS PGothic" panose="020B0600070205080204" pitchFamily="-96" charset="-128"/>
              </a:rPr>
              <a:t>atomic</a:t>
            </a:r>
          </a:p>
        </p:txBody>
      </p:sp>
      <p:sp>
        <p:nvSpPr>
          <p:cNvPr id="1049553"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554" name="内容占位符 2"/>
          <p:cNvSpPr>
            <a:spLocks noGrp="1"/>
          </p:cNvSpPr>
          <p:nvPr>
            <p:ph idx="1"/>
          </p:nvPr>
        </p:nvSpPr>
        <p:spPr>
          <a:xfrm>
            <a:off x="457200" y="990600"/>
            <a:ext cx="7896225" cy="5343525"/>
          </a:xfrm>
        </p:spPr>
        <p:txBody>
          <a:bodyPr/>
          <a:p>
            <a:r>
              <a:rPr altLang="en-US" lang="zh-CN">
                <a:latin typeface="微软雅黑" panose="020B0503020204020204" charset="-122"/>
                <a:ea typeface="微软雅黑" panose="020B0503020204020204" charset="-122"/>
              </a:rPr>
              <a:t>Atomic提供互斥，但仅适用于制定内存位置的更新（以下示例中X的更新）</a:t>
            </a:r>
          </a:p>
        </p:txBody>
      </p:sp>
      <p:sp>
        <p:nvSpPr>
          <p:cNvPr id="1049555" name="Rectangle 8"/>
          <p:cNvSpPr>
            <a:spLocks noChangeArrowheads="1"/>
          </p:cNvSpPr>
          <p:nvPr>
            <p:custDataLst>
              <p:tags r:id="rId2"/>
            </p:custDataLst>
          </p:nvPr>
        </p:nvSpPr>
        <p:spPr bwMode="auto">
          <a:xfrm>
            <a:off x="1143000" y="2613025"/>
            <a:ext cx="6565900" cy="3322955"/>
          </a:xfrm>
          <a:prstGeom prst="rect"/>
          <a:solidFill>
            <a:srgbClr val="F7FDFF"/>
          </a:solidFill>
          <a:ln w="9525">
            <a:noFill/>
            <a:miter lim="800000"/>
          </a:ln>
        </p:spPr>
        <p:txBody>
          <a:bodyPr bIns="46038" lIns="92075" rIns="92075" tIns="46038">
            <a:spAutoFit/>
          </a:bodyPr>
          <a:p>
            <a:pPr eaLnBrk="1" fontAlgn="auto" hangingPunct="1">
              <a:spcBef>
                <a:spcPct val="50000"/>
              </a:spcBef>
              <a:spcAft>
                <a:spcPts val="0"/>
              </a:spcAft>
            </a:pPr>
            <a:r>
              <a:rPr altLang="zh-CN" dirty="0" sz="2000" lang="en-US">
                <a:solidFill>
                  <a:srgbClr val="C00000"/>
                </a:solidFill>
                <a:latin typeface="微软雅黑" panose="020B0503020204020204" charset="-122"/>
                <a:ea typeface="微软雅黑" panose="020B0503020204020204" charset="-122"/>
              </a:rPr>
              <a:t>#pragma </a:t>
            </a:r>
            <a:r>
              <a:rPr altLang="zh-CN" dirty="0" sz="2000" lang="en-US" err="1">
                <a:solidFill>
                  <a:srgbClr val="C00000"/>
                </a:solidFill>
                <a:latin typeface="微软雅黑" panose="020B0503020204020204" charset="-122"/>
                <a:ea typeface="微软雅黑" panose="020B0503020204020204" charset="-122"/>
              </a:rPr>
              <a:t>omp</a:t>
            </a:r>
            <a:r>
              <a:rPr altLang="zh-CN" dirty="0" sz="2000" lang="en-US">
                <a:solidFill>
                  <a:srgbClr val="C00000"/>
                </a:solidFill>
                <a:latin typeface="微软雅黑" panose="020B0503020204020204" charset="-122"/>
                <a:ea typeface="微软雅黑" panose="020B0503020204020204" charset="-122"/>
              </a:rPr>
              <a:t> parallel</a:t>
            </a:r>
          </a:p>
          <a:p>
            <a:pPr eaLnBrk="1" fontAlgn="auto" hangingPunct="1">
              <a:spcBef>
                <a:spcPct val="50000"/>
              </a:spcBef>
              <a:spcAft>
                <a:spcPts val="0"/>
              </a:spcAft>
            </a:pPr>
            <a:r>
              <a:rPr altLang="zh-CN" dirty="0" sz="2000" lang="en-US">
                <a:solidFill>
                  <a:srgbClr val="000000"/>
                </a:solidFill>
                <a:latin typeface="微软雅黑" panose="020B0503020204020204" charset="-122"/>
                <a:ea typeface="微软雅黑" panose="020B0503020204020204" charset="-122"/>
              </a:rPr>
              <a:t>{ </a:t>
            </a:r>
            <a:br>
              <a:rPr altLang="zh-CN" dirty="0" sz="2000" lang="en-US">
                <a:solidFill>
                  <a:srgbClr val="000000"/>
                </a:solidFill>
                <a:latin typeface="微软雅黑" panose="020B0503020204020204" charset="-122"/>
                <a:ea typeface="微软雅黑" panose="020B0503020204020204" charset="-122"/>
              </a:rPr>
            </a:br>
            <a:r>
              <a:rPr altLang="zh-CN" dirty="0" sz="2000" lang="en-US">
                <a:solidFill>
                  <a:srgbClr val="000000"/>
                </a:solidFill>
                <a:latin typeface="微软雅黑" panose="020B0503020204020204" charset="-122"/>
                <a:ea typeface="微软雅黑" panose="020B0503020204020204" charset="-122"/>
              </a:rPr>
              <a:t>        double B; </a:t>
            </a:r>
          </a:p>
          <a:p>
            <a:pPr eaLnBrk="1" fontAlgn="auto" hangingPunct="1">
              <a:spcBef>
                <a:spcPct val="50000"/>
              </a:spcBef>
              <a:spcAft>
                <a:spcPts val="0"/>
              </a:spcAft>
            </a:pPr>
            <a:r>
              <a:rPr altLang="zh-CN" dirty="0" sz="2000" lang="en-US">
                <a:solidFill>
                  <a:srgbClr val="000000"/>
                </a:solidFill>
                <a:latin typeface="微软雅黑" panose="020B0503020204020204" charset="-122"/>
                <a:ea typeface="微软雅黑" panose="020B0503020204020204" charset="-122"/>
              </a:rPr>
              <a:t>        B =  DOIT();</a:t>
            </a:r>
          </a:p>
          <a:p>
            <a:pPr eaLnBrk="1" fontAlgn="auto" hangingPunct="1">
              <a:spcBef>
                <a:spcPct val="50000"/>
              </a:spcBef>
              <a:spcAft>
                <a:spcPts val="0"/>
              </a:spcAft>
            </a:pPr>
            <a:r>
              <a:rPr altLang="zh-CN" dirty="0" sz="2000" lang="en-US">
                <a:solidFill>
                  <a:srgbClr val="000000"/>
                </a:solidFill>
                <a:latin typeface="微软雅黑" panose="020B0503020204020204" charset="-122"/>
                <a:ea typeface="微软雅黑" panose="020B0503020204020204" charset="-122"/>
              </a:rPr>
              <a:t>         </a:t>
            </a:r>
          </a:p>
          <a:p>
            <a:pPr eaLnBrk="1" fontAlgn="auto" hangingPunct="1">
              <a:spcBef>
                <a:spcPct val="50000"/>
              </a:spcBef>
              <a:spcAft>
                <a:spcPts val="0"/>
              </a:spcAft>
            </a:pPr>
            <a:r>
              <a:rPr altLang="zh-CN" dirty="0" sz="2000" lang="en-US">
                <a:solidFill>
                  <a:srgbClr val="FFFF66"/>
                </a:solidFill>
                <a:latin typeface="微软雅黑" panose="020B0503020204020204" charset="-122"/>
                <a:ea typeface="微软雅黑" panose="020B0503020204020204" charset="-122"/>
              </a:rPr>
              <a:t> </a:t>
            </a:r>
            <a:r>
              <a:rPr altLang="zh-CN" dirty="0" sz="2000" lang="en-US">
                <a:solidFill>
                  <a:srgbClr val="C00000"/>
                </a:solidFill>
                <a:latin typeface="微软雅黑" panose="020B0503020204020204" charset="-122"/>
                <a:ea typeface="微软雅黑" panose="020B0503020204020204" charset="-122"/>
              </a:rPr>
              <a:t>#pragma </a:t>
            </a:r>
            <a:r>
              <a:rPr altLang="zh-CN" dirty="0" sz="2000" lang="en-US" err="1">
                <a:solidFill>
                  <a:srgbClr val="C00000"/>
                </a:solidFill>
                <a:latin typeface="微软雅黑" panose="020B0503020204020204" charset="-122"/>
                <a:ea typeface="微软雅黑" panose="020B0503020204020204" charset="-122"/>
              </a:rPr>
              <a:t>omp</a:t>
            </a:r>
            <a:r>
              <a:rPr altLang="zh-CN" dirty="0" sz="2000" lang="en-US">
                <a:solidFill>
                  <a:srgbClr val="C00000"/>
                </a:solidFill>
                <a:latin typeface="微软雅黑" panose="020B0503020204020204" charset="-122"/>
                <a:ea typeface="微软雅黑" panose="020B0503020204020204" charset="-122"/>
              </a:rPr>
              <a:t> atomic </a:t>
            </a:r>
            <a:br>
              <a:rPr altLang="zh-CN" dirty="0" sz="2000" lang="en-US">
                <a:solidFill>
                  <a:srgbClr val="C00000"/>
                </a:solidFill>
                <a:latin typeface="微软雅黑" panose="020B0503020204020204" charset="-122"/>
                <a:ea typeface="微软雅黑" panose="020B0503020204020204" charset="-122"/>
              </a:rPr>
            </a:br>
            <a:r>
              <a:rPr altLang="zh-CN" dirty="0" sz="2000" lang="en-US">
                <a:solidFill>
                  <a:srgbClr val="000000"/>
                </a:solidFill>
                <a:latin typeface="微软雅黑" panose="020B0503020204020204" charset="-122"/>
                <a:ea typeface="微软雅黑" panose="020B0503020204020204" charset="-122"/>
              </a:rPr>
              <a:t>	X +=  </a:t>
            </a:r>
            <a:r>
              <a:rPr altLang="zh-CN" dirty="0" sz="2000" lang="en-US" err="1">
                <a:solidFill>
                  <a:srgbClr val="000000"/>
                </a:solidFill>
                <a:latin typeface="微软雅黑" panose="020B0503020204020204" charset="-122"/>
                <a:ea typeface="微软雅黑" panose="020B0503020204020204" charset="-122"/>
              </a:rPr>
              <a:t>big_ugly</a:t>
            </a:r>
            <a:r>
              <a:rPr altLang="zh-CN" dirty="0" sz="2000" lang="en-US">
                <a:solidFill>
                  <a:srgbClr val="000000"/>
                </a:solidFill>
                <a:latin typeface="微软雅黑" panose="020B0503020204020204" charset="-122"/>
                <a:ea typeface="微软雅黑" panose="020B0503020204020204" charset="-122"/>
              </a:rPr>
              <a:t>(B);</a:t>
            </a:r>
          </a:p>
          <a:p>
            <a:pPr eaLnBrk="1" fontAlgn="auto" hangingPunct="1">
              <a:spcBef>
                <a:spcPct val="50000"/>
              </a:spcBef>
              <a:spcAft>
                <a:spcPts val="0"/>
              </a:spcAft>
            </a:pPr>
            <a:r>
              <a:rPr altLang="zh-CN" dirty="0" sz="2000" lang="en-US">
                <a:solidFill>
                  <a:srgbClr val="000000"/>
                </a:solidFill>
                <a:latin typeface="微软雅黑" panose="020B0503020204020204" charset="-122"/>
                <a:ea typeface="微软雅黑" panose="020B0503020204020204" charset="-122"/>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373" name=""/>
        <p:cNvGrpSpPr/>
        <p:nvPr/>
      </p:nvGrpSpPr>
      <p:grpSpPr>
        <a:xfrm>
          <a:off x="0" y="0"/>
          <a:ext cx="0" cy="0"/>
          <a:chOff x="0" y="0"/>
          <a:chExt cx="0" cy="0"/>
        </a:xfrm>
      </p:grpSpPr>
      <p:sp>
        <p:nvSpPr>
          <p:cNvPr id="1049559"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sym typeface="+mn-ea"/>
              </a:rPr>
              <a:t>同步：</a:t>
            </a:r>
            <a:r>
              <a:rPr altLang="zh-CN" dirty="0" lang="en-US">
                <a:latin typeface="微软雅黑" panose="020B0503020204020204" charset="-122"/>
                <a:ea typeface="微软雅黑" panose="020B0503020204020204" charset="-122"/>
                <a:cs typeface="MS PGothic" panose="020B0600070205080204" pitchFamily="-96" charset="-128"/>
                <a:sym typeface="+mn-ea"/>
              </a:rPr>
              <a:t>atomic</a:t>
            </a:r>
            <a:endParaRPr altLang="zh-CN" dirty="0" lang="en-US">
              <a:latin typeface="微软雅黑" panose="020B0503020204020204" charset="-122"/>
              <a:ea typeface="微软雅黑" panose="020B0503020204020204" charset="-122"/>
              <a:cs typeface="MS PGothic" panose="020B0600070205080204" pitchFamily="-96" charset="-128"/>
            </a:endParaRPr>
          </a:p>
        </p:txBody>
      </p:sp>
      <p:sp>
        <p:nvSpPr>
          <p:cNvPr id="1049560"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561" name="内容占位符 2"/>
          <p:cNvSpPr>
            <a:spLocks noGrp="1"/>
          </p:cNvSpPr>
          <p:nvPr>
            <p:ph idx="1"/>
          </p:nvPr>
        </p:nvSpPr>
        <p:spPr>
          <a:xfrm>
            <a:off x="457200" y="990600"/>
            <a:ext cx="7896225" cy="5343525"/>
          </a:xfrm>
        </p:spPr>
        <p:txBody>
          <a:bodyPr/>
          <a:p>
            <a:r>
              <a:rPr altLang="en-US" lang="zh-CN">
                <a:latin typeface="微软雅黑" panose="020B0503020204020204" charset="-122"/>
                <a:ea typeface="微软雅黑" panose="020B0503020204020204" charset="-122"/>
                <a:sym typeface="+mn-ea"/>
              </a:rPr>
              <a:t>Atomic提供互斥，但仅适用于制定内存位置的更新（以下示例中X的更新）</a:t>
            </a:r>
            <a:endParaRPr altLang="en-US" lang="zh-CN">
              <a:latin typeface="微软雅黑" panose="020B0503020204020204" charset="-122"/>
              <a:ea typeface="微软雅黑" panose="020B0503020204020204" charset="-122"/>
            </a:endParaRPr>
          </a:p>
          <a:p>
            <a:endParaRPr altLang="en-US" lang="zh-CN">
              <a:latin typeface="微软雅黑" panose="020B0503020204020204" charset="-122"/>
              <a:ea typeface="微软雅黑" panose="020B0503020204020204" charset="-122"/>
            </a:endParaRPr>
          </a:p>
        </p:txBody>
      </p:sp>
      <p:grpSp>
        <p:nvGrpSpPr>
          <p:cNvPr id="374" name="Group 9"/>
          <p:cNvGrpSpPr/>
          <p:nvPr/>
        </p:nvGrpSpPr>
        <p:grpSpPr bwMode="auto">
          <a:xfrm>
            <a:off x="1147763" y="2133600"/>
            <a:ext cx="7051675" cy="3324226"/>
            <a:chOff x="720" y="1646"/>
            <a:chExt cx="4442" cy="2094"/>
          </a:xfrm>
        </p:grpSpPr>
        <p:sp>
          <p:nvSpPr>
            <p:cNvPr id="1049562" name="Rectangle 8"/>
            <p:cNvSpPr>
              <a:spLocks noChangeArrowheads="1"/>
            </p:cNvSpPr>
            <p:nvPr>
              <p:custDataLst>
                <p:tags r:id="rId2"/>
              </p:custDataLst>
            </p:nvPr>
          </p:nvSpPr>
          <p:spPr bwMode="auto">
            <a:xfrm>
              <a:off x="720" y="1646"/>
              <a:ext cx="4136" cy="2094"/>
            </a:xfrm>
            <a:prstGeom prst="rect"/>
            <a:solidFill>
              <a:srgbClr val="F7FDFF"/>
            </a:solidFill>
            <a:ln w="9525">
              <a:noFill/>
              <a:miter lim="800000"/>
            </a:ln>
          </p:spPr>
          <p:txBody>
            <a:bodyPr bIns="46038" lIns="92075" rIns="92075" tIns="46038">
              <a:spAutoFit/>
            </a:bodyPr>
            <a:p>
              <a:pPr eaLnBrk="1" fontAlgn="auto" hangingPunct="1">
                <a:spcBef>
                  <a:spcPct val="50000"/>
                </a:spcBef>
                <a:spcAft>
                  <a:spcPts val="0"/>
                </a:spcAft>
              </a:pPr>
              <a:r>
                <a:rPr altLang="zh-CN" dirty="0" sz="2000" lang="en-US">
                  <a:solidFill>
                    <a:srgbClr val="C00000"/>
                  </a:solidFill>
                </a:rPr>
                <a:t>#pragma </a:t>
              </a:r>
              <a:r>
                <a:rPr altLang="zh-CN" dirty="0" sz="2000" lang="en-US" err="1">
                  <a:solidFill>
                    <a:srgbClr val="C00000"/>
                  </a:solidFill>
                </a:rPr>
                <a:t>omp</a:t>
              </a:r>
              <a:r>
                <a:rPr altLang="zh-CN" dirty="0" sz="2000" lang="en-US">
                  <a:solidFill>
                    <a:srgbClr val="C00000"/>
                  </a:solidFill>
                </a:rPr>
                <a:t> parallel</a:t>
              </a:r>
            </a:p>
            <a:p>
              <a:pPr eaLnBrk="1" fontAlgn="auto" hangingPunct="1">
                <a:spcBef>
                  <a:spcPct val="50000"/>
                </a:spcBef>
                <a:spcAft>
                  <a:spcPts val="0"/>
                </a:spcAft>
              </a:pPr>
              <a:r>
                <a:rPr altLang="zh-CN" dirty="0" sz="2000" lang="en-US">
                  <a:solidFill>
                    <a:srgbClr val="000000"/>
                  </a:solidFill>
                </a:rPr>
                <a:t>{ </a:t>
              </a:r>
              <a:br>
                <a:rPr altLang="zh-CN" dirty="0" sz="2000" lang="en-US">
                  <a:solidFill>
                    <a:srgbClr val="000000"/>
                  </a:solidFill>
                </a:rPr>
              </a:br>
              <a:r>
                <a:rPr altLang="zh-CN" dirty="0" sz="2000" lang="en-US">
                  <a:solidFill>
                    <a:srgbClr val="000000"/>
                  </a:solidFill>
                </a:rPr>
                <a:t>        double B, </a:t>
              </a:r>
              <a:r>
                <a:rPr altLang="zh-CN" dirty="0" sz="2000" lang="en-US" err="1">
                  <a:solidFill>
                    <a:srgbClr val="000000"/>
                  </a:solidFill>
                </a:rPr>
                <a:t>tmp</a:t>
              </a:r>
              <a:r>
                <a:rPr altLang="zh-CN" dirty="0" sz="2000" lang="en-US">
                  <a:solidFill>
                    <a:srgbClr val="000000"/>
                  </a:solidFill>
                </a:rPr>
                <a:t>;</a:t>
              </a:r>
            </a:p>
            <a:p>
              <a:pPr eaLnBrk="1" fontAlgn="auto" hangingPunct="1">
                <a:spcBef>
                  <a:spcPct val="50000"/>
                </a:spcBef>
                <a:spcAft>
                  <a:spcPts val="0"/>
                </a:spcAft>
              </a:pPr>
              <a:r>
                <a:rPr altLang="zh-CN" dirty="0" sz="2000" lang="en-US">
                  <a:solidFill>
                    <a:srgbClr val="000000"/>
                  </a:solidFill>
                </a:rPr>
                <a:t>        B =  DOIT();</a:t>
              </a:r>
            </a:p>
            <a:p>
              <a:pPr eaLnBrk="1" fontAlgn="auto" hangingPunct="1">
                <a:spcBef>
                  <a:spcPct val="50000"/>
                </a:spcBef>
                <a:spcAft>
                  <a:spcPts val="0"/>
                </a:spcAft>
              </a:pPr>
              <a:r>
                <a:rPr altLang="zh-CN" dirty="0" sz="2000" lang="en-US">
                  <a:solidFill>
                    <a:srgbClr val="000000"/>
                  </a:solidFill>
                </a:rPr>
                <a:t>        </a:t>
              </a:r>
              <a:r>
                <a:rPr altLang="zh-CN" dirty="0" sz="2000" lang="en-US" err="1">
                  <a:solidFill>
                    <a:srgbClr val="000000"/>
                  </a:solidFill>
                </a:rPr>
                <a:t>tmp</a:t>
              </a:r>
              <a:r>
                <a:rPr altLang="zh-CN" dirty="0" sz="2000" lang="en-US">
                  <a:solidFill>
                    <a:srgbClr val="000000"/>
                  </a:solidFill>
                </a:rPr>
                <a:t> = </a:t>
              </a:r>
              <a:r>
                <a:rPr altLang="zh-CN" dirty="0" sz="2000" lang="en-US" err="1">
                  <a:solidFill>
                    <a:srgbClr val="000000"/>
                  </a:solidFill>
                </a:rPr>
                <a:t>big_ugly</a:t>
              </a:r>
              <a:r>
                <a:rPr altLang="zh-CN" dirty="0" sz="2000" lang="en-US">
                  <a:solidFill>
                    <a:srgbClr val="000000"/>
                  </a:solidFill>
                </a:rPr>
                <a:t>(B);</a:t>
              </a:r>
            </a:p>
            <a:p>
              <a:pPr eaLnBrk="1" fontAlgn="auto" hangingPunct="1">
                <a:spcBef>
                  <a:spcPct val="50000"/>
                </a:spcBef>
                <a:spcAft>
                  <a:spcPts val="0"/>
                </a:spcAft>
              </a:pPr>
              <a:r>
                <a:rPr altLang="zh-CN" dirty="0" sz="2000" lang="en-US">
                  <a:solidFill>
                    <a:srgbClr val="FFFF66"/>
                  </a:solidFill>
                </a:rPr>
                <a:t> </a:t>
              </a:r>
              <a:r>
                <a:rPr altLang="zh-CN" dirty="0" sz="2000" lang="en-US">
                  <a:solidFill>
                    <a:srgbClr val="C00000"/>
                  </a:solidFill>
                </a:rPr>
                <a:t>#pragma </a:t>
              </a:r>
              <a:r>
                <a:rPr altLang="zh-CN" dirty="0" sz="2000" lang="en-US" err="1">
                  <a:solidFill>
                    <a:srgbClr val="C00000"/>
                  </a:solidFill>
                </a:rPr>
                <a:t>omp</a:t>
              </a:r>
              <a:r>
                <a:rPr altLang="zh-CN" dirty="0" sz="2000" lang="en-US">
                  <a:solidFill>
                    <a:srgbClr val="C00000"/>
                  </a:solidFill>
                </a:rPr>
                <a:t> atomic </a:t>
              </a:r>
              <a:br>
                <a:rPr altLang="zh-CN" dirty="0" sz="2000" lang="en-US">
                  <a:solidFill>
                    <a:srgbClr val="C00000"/>
                  </a:solidFill>
                </a:rPr>
              </a:br>
              <a:r>
                <a:rPr altLang="zh-CN" dirty="0" sz="2000" lang="en-US">
                  <a:solidFill>
                    <a:srgbClr val="000000"/>
                  </a:solidFill>
                </a:rPr>
                <a:t>	X +=  </a:t>
              </a:r>
              <a:r>
                <a:rPr altLang="zh-CN" dirty="0" sz="2000" lang="en-US" err="1">
                  <a:solidFill>
                    <a:srgbClr val="000000"/>
                  </a:solidFill>
                </a:rPr>
                <a:t>tmp</a:t>
              </a:r>
              <a:r>
                <a:rPr altLang="zh-CN" dirty="0" sz="2000" lang="en-US">
                  <a:solidFill>
                    <a:srgbClr val="000000"/>
                  </a:solidFill>
                </a:rPr>
                <a:t>;</a:t>
              </a:r>
            </a:p>
            <a:p>
              <a:pPr eaLnBrk="1" fontAlgn="auto" hangingPunct="1">
                <a:spcBef>
                  <a:spcPct val="50000"/>
                </a:spcBef>
                <a:spcAft>
                  <a:spcPts val="0"/>
                </a:spcAft>
              </a:pPr>
              <a:r>
                <a:rPr altLang="zh-CN" dirty="0" sz="2000" lang="en-US">
                  <a:solidFill>
                    <a:srgbClr val="000000"/>
                  </a:solidFill>
                </a:rPr>
                <a:t>}</a:t>
              </a:r>
            </a:p>
          </p:txBody>
        </p:sp>
        <p:sp>
          <p:nvSpPr>
            <p:cNvPr id="1049563" name="Text Box 7"/>
            <p:cNvSpPr txBox="1">
              <a:spLocks noChangeArrowheads="1"/>
            </p:cNvSpPr>
            <p:nvPr>
              <p:custDataLst>
                <p:tags r:id="rId3"/>
              </p:custDataLst>
            </p:nvPr>
          </p:nvSpPr>
          <p:spPr bwMode="auto">
            <a:xfrm>
              <a:off x="3213" y="2990"/>
              <a:ext cx="1949" cy="251"/>
            </a:xfrm>
            <a:prstGeom prst="rect"/>
            <a:solidFill>
              <a:srgbClr val="FFFFE7"/>
            </a:solidFill>
            <a:ln w="12700">
              <a:solidFill>
                <a:schemeClr val="bg2"/>
              </a:solidFill>
              <a:miter lim="800000"/>
              <a:headEnd type="none" w="sm" len="sm"/>
              <a:tailEnd type="none" w="sm" len="sm"/>
            </a:ln>
          </p:spPr>
          <p:txBody>
            <a:bodyPr>
              <a:spAutoFit/>
            </a:bodyPr>
            <a:p>
              <a:pPr eaLnBrk="1" fontAlgn="auto" hangingPunct="1">
                <a:spcBef>
                  <a:spcPts val="0"/>
                </a:spcBef>
                <a:spcAft>
                  <a:spcPts val="0"/>
                </a:spcAft>
              </a:pPr>
              <a:r>
                <a:rPr altLang="en-US" dirty="0" sz="2000" lang="zh-CN">
                  <a:solidFill>
                    <a:srgbClr val="000000"/>
                  </a:solidFill>
                  <a:latin typeface="微软雅黑" panose="020B0503020204020204" charset="-122"/>
                  <a:ea typeface="微软雅黑" panose="020B0503020204020204" charset="-122"/>
                  <a:cs typeface="微软雅黑" panose="020B0503020204020204" charset="-122"/>
                </a:rPr>
                <a:t>原子操作仅保护</a:t>
              </a:r>
              <a:r>
                <a:rPr altLang="zh-CN" dirty="0" sz="2000" lang="en-US">
                  <a:solidFill>
                    <a:srgbClr val="000000"/>
                  </a:solidFill>
                  <a:latin typeface="微软雅黑" panose="020B0503020204020204" charset="-122"/>
                  <a:ea typeface="微软雅黑" panose="020B0503020204020204" charset="-122"/>
                  <a:cs typeface="微软雅黑" panose="020B0503020204020204" charset="-122"/>
                </a:rPr>
                <a:t>X</a:t>
              </a:r>
              <a:r>
                <a:rPr altLang="en-US" dirty="0" sz="2000" lang="zh-CN">
                  <a:solidFill>
                    <a:srgbClr val="000000"/>
                  </a:solidFill>
                  <a:latin typeface="微软雅黑" panose="020B0503020204020204" charset="-122"/>
                  <a:ea typeface="微软雅黑" panose="020B0503020204020204" charset="-122"/>
                  <a:cs typeface="微软雅黑" panose="020B0503020204020204" charset="-122"/>
                </a:rPr>
                <a:t>的读写</a:t>
              </a: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377" name=""/>
        <p:cNvGrpSpPr/>
        <p:nvPr/>
      </p:nvGrpSpPr>
      <p:grpSpPr>
        <a:xfrm>
          <a:off x="0" y="0"/>
          <a:ext cx="0" cy="0"/>
          <a:chOff x="0" y="0"/>
          <a:chExt cx="0" cy="0"/>
        </a:xfrm>
      </p:grpSpPr>
      <p:sp>
        <p:nvSpPr>
          <p:cNvPr id="1049567"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刷新操作</a:t>
            </a:r>
            <a:r>
              <a:rPr altLang="zh-CN" dirty="0" lang="en-US">
                <a:latin typeface="微软雅黑" panose="020B0503020204020204" charset="-122"/>
                <a:ea typeface="微软雅黑" panose="020B0503020204020204" charset="-122"/>
                <a:cs typeface="MS PGothic" panose="020B0600070205080204" pitchFamily="-96" charset="-128"/>
              </a:rPr>
              <a:t>(Flush operation)</a:t>
            </a:r>
          </a:p>
        </p:txBody>
      </p:sp>
      <p:sp>
        <p:nvSpPr>
          <p:cNvPr id="1049568"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569" name="内容占位符 2"/>
          <p:cNvSpPr>
            <a:spLocks noGrp="1"/>
          </p:cNvSpPr>
          <p:nvPr>
            <p:ph idx="1"/>
          </p:nvPr>
        </p:nvSpPr>
        <p:spPr>
          <a:xfrm>
            <a:off x="457200" y="990600"/>
            <a:ext cx="8305800" cy="5343525"/>
          </a:xfrm>
        </p:spPr>
        <p:txBody>
          <a:bodyPr/>
          <a:p>
            <a:r>
              <a:rPr altLang="en-US" dirty="0" lang="zh-CN">
                <a:latin typeface="微软雅黑" panose="020B0503020204020204" charset="-122"/>
                <a:ea typeface="微软雅黑" panose="020B0503020204020204" charset="-122"/>
              </a:rPr>
              <a:t>定义一个序列点，线程在该序列点强制执行内存一致化。</a:t>
            </a:r>
          </a:p>
          <a:p>
            <a:r>
              <a:rPr altLang="en-US" dirty="0" lang="zh-CN">
                <a:latin typeface="微软雅黑" panose="020B0503020204020204" charset="-122"/>
                <a:ea typeface="微软雅黑" panose="020B0503020204020204" charset="-122"/>
              </a:rPr>
              <a:t>其他线程可见并且与刷新操作</a:t>
            </a:r>
            <a:r>
              <a:rPr altLang="en-US" dirty="0" lang="zh-CN">
                <a:latin typeface="微软雅黑" panose="020B0503020204020204" charset="-122"/>
                <a:ea typeface="微软雅黑" panose="020B0503020204020204" charset="-122"/>
                <a:sym typeface="+mn-ea"/>
              </a:rPr>
              <a:t>相关</a:t>
            </a:r>
            <a:r>
              <a:rPr altLang="en-US" dirty="0" lang="zh-CN">
                <a:latin typeface="微软雅黑" panose="020B0503020204020204" charset="-122"/>
                <a:ea typeface="微软雅黑" panose="020B0503020204020204" charset="-122"/>
              </a:rPr>
              <a:t>的变量</a:t>
            </a:r>
            <a:r>
              <a:rPr altLang="zh-CN" dirty="0" lang="en-US">
                <a:latin typeface="微软雅黑" panose="020B0503020204020204" charset="-122"/>
                <a:ea typeface="微软雅黑" panose="020B0503020204020204" charset="-122"/>
                <a:sym typeface="+mn-ea"/>
              </a:rPr>
              <a:t>(flush-set)</a:t>
            </a:r>
            <a:endParaRPr altLang="en-US" dirty="0" lang="zh-CN">
              <a:latin typeface="微软雅黑" panose="020B0503020204020204" charset="-122"/>
              <a:ea typeface="微软雅黑" panose="020B0503020204020204" charset="-122"/>
            </a:endParaRPr>
          </a:p>
          <a:p>
            <a:pPr lvl="1"/>
            <a:r>
              <a:rPr altLang="en-US" dirty="0" lang="zh-CN">
                <a:latin typeface="微软雅黑" panose="020B0503020204020204" charset="-122"/>
                <a:ea typeface="微软雅黑" panose="020B0503020204020204" charset="-122"/>
              </a:rPr>
              <a:t>编译器无法改变</a:t>
            </a:r>
            <a:r>
              <a:rPr altLang="zh-CN" dirty="0" lang="en-US">
                <a:latin typeface="微软雅黑" panose="020B0503020204020204" charset="-122"/>
                <a:ea typeface="微软雅黑" panose="020B0503020204020204" charset="-122"/>
              </a:rPr>
              <a:t>flush</a:t>
            </a:r>
            <a:r>
              <a:rPr altLang="en-US" dirty="0" lang="zh-CN">
                <a:latin typeface="微软雅黑" panose="020B0503020204020204" charset="-122"/>
                <a:ea typeface="微软雅黑" panose="020B0503020204020204" charset="-122"/>
              </a:rPr>
              <a:t>操作对</a:t>
            </a:r>
            <a:r>
              <a:rPr altLang="zh-CN" dirty="0" lang="en-US">
                <a:latin typeface="微软雅黑" panose="020B0503020204020204" charset="-122"/>
                <a:ea typeface="微软雅黑" panose="020B0503020204020204" charset="-122"/>
                <a:sym typeface="+mn-ea"/>
              </a:rPr>
              <a:t>flush set</a:t>
            </a:r>
            <a:r>
              <a:rPr altLang="en-US" dirty="0" lang="zh-CN">
                <a:latin typeface="微软雅黑" panose="020B0503020204020204" charset="-122"/>
                <a:ea typeface="微软雅黑" panose="020B0503020204020204" charset="-122"/>
                <a:sym typeface="+mn-ea"/>
              </a:rPr>
              <a:t>中变量</a:t>
            </a:r>
            <a:r>
              <a:rPr altLang="en-US" dirty="0" lang="zh-CN">
                <a:latin typeface="微软雅黑" panose="020B0503020204020204" charset="-122"/>
                <a:ea typeface="微软雅黑" panose="020B0503020204020204" charset="-122"/>
              </a:rPr>
              <a:t>的</a:t>
            </a:r>
            <a:r>
              <a:rPr altLang="en-US" dirty="0" lang="zh-CN">
                <a:latin typeface="微软雅黑" panose="020B0503020204020204" charset="-122"/>
                <a:ea typeface="微软雅黑" panose="020B0503020204020204" charset="-122"/>
                <a:sym typeface="+mn-ea"/>
              </a:rPr>
              <a:t>读取/写入指令顺序</a:t>
            </a:r>
            <a:endParaRPr altLang="en-US" dirty="0" lang="zh-CN">
              <a:latin typeface="微软雅黑" panose="020B0503020204020204" charset="-122"/>
              <a:ea typeface="微软雅黑" panose="020B0503020204020204" charset="-122"/>
            </a:endParaRPr>
          </a:p>
          <a:p>
            <a:pPr lvl="1"/>
            <a:r>
              <a:rPr altLang="en-US" dirty="0" lang="zh-CN">
                <a:latin typeface="微软雅黑" panose="020B0503020204020204" charset="-122"/>
                <a:ea typeface="微软雅黑" panose="020B0503020204020204" charset="-122"/>
              </a:rPr>
              <a:t>刷新操作执行过程中，</a:t>
            </a:r>
            <a:r>
              <a:rPr altLang="zh-CN" dirty="0" lang="en-US">
                <a:latin typeface="微软雅黑" panose="020B0503020204020204" charset="-122"/>
                <a:ea typeface="微软雅黑" panose="020B0503020204020204" charset="-122"/>
              </a:rPr>
              <a:t>flush set</a:t>
            </a:r>
            <a:r>
              <a:rPr altLang="en-US" dirty="0" lang="zh-CN">
                <a:latin typeface="微软雅黑" panose="020B0503020204020204" charset="-122"/>
                <a:ea typeface="微软雅黑" panose="020B0503020204020204" charset="-122"/>
              </a:rPr>
              <a:t>中的变量会被从临时存储器移动到共享存储器</a:t>
            </a:r>
          </a:p>
          <a:p>
            <a:pPr lvl="1"/>
            <a:r>
              <a:rPr altLang="en-US" dirty="0" lang="zh-CN">
                <a:latin typeface="微软雅黑" panose="020B0503020204020204" charset="-122"/>
                <a:ea typeface="微软雅黑" panose="020B0503020204020204" charset="-122"/>
              </a:rPr>
              <a:t>刷新操作完成之后，</a:t>
            </a:r>
            <a:r>
              <a:rPr altLang="zh-CN" dirty="0" lang="en-US">
                <a:latin typeface="微软雅黑" panose="020B0503020204020204" charset="-122"/>
                <a:ea typeface="微软雅黑" panose="020B0503020204020204" charset="-122"/>
              </a:rPr>
              <a:t> flush set</a:t>
            </a:r>
            <a:r>
              <a:rPr altLang="en-US" dirty="0" lang="zh-CN">
                <a:latin typeface="微软雅黑" panose="020B0503020204020204" charset="-122"/>
                <a:ea typeface="微软雅黑" panose="020B0503020204020204" charset="-122"/>
              </a:rPr>
              <a:t>中变量的读取将从共享内存加载的</a:t>
            </a:r>
          </a:p>
          <a:p>
            <a:pPr lvl="0"/>
            <a:r>
              <a:rPr altLang="en-US" dirty="0" lang="zh-CN">
                <a:latin typeface="微软雅黑" panose="020B0503020204020204" charset="-122"/>
                <a:ea typeface="微软雅黑" panose="020B0503020204020204" charset="-122"/>
              </a:rPr>
              <a:t>刷新操作</a:t>
            </a:r>
            <a:r>
              <a:rPr altLang="en-US" dirty="0" lang="zh-CN">
                <a:solidFill>
                  <a:srgbClr val="FF0000"/>
                </a:solidFill>
                <a:latin typeface="微软雅黑" panose="020B0503020204020204" charset="-122"/>
                <a:ea typeface="微软雅黑" panose="020B0503020204020204" charset="-122"/>
              </a:rPr>
              <a:t>会让线程的临时“视野”与共享内存中的“视野”相匹配</a:t>
            </a:r>
            <a:r>
              <a:rPr altLang="en-US" dirty="0" lang="zh-CN">
                <a:latin typeface="微软雅黑" panose="020B0503020204020204" charset="-122"/>
                <a:ea typeface="微软雅黑" panose="020B0503020204020204" charset="-122"/>
              </a:rPr>
              <a:t>，而刷新本身不会强制同步</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380" name=""/>
        <p:cNvGrpSpPr/>
        <p:nvPr/>
      </p:nvGrpSpPr>
      <p:grpSpPr>
        <a:xfrm>
          <a:off x="0" y="0"/>
          <a:ext cx="0" cy="0"/>
          <a:chOff x="0" y="0"/>
          <a:chExt cx="0" cy="0"/>
        </a:xfrm>
      </p:grpSpPr>
      <p:sp>
        <p:nvSpPr>
          <p:cNvPr id="1049573"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内存一致性：</a:t>
            </a:r>
            <a:r>
              <a:rPr altLang="zh-CN" dirty="0" lang="en-US">
                <a:latin typeface="微软雅黑" panose="020B0503020204020204" charset="-122"/>
                <a:ea typeface="微软雅黑" panose="020B0503020204020204" charset="-122"/>
                <a:cs typeface="MS PGothic" panose="020B0600070205080204" pitchFamily="-96" charset="-128"/>
              </a:rPr>
              <a:t>flush</a:t>
            </a:r>
            <a:r>
              <a:rPr altLang="en-US" dirty="0" lang="zh-CN">
                <a:latin typeface="微软雅黑" panose="020B0503020204020204" charset="-122"/>
                <a:ea typeface="微软雅黑" panose="020B0503020204020204" charset="-122"/>
                <a:cs typeface="MS PGothic" panose="020B0600070205080204" pitchFamily="-96" charset="-128"/>
              </a:rPr>
              <a:t>的例子</a:t>
            </a:r>
          </a:p>
        </p:txBody>
      </p:sp>
      <p:sp>
        <p:nvSpPr>
          <p:cNvPr id="1049574"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575" name="内容占位符 2"/>
          <p:cNvSpPr>
            <a:spLocks noGrp="1"/>
          </p:cNvSpPr>
          <p:nvPr>
            <p:ph idx="1"/>
          </p:nvPr>
        </p:nvSpPr>
        <p:spPr>
          <a:xfrm>
            <a:off x="457200" y="990600"/>
            <a:ext cx="7896225" cy="5343525"/>
          </a:xfrm>
        </p:spPr>
        <p:txBody>
          <a:bodyPr/>
          <a:p>
            <a:r>
              <a:rPr altLang="en-US" dirty="0" lang="zh-CN">
                <a:latin typeface="微软雅黑" panose="020B0503020204020204" charset="-122"/>
                <a:ea typeface="微软雅黑" panose="020B0503020204020204" charset="-122"/>
              </a:rPr>
              <a:t>刷新强制更新内存中的数据，以便其他线程看到最新的值</a:t>
            </a:r>
          </a:p>
        </p:txBody>
      </p:sp>
      <p:sp>
        <p:nvSpPr>
          <p:cNvPr id="1049576" name="Text Box 4"/>
          <p:cNvSpPr txBox="1">
            <a:spLocks noChangeArrowheads="1"/>
          </p:cNvSpPr>
          <p:nvPr>
            <p:custDataLst>
              <p:tags r:id="rId2"/>
            </p:custDataLst>
          </p:nvPr>
        </p:nvSpPr>
        <p:spPr bwMode="auto">
          <a:xfrm>
            <a:off x="736600" y="1903639"/>
            <a:ext cx="7772400" cy="1891665"/>
          </a:xfrm>
          <a:prstGeom prst="rect"/>
          <a:solidFill>
            <a:srgbClr val="ECF7F8"/>
          </a:solidFill>
          <a:ln w="12700">
            <a:noFill/>
            <a:miter lim="800000"/>
            <a:headEnd type="none" w="sm" len="sm"/>
            <a:tailEnd type="none" w="sm" len="sm"/>
          </a:ln>
        </p:spPr>
        <p:txBody>
          <a:bodyPr>
            <a:spAutoFit/>
          </a:bodyPr>
          <a:p>
            <a:pPr eaLnBrk="1" fontAlgn="auto" hangingPunct="1">
              <a:spcBef>
                <a:spcPct val="50000"/>
              </a:spcBef>
              <a:spcAft>
                <a:spcPts val="0"/>
              </a:spcAft>
            </a:pPr>
            <a:r>
              <a:rPr altLang="zh-CN" b="1" dirty="0" sz="1800" lang="en-US">
                <a:solidFill>
                  <a:srgbClr val="000000"/>
                </a:solidFill>
                <a:latin typeface="微软雅黑" panose="020B0503020204020204" charset="-122"/>
                <a:ea typeface="微软雅黑" panose="020B0503020204020204" charset="-122"/>
              </a:rPr>
              <a:t>double A;</a:t>
            </a:r>
          </a:p>
          <a:p>
            <a:pPr eaLnBrk="1" fontAlgn="auto" hangingPunct="1">
              <a:spcBef>
                <a:spcPct val="50000"/>
              </a:spcBef>
              <a:spcAft>
                <a:spcPts val="0"/>
              </a:spcAft>
            </a:pPr>
            <a:r>
              <a:rPr altLang="zh-CN" b="1" dirty="0" sz="1800" lang="en-US">
                <a:solidFill>
                  <a:srgbClr val="000000"/>
                </a:solidFill>
                <a:latin typeface="微软雅黑" panose="020B0503020204020204" charset="-122"/>
                <a:ea typeface="微软雅黑" panose="020B0503020204020204" charset="-122"/>
              </a:rPr>
              <a:t>A = compute();</a:t>
            </a:r>
          </a:p>
          <a:p>
            <a:pPr eaLnBrk="1" fontAlgn="auto" hangingPunct="1">
              <a:spcBef>
                <a:spcPct val="50000"/>
              </a:spcBef>
              <a:spcAft>
                <a:spcPts val="0"/>
              </a:spcAft>
            </a:pPr>
            <a:r>
              <a:rPr altLang="zh-CN" b="1" dirty="0" sz="1800" lang="en-US">
                <a:solidFill>
                  <a:srgbClr val="000000"/>
                </a:solidFill>
                <a:latin typeface="微软雅黑" panose="020B0503020204020204" charset="-122"/>
                <a:ea typeface="微软雅黑" panose="020B0503020204020204" charset="-122"/>
              </a:rPr>
              <a:t>#pragma </a:t>
            </a:r>
            <a:r>
              <a:rPr altLang="zh-CN" b="1" dirty="0" sz="1800" lang="en-US" err="1">
                <a:solidFill>
                  <a:srgbClr val="000000"/>
                </a:solidFill>
                <a:latin typeface="微软雅黑" panose="020B0503020204020204" charset="-122"/>
                <a:ea typeface="微软雅黑" panose="020B0503020204020204" charset="-122"/>
              </a:rPr>
              <a:t>omp</a:t>
            </a:r>
            <a:r>
              <a:rPr altLang="zh-CN" b="1" dirty="0" sz="1800" lang="en-US">
                <a:solidFill>
                  <a:srgbClr val="000000"/>
                </a:solidFill>
                <a:latin typeface="微软雅黑" panose="020B0503020204020204" charset="-122"/>
                <a:ea typeface="微软雅黑" panose="020B0503020204020204" charset="-122"/>
              </a:rPr>
              <a:t> flush(A)</a:t>
            </a:r>
          </a:p>
          <a:p>
            <a:pPr eaLnBrk="1" fontAlgn="auto" hangingPunct="1">
              <a:spcBef>
                <a:spcPct val="50000"/>
              </a:spcBef>
              <a:spcAft>
                <a:spcPts val="0"/>
              </a:spcAft>
            </a:pPr>
            <a:r>
              <a:rPr altLang="zh-CN" b="1" dirty="0" sz="1800" lang="en-US">
                <a:solidFill>
                  <a:srgbClr val="000000"/>
                </a:solidFill>
                <a:latin typeface="微软雅黑" panose="020B0503020204020204" charset="-122"/>
                <a:ea typeface="微软雅黑" panose="020B0503020204020204" charset="-122"/>
              </a:rPr>
              <a:t>   // flush to memory to make sure other</a:t>
            </a:r>
            <a:br>
              <a:rPr altLang="zh-CN" b="1" dirty="0" sz="1800" lang="en-US">
                <a:solidFill>
                  <a:srgbClr val="000000"/>
                </a:solidFill>
                <a:latin typeface="微软雅黑" panose="020B0503020204020204" charset="-122"/>
                <a:ea typeface="微软雅黑" panose="020B0503020204020204" charset="-122"/>
              </a:rPr>
            </a:br>
            <a:r>
              <a:rPr altLang="zh-CN" b="1" dirty="0" sz="1800" lang="en-US">
                <a:solidFill>
                  <a:srgbClr val="000000"/>
                </a:solidFill>
                <a:latin typeface="微软雅黑" panose="020B0503020204020204" charset="-122"/>
                <a:ea typeface="微软雅黑" panose="020B0503020204020204" charset="-122"/>
              </a:rPr>
              <a:t>   //  threads can pick up the right value  </a:t>
            </a:r>
          </a:p>
        </p:txBody>
      </p:sp>
      <p:sp>
        <p:nvSpPr>
          <p:cNvPr id="1049577" name="Text Box 5"/>
          <p:cNvSpPr txBox="1">
            <a:spLocks noChangeArrowheads="1"/>
          </p:cNvSpPr>
          <p:nvPr>
            <p:custDataLst>
              <p:tags r:id="rId3"/>
            </p:custDataLst>
          </p:nvPr>
        </p:nvSpPr>
        <p:spPr bwMode="auto">
          <a:xfrm>
            <a:off x="584200" y="6096238"/>
            <a:ext cx="7874000" cy="398780"/>
          </a:xfrm>
          <a:prstGeom prst="rect"/>
          <a:solidFill>
            <a:schemeClr val="bg1"/>
          </a:solidFill>
          <a:ln w="12700">
            <a:solidFill>
              <a:schemeClr val="tx1"/>
            </a:solidFill>
            <a:miter lim="800000"/>
            <a:headEnd type="none" w="sm" len="sm"/>
            <a:tailEnd type="none" w="sm" len="sm"/>
          </a:ln>
          <a:effectLst>
            <a:outerShdw algn="ctr" dir="2700000" dist="107763" rotWithShape="0">
              <a:schemeClr val="bg2"/>
            </a:outerShdw>
          </a:effectLst>
        </p:spPr>
        <p:txBody>
          <a:bodyPr wrap="square">
            <a:spAutoFit/>
          </a:bodyPr>
          <a:p>
            <a:pPr eaLnBrk="1" fontAlgn="auto" hangingPunct="1">
              <a:spcBef>
                <a:spcPct val="50000"/>
              </a:spcBef>
              <a:spcAft>
                <a:spcPts val="0"/>
              </a:spcAft>
            </a:pPr>
            <a:r>
              <a:rPr altLang="zh-CN" sz="2000" lang="en-US">
                <a:solidFill>
                  <a:srgbClr val="000000"/>
                </a:solidFill>
                <a:latin typeface="微软雅黑" panose="020B0503020204020204" charset="-122"/>
                <a:ea typeface="微软雅黑" panose="020B0503020204020204" charset="-122"/>
              </a:rPr>
              <a:t>注意：OpenMP的flush类似于其他共享内存API中的fence</a:t>
            </a:r>
          </a:p>
        </p:txBody>
      </p:sp>
      <p:sp>
        <p:nvSpPr>
          <p:cNvPr id="1049578" name="TextBox 1"/>
          <p:cNvSpPr txBox="1"/>
          <p:nvPr>
            <p:custDataLst>
              <p:tags r:id="rId4"/>
            </p:custDataLst>
          </p:nvPr>
        </p:nvSpPr>
        <p:spPr>
          <a:xfrm>
            <a:off x="4114800" y="1828800"/>
            <a:ext cx="4186238" cy="1198880"/>
          </a:xfrm>
          <a:prstGeom prst="rect"/>
          <a:solidFill>
            <a:schemeClr val="bg1"/>
          </a:solidFill>
          <a:ln>
            <a:solidFill>
              <a:schemeClr val="tx1"/>
            </a:solidFill>
          </a:ln>
        </p:spPr>
        <p:txBody>
          <a:bodyPr rtlCol="0" wrap="square">
            <a:spAutoFit/>
          </a:bodyPr>
          <a:p>
            <a:pPr eaLnBrk="1" fontAlgn="auto" hangingPunct="1">
              <a:spcBef>
                <a:spcPts val="0"/>
              </a:spcBef>
              <a:spcAft>
                <a:spcPts val="0"/>
              </a:spcAft>
            </a:pPr>
            <a:r>
              <a:rPr dirty="0" sz="1800" lang="en-US" err="1">
                <a:solidFill>
                  <a:srgbClr val="000000"/>
                </a:solidFill>
                <a:latin typeface="微软雅黑" panose="020B0503020204020204" charset="-122"/>
                <a:ea typeface="微软雅黑" panose="020B0503020204020204" charset="-122"/>
              </a:rPr>
              <a:t>不带列表的刷新：刷新集</a:t>
            </a:r>
            <a:r>
              <a:rPr altLang="en-US" dirty="0" sz="1800" lang="zh-CN">
                <a:solidFill>
                  <a:srgbClr val="000000"/>
                </a:solidFill>
                <a:latin typeface="微软雅黑" panose="020B0503020204020204" charset="-122"/>
                <a:ea typeface="微软雅黑" panose="020B0503020204020204" charset="-122"/>
              </a:rPr>
              <a:t>包含</a:t>
            </a:r>
            <a:r>
              <a:rPr dirty="0" sz="1800" lang="en-US" err="1">
                <a:solidFill>
                  <a:srgbClr val="000000"/>
                </a:solidFill>
                <a:latin typeface="微软雅黑" panose="020B0503020204020204" charset="-122"/>
                <a:ea typeface="微软雅黑" panose="020B0503020204020204" charset="-122"/>
              </a:rPr>
              <a:t>所有线程可见的变量</a:t>
            </a:r>
            <a:endParaRPr dirty="0" sz="1800" lang="en-US">
              <a:solidFill>
                <a:srgbClr val="000000"/>
              </a:solidFill>
              <a:latin typeface="微软雅黑" panose="020B0503020204020204" charset="-122"/>
              <a:ea typeface="微软雅黑" panose="020B0503020204020204" charset="-122"/>
            </a:endParaRPr>
          </a:p>
          <a:p>
            <a:pPr eaLnBrk="1" fontAlgn="auto" hangingPunct="1">
              <a:spcBef>
                <a:spcPts val="0"/>
              </a:spcBef>
              <a:spcAft>
                <a:spcPts val="0"/>
              </a:spcAft>
            </a:pPr>
            <a:r>
              <a:rPr dirty="0" sz="1800" lang="en-US">
                <a:solidFill>
                  <a:srgbClr val="000000"/>
                </a:solidFill>
                <a:latin typeface="微软雅黑" panose="020B0503020204020204" charset="-122"/>
                <a:ea typeface="微软雅黑" panose="020B0503020204020204" charset="-122"/>
              </a:rPr>
              <a:t>使用列表刷新：刷新集是变量的列表(list of variables)</a:t>
            </a:r>
            <a:endParaRPr altLang="en-US" dirty="0" sz="1800" lang="zh-CN">
              <a:solidFill>
                <a:srgbClr val="000000"/>
              </a:solidFill>
              <a:latin typeface="微软雅黑" panose="020B0503020204020204" charset="-122"/>
              <a:ea typeface="微软雅黑" panose="020B0503020204020204" charset="-122"/>
            </a:endParaRPr>
          </a:p>
        </p:txBody>
      </p:sp>
      <p:sp>
        <p:nvSpPr>
          <p:cNvPr id="1049579" name="Rectangle 2"/>
          <p:cNvSpPr/>
          <p:nvPr>
            <p:custDataLst>
              <p:tags r:id="rId5"/>
            </p:custDataLst>
          </p:nvPr>
        </p:nvSpPr>
        <p:spPr>
          <a:xfrm>
            <a:off x="619556" y="3810000"/>
            <a:ext cx="7784671" cy="1630045"/>
          </a:xfrm>
          <a:prstGeom prst="rect"/>
        </p:spPr>
        <p:txBody>
          <a:bodyPr wrap="square">
            <a:spAutoFit/>
          </a:bodyPr>
          <a:p>
            <a:r>
              <a:rPr b="1" dirty="0" sz="2000" lang="en-US">
                <a:solidFill>
                  <a:schemeClr val="tx2"/>
                </a:solidFill>
                <a:latin typeface="微软雅黑" panose="020B0503020204020204" charset="-122"/>
                <a:ea typeface="微软雅黑" panose="020B0503020204020204" charset="-122"/>
                <a:cs typeface="Arial Hebrew" charset="-79"/>
              </a:rPr>
              <a:t>T1: x=1;  y=1; </a:t>
            </a:r>
          </a:p>
          <a:p>
            <a:r>
              <a:rPr b="1" dirty="0" sz="2000" lang="en-US">
                <a:solidFill>
                  <a:schemeClr val="tx2"/>
                </a:solidFill>
                <a:latin typeface="微软雅黑" panose="020B0503020204020204" charset="-122"/>
                <a:ea typeface="微软雅黑" panose="020B0503020204020204" charset="-122"/>
                <a:cs typeface="Arial Hebrew" charset="-79"/>
              </a:rPr>
              <a:t>T2: </a:t>
            </a:r>
            <a:r>
              <a:rPr b="1" dirty="0" sz="2000" lang="en-US" err="1">
                <a:solidFill>
                  <a:schemeClr val="tx2"/>
                </a:solidFill>
                <a:latin typeface="微软雅黑" panose="020B0503020204020204" charset="-122"/>
                <a:ea typeface="微软雅黑" panose="020B0503020204020204" charset="-122"/>
                <a:cs typeface="Arial Hebrew" charset="-79"/>
              </a:rPr>
              <a:t>int</a:t>
            </a:r>
            <a:r>
              <a:rPr b="1" dirty="0" sz="2000" lang="en-US">
                <a:solidFill>
                  <a:schemeClr val="tx2"/>
                </a:solidFill>
                <a:latin typeface="微软雅黑" panose="020B0503020204020204" charset="-122"/>
                <a:ea typeface="微软雅黑" panose="020B0503020204020204" charset="-122"/>
                <a:cs typeface="Arial Hebrew" charset="-79"/>
              </a:rPr>
              <a:t> r1=y;  </a:t>
            </a:r>
            <a:r>
              <a:rPr b="1" dirty="0" sz="2000" lang="en-US" err="1">
                <a:solidFill>
                  <a:schemeClr val="tx2"/>
                </a:solidFill>
                <a:latin typeface="微软雅黑" panose="020B0503020204020204" charset="-122"/>
                <a:ea typeface="微软雅黑" panose="020B0503020204020204" charset="-122"/>
                <a:cs typeface="Arial Hebrew" charset="-79"/>
              </a:rPr>
              <a:t>int</a:t>
            </a:r>
            <a:r>
              <a:rPr b="1" dirty="0" sz="2000" lang="en-US">
                <a:solidFill>
                  <a:schemeClr val="tx2"/>
                </a:solidFill>
                <a:latin typeface="微软雅黑" panose="020B0503020204020204" charset="-122"/>
                <a:ea typeface="微软雅黑" panose="020B0503020204020204" charset="-122"/>
                <a:cs typeface="Arial Hebrew" charset="-79"/>
              </a:rPr>
              <a:t> r2=x;</a:t>
            </a:r>
          </a:p>
          <a:p>
            <a:endParaRPr dirty="0" sz="2000" lang="en-US">
              <a:solidFill>
                <a:schemeClr val="tx2"/>
              </a:solidFill>
              <a:latin typeface="微软雅黑" panose="020B0503020204020204" charset="-122"/>
              <a:ea typeface="微软雅黑" panose="020B0503020204020204" charset="-122"/>
              <a:cs typeface="Arial Hebrew" charset="-79"/>
            </a:endParaRPr>
          </a:p>
          <a:p>
            <a:r>
              <a:rPr dirty="0" sz="2000" lang="en-US">
                <a:solidFill>
                  <a:schemeClr val="tx2"/>
                </a:solidFill>
                <a:latin typeface="微软雅黑" panose="020B0503020204020204" charset="-122"/>
                <a:ea typeface="微软雅黑" panose="020B0503020204020204" charset="-122"/>
                <a:cs typeface="Arial Hebrew" charset="-79"/>
              </a:rPr>
              <a:t>“如果T2在读取时看到y的值为1，那么接下来读取的x也应该返回值1”，但如果T1的指令是有序</a:t>
            </a:r>
            <a:r>
              <a:rPr altLang="en-US" dirty="0" sz="2000" lang="zh-CN">
                <a:solidFill>
                  <a:schemeClr val="tx2"/>
                </a:solidFill>
                <a:latin typeface="微软雅黑" panose="020B0503020204020204" charset="-122"/>
                <a:ea typeface="微软雅黑" panose="020B0503020204020204" charset="-122"/>
                <a:cs typeface="Arial Hebrew" charset="-79"/>
              </a:rPr>
              <a:t>，那么会发生什么</a:t>
            </a:r>
            <a:r>
              <a:rPr dirty="0" sz="2000" lang="en-US">
                <a:solidFill>
                  <a:schemeClr val="tx2"/>
                </a:solidFill>
                <a:latin typeface="微软雅黑" panose="020B0503020204020204" charset="-122"/>
                <a:ea typeface="微软雅黑" panose="020B0503020204020204" charset="-122"/>
                <a:cs typeface="Arial Hebrew" charset="-79"/>
              </a:rPr>
              <a:t>呢？</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383" name=""/>
        <p:cNvGrpSpPr/>
        <p:nvPr/>
      </p:nvGrpSpPr>
      <p:grpSpPr>
        <a:xfrm>
          <a:off x="0" y="0"/>
          <a:ext cx="0" cy="0"/>
          <a:chOff x="0" y="0"/>
          <a:chExt cx="0" cy="0"/>
        </a:xfrm>
      </p:grpSpPr>
      <p:sp>
        <p:nvSpPr>
          <p:cNvPr id="1049583" name="Title 1"/>
          <p:cNvSpPr>
            <a:spLocks noGrp="1"/>
          </p:cNvSpPr>
          <p:nvPr>
            <p:ph type="title"/>
          </p:nvPr>
        </p:nvSpPr>
        <p:spPr/>
        <p:txBody>
          <a:bodyPr/>
          <a:p>
            <a:r>
              <a:rPr altLang="zh-CN" dirty="0" lang="en-US">
                <a:latin typeface="微软雅黑" panose="020B0503020204020204" charset="-122"/>
                <a:ea typeface="微软雅黑" panose="020B0503020204020204" charset="-122"/>
                <a:cs typeface="MS PGothic" panose="020B0600070205080204" pitchFamily="-96" charset="-128"/>
              </a:rPr>
              <a:t>Flush</a:t>
            </a:r>
            <a:r>
              <a:rPr altLang="en-US" dirty="0" lang="zh-CN">
                <a:latin typeface="微软雅黑" panose="020B0503020204020204" charset="-122"/>
                <a:ea typeface="微软雅黑" panose="020B0503020204020204" charset="-122"/>
                <a:cs typeface="MS PGothic" panose="020B0600070205080204" pitchFamily="-96" charset="-128"/>
              </a:rPr>
              <a:t>同步</a:t>
            </a:r>
          </a:p>
        </p:txBody>
      </p:sp>
      <p:sp>
        <p:nvSpPr>
          <p:cNvPr id="1049584"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585" name="内容占位符 2"/>
          <p:cNvSpPr>
            <a:spLocks noGrp="1"/>
          </p:cNvSpPr>
          <p:nvPr>
            <p:ph idx="1"/>
          </p:nvPr>
        </p:nvSpPr>
        <p:spPr>
          <a:xfrm>
            <a:off x="457200" y="990600"/>
            <a:ext cx="7896225" cy="5343525"/>
          </a:xfrm>
        </p:spPr>
        <p:txBody>
          <a:bodyPr/>
          <a:p>
            <a:r>
              <a:rPr altLang="en-US" dirty="0" lang="zh-CN">
                <a:latin typeface="微软雅黑" panose="020B0503020204020204" charset="-122"/>
                <a:ea typeface="微软雅黑" panose="020B0503020204020204" charset="-122"/>
              </a:rPr>
              <a:t>OpenMP同步操作隐式地带有</a:t>
            </a:r>
            <a:r>
              <a:rPr altLang="zh-CN" dirty="0" lang="en-US">
                <a:latin typeface="微软雅黑" panose="020B0503020204020204" charset="-122"/>
                <a:ea typeface="微软雅黑" panose="020B0503020204020204" charset="-122"/>
              </a:rPr>
              <a:t>flush</a:t>
            </a:r>
            <a:r>
              <a:rPr altLang="en-US" dirty="0" lang="zh-CN">
                <a:latin typeface="微软雅黑" panose="020B0503020204020204" charset="-122"/>
                <a:ea typeface="微软雅黑" panose="020B0503020204020204" charset="-122"/>
              </a:rPr>
              <a:t>操作</a:t>
            </a:r>
          </a:p>
          <a:p>
            <a:pPr lvl="1"/>
            <a:r>
              <a:rPr altLang="en-US" dirty="0" lang="zh-CN">
                <a:latin typeface="微软雅黑" panose="020B0503020204020204" charset="-122"/>
                <a:ea typeface="微软雅黑" panose="020B0503020204020204" charset="-122"/>
              </a:rPr>
              <a:t>在并行区域的入口/出口处</a:t>
            </a:r>
          </a:p>
          <a:p>
            <a:pPr lvl="1"/>
            <a:r>
              <a:rPr altLang="en-US" dirty="0" lang="zh-CN">
                <a:latin typeface="微软雅黑" panose="020B0503020204020204" charset="-122"/>
                <a:ea typeface="微软雅黑" panose="020B0503020204020204" charset="-122"/>
              </a:rPr>
              <a:t>隐式和显式同步屏障</a:t>
            </a:r>
          </a:p>
          <a:p>
            <a:pPr lvl="1"/>
            <a:r>
              <a:rPr altLang="en-US" dirty="0" lang="zh-CN">
                <a:latin typeface="微软雅黑" panose="020B0503020204020204" charset="-122"/>
                <a:ea typeface="微软雅黑" panose="020B0503020204020204" charset="-122"/>
              </a:rPr>
              <a:t>在临界区的入口/出口</a:t>
            </a:r>
          </a:p>
          <a:p>
            <a:pPr lvl="1"/>
            <a:r>
              <a:rPr altLang="en-US" dirty="0" lang="zh-CN">
                <a:latin typeface="微软雅黑" panose="020B0503020204020204" charset="-122"/>
                <a:ea typeface="微软雅黑" panose="020B0503020204020204" charset="-122"/>
              </a:rPr>
              <a:t>设置或取消设置</a:t>
            </a:r>
            <a:r>
              <a:rPr altLang="zh-CN" dirty="0" lang="en-US">
                <a:latin typeface="微软雅黑" panose="020B0503020204020204" charset="-122"/>
                <a:ea typeface="微软雅黑" panose="020B0503020204020204" charset="-122"/>
              </a:rPr>
              <a:t>lock</a:t>
            </a:r>
            <a:endParaRPr altLang="en-US" dirty="0" lang="zh-CN">
              <a:latin typeface="微软雅黑" panose="020B0503020204020204" charset="-122"/>
              <a:ea typeface="微软雅黑" panose="020B0503020204020204" charset="-122"/>
            </a:endParaRPr>
          </a:p>
          <a:p>
            <a:pPr lvl="1"/>
            <a:r>
              <a:rPr altLang="en-US" dirty="0" lang="zh-CN">
                <a:latin typeface="微软雅黑" panose="020B0503020204020204" charset="-122"/>
                <a:ea typeface="微软雅黑" panose="020B0503020204020204" charset="-122"/>
              </a:rPr>
              <a:t>…</a:t>
            </a:r>
          </a:p>
          <a:p>
            <a:r>
              <a:rPr altLang="en-US" dirty="0" lang="zh-CN">
                <a:latin typeface="微软雅黑" panose="020B0503020204020204" charset="-122"/>
                <a:ea typeface="微软雅黑" panose="020B0503020204020204" charset="-122"/>
              </a:rPr>
              <a:t>但不在</a:t>
            </a:r>
            <a:r>
              <a:rPr altLang="zh-CN" dirty="0" lang="en-US" err="1">
                <a:latin typeface="微软雅黑" panose="020B0503020204020204" charset="-122"/>
                <a:ea typeface="微软雅黑" panose="020B0503020204020204" charset="-122"/>
              </a:rPr>
              <a:t>worksharing</a:t>
            </a:r>
            <a:r>
              <a:rPr altLang="en-US" dirty="0" lang="zh-CN">
                <a:latin typeface="微软雅黑" panose="020B0503020204020204" charset="-122"/>
                <a:ea typeface="微软雅黑" panose="020B0503020204020204" charset="-122"/>
              </a:rPr>
              <a:t>区域的入口或</a:t>
            </a:r>
            <a:r>
              <a:rPr altLang="zh-CN" dirty="0" lang="en-US">
                <a:latin typeface="微软雅黑" panose="020B0503020204020204" charset="-122"/>
                <a:ea typeface="微软雅黑" panose="020B0503020204020204" charset="-122"/>
              </a:rPr>
              <a:t>master</a:t>
            </a:r>
            <a:r>
              <a:rPr altLang="en-US" dirty="0" lang="zh-CN">
                <a:latin typeface="微软雅黑" panose="020B0503020204020204" charset="-122"/>
                <a:ea typeface="微软雅黑" panose="020B0503020204020204" charset="-122"/>
              </a:rPr>
              <a:t>区域</a:t>
            </a:r>
            <a:r>
              <a:rPr altLang="zh-CN" dirty="0" lang="en-US">
                <a:latin typeface="微软雅黑" panose="020B0503020204020204" charset="-122"/>
                <a:ea typeface="微软雅黑" panose="020B0503020204020204" charset="-122"/>
              </a:rPr>
              <a:t>(</a:t>
            </a:r>
            <a:r>
              <a:rPr altLang="en-US" dirty="0" lang="zh-CN">
                <a:latin typeface="微软雅黑" panose="020B0503020204020204" charset="-122"/>
                <a:ea typeface="微软雅黑" panose="020B0503020204020204" charset="-122"/>
              </a:rPr>
              <a:t>只有主线程执行</a:t>
            </a:r>
            <a:r>
              <a:rPr altLang="zh-CN" dirty="0" lang="en-US">
                <a:latin typeface="微软雅黑" panose="020B0503020204020204" charset="-122"/>
                <a:ea typeface="微软雅黑" panose="020B0503020204020204" charset="-122"/>
              </a:rPr>
              <a:t>)</a:t>
            </a:r>
            <a:r>
              <a:rPr altLang="en-US" dirty="0" lang="zh-CN">
                <a:latin typeface="微软雅黑" panose="020B0503020204020204" charset="-122"/>
                <a:ea typeface="微软雅黑" panose="020B0503020204020204" charset="-122"/>
              </a:rPr>
              <a:t>的入口/出口处</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680" name="Title 1"/>
          <p:cNvSpPr>
            <a:spLocks noGrp="1"/>
          </p:cNvSpPr>
          <p:nvPr>
            <p:ph type="title"/>
          </p:nvPr>
        </p:nvSpPr>
        <p:spPr/>
        <p:txBody>
          <a:bodyPr/>
          <a:p>
            <a:r>
              <a:rPr altLang="en-US" lang="zh-CN">
                <a:latin typeface="微软雅黑" panose="020B0503020204020204" charset="-122"/>
                <a:ea typeface="微软雅黑" panose="020B0503020204020204" charset="-122"/>
                <a:cs typeface="MS PGothic" panose="020B0600070205080204" pitchFamily="-96" charset="-128"/>
                <a:sym typeface="+mn-ea"/>
              </a:rPr>
              <a:t>简单的多线程程序示例</a:t>
            </a:r>
            <a:endParaRPr altLang="en-US" dirty="0" lang="zh-CN">
              <a:latin typeface="微软雅黑" panose="020B0503020204020204" charset="-122"/>
              <a:ea typeface="微软雅黑" panose="020B0503020204020204" charset="-122"/>
              <a:cs typeface="MS PGothic" panose="020B0600070205080204" pitchFamily="-96" charset="-128"/>
              <a:sym typeface="+mn-ea"/>
            </a:endParaRPr>
          </a:p>
        </p:txBody>
      </p:sp>
      <p:sp>
        <p:nvSpPr>
          <p:cNvPr id="1048681"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8682" name="Rectangle 3"/>
          <p:cNvSpPr>
            <a:spLocks noGrp="1" noChangeArrowheads="1"/>
          </p:cNvSpPr>
          <p:nvPr>
            <p:ph type="body" idx="4294967295"/>
            <p:custDataLst>
              <p:tags r:id="rId2"/>
            </p:custDataLst>
          </p:nvPr>
        </p:nvSpPr>
        <p:spPr>
          <a:xfrm>
            <a:off x="458788" y="1066800"/>
            <a:ext cx="8685212" cy="4673600"/>
          </a:xfrm>
          <a:noFill/>
        </p:spPr>
        <p:txBody>
          <a:bodyPr/>
          <a:p>
            <a:pPr>
              <a:lnSpc>
                <a:spcPct val="95000"/>
              </a:lnSpc>
              <a:spcBef>
                <a:spcPct val="0"/>
              </a:spcBef>
              <a:buFontTx/>
              <a:buNone/>
            </a:pPr>
            <a:r>
              <a:rPr b="1" dirty="0" lang="en-US">
                <a:latin typeface="微软雅黑" panose="020B0503020204020204" charset="-122"/>
                <a:ea typeface="微软雅黑" panose="020B0503020204020204" charset="-122"/>
                <a:cs typeface="MS PGothic" panose="020B0600070205080204" pitchFamily="-96" charset="-128"/>
              </a:rPr>
              <a:t>void* </a:t>
            </a:r>
            <a:r>
              <a:rPr b="1" dirty="0" lang="en-US" err="1">
                <a:solidFill>
                  <a:srgbClr val="FF0000"/>
                </a:solidFill>
                <a:latin typeface="微软雅黑" panose="020B0503020204020204" charset="-122"/>
                <a:ea typeface="微软雅黑" panose="020B0503020204020204" charset="-122"/>
                <a:cs typeface="MS PGothic" panose="020B0600070205080204" pitchFamily="-96" charset="-128"/>
              </a:rPr>
              <a:t>SayHello</a:t>
            </a:r>
            <a:r>
              <a:rPr b="1" dirty="0" lang="en-US">
                <a:latin typeface="微软雅黑" panose="020B0503020204020204" charset="-122"/>
                <a:ea typeface="微软雅黑" panose="020B0503020204020204" charset="-122"/>
                <a:cs typeface="MS PGothic" panose="020B0600070205080204" pitchFamily="-96" charset="-128"/>
              </a:rPr>
              <a:t>(void *foo) {</a:t>
            </a:r>
          </a:p>
          <a:p>
            <a:pPr>
              <a:lnSpc>
                <a:spcPct val="95000"/>
              </a:lnSpc>
              <a:spcBef>
                <a:spcPct val="0"/>
              </a:spcBef>
              <a:buFontTx/>
              <a:buNone/>
            </a:pPr>
            <a:r>
              <a:rPr b="1" dirty="0" lang="en-US">
                <a:latin typeface="微软雅黑" panose="020B0503020204020204" charset="-122"/>
                <a:ea typeface="微软雅黑" panose="020B0503020204020204" charset="-122"/>
                <a:cs typeface="MS PGothic" panose="020B0600070205080204" pitchFamily="-96" charset="-128"/>
              </a:rPr>
              <a:t>  </a:t>
            </a:r>
            <a:r>
              <a:rPr b="1" dirty="0" lang="en-US" err="1">
                <a:latin typeface="微软雅黑" panose="020B0503020204020204" charset="-122"/>
                <a:ea typeface="微软雅黑" panose="020B0503020204020204" charset="-122"/>
                <a:cs typeface="MS PGothic" panose="020B0600070205080204" pitchFamily="-96" charset="-128"/>
              </a:rPr>
              <a:t>printf</a:t>
            </a:r>
            <a:r>
              <a:rPr b="1" dirty="0" lang="en-US">
                <a:latin typeface="微软雅黑" panose="020B0503020204020204" charset="-122"/>
                <a:ea typeface="微软雅黑" panose="020B0503020204020204" charset="-122"/>
                <a:cs typeface="MS PGothic" panose="020B0600070205080204" pitchFamily="-96" charset="-128"/>
              </a:rPr>
              <a:t>( "Hello, world!\n" );</a:t>
            </a:r>
          </a:p>
          <a:p>
            <a:pPr>
              <a:lnSpc>
                <a:spcPct val="95000"/>
              </a:lnSpc>
              <a:spcBef>
                <a:spcPct val="0"/>
              </a:spcBef>
              <a:buFontTx/>
              <a:buNone/>
            </a:pPr>
            <a:r>
              <a:rPr b="1" dirty="0" lang="en-US">
                <a:latin typeface="微软雅黑" panose="020B0503020204020204" charset="-122"/>
                <a:ea typeface="微软雅黑" panose="020B0503020204020204" charset="-122"/>
                <a:cs typeface="MS PGothic" panose="020B0600070205080204" pitchFamily="-96" charset="-128"/>
              </a:rPr>
              <a:t>  return NULL;</a:t>
            </a:r>
          </a:p>
          <a:p>
            <a:pPr>
              <a:lnSpc>
                <a:spcPct val="95000"/>
              </a:lnSpc>
              <a:spcBef>
                <a:spcPct val="0"/>
              </a:spcBef>
              <a:buFontTx/>
              <a:buNone/>
            </a:pPr>
            <a:r>
              <a:rPr b="1" dirty="0" lang="en-US">
                <a:latin typeface="微软雅黑" panose="020B0503020204020204" charset="-122"/>
                <a:ea typeface="微软雅黑" panose="020B0503020204020204" charset="-122"/>
                <a:cs typeface="MS PGothic" panose="020B0600070205080204" pitchFamily="-96" charset="-128"/>
              </a:rPr>
              <a:t>}</a:t>
            </a:r>
          </a:p>
          <a:p>
            <a:pPr>
              <a:lnSpc>
                <a:spcPct val="95000"/>
              </a:lnSpc>
              <a:spcBef>
                <a:spcPct val="0"/>
              </a:spcBef>
              <a:buFontTx/>
              <a:buNone/>
            </a:pPr>
            <a:endParaRPr b="1" dirty="0" lang="en-US">
              <a:latin typeface="微软雅黑" panose="020B0503020204020204" charset="-122"/>
              <a:ea typeface="微软雅黑" panose="020B0503020204020204" charset="-122"/>
              <a:cs typeface="MS PGothic" panose="020B0600070205080204" pitchFamily="-96" charset="-128"/>
            </a:endParaRPr>
          </a:p>
          <a:p>
            <a:pPr>
              <a:lnSpc>
                <a:spcPct val="95000"/>
              </a:lnSpc>
              <a:spcBef>
                <a:spcPct val="0"/>
              </a:spcBef>
              <a:buFontTx/>
              <a:buNone/>
            </a:pPr>
            <a:r>
              <a:rPr b="1" dirty="0" lang="en-US" err="1">
                <a:latin typeface="微软雅黑" panose="020B0503020204020204" charset="-122"/>
                <a:ea typeface="微软雅黑" panose="020B0503020204020204" charset="-122"/>
                <a:cs typeface="MS PGothic" panose="020B0600070205080204" pitchFamily="-96" charset="-128"/>
              </a:rPr>
              <a:t>int</a:t>
            </a:r>
            <a:r>
              <a:rPr b="1" dirty="0" lang="en-US">
                <a:latin typeface="微软雅黑" panose="020B0503020204020204" charset="-122"/>
                <a:ea typeface="微软雅黑" panose="020B0503020204020204" charset="-122"/>
                <a:cs typeface="MS PGothic" panose="020B0600070205080204" pitchFamily="-96" charset="-128"/>
              </a:rPr>
              <a:t> main() {</a:t>
            </a:r>
          </a:p>
          <a:p>
            <a:pPr>
              <a:lnSpc>
                <a:spcPct val="95000"/>
              </a:lnSpc>
              <a:spcBef>
                <a:spcPct val="0"/>
              </a:spcBef>
              <a:buFontTx/>
              <a:buNone/>
            </a:pPr>
            <a:r>
              <a:rPr b="1" dirty="0" lang="en-US">
                <a:latin typeface="微软雅黑" panose="020B0503020204020204" charset="-122"/>
                <a:ea typeface="微软雅黑" panose="020B0503020204020204" charset="-122"/>
                <a:cs typeface="MS PGothic" panose="020B0600070205080204" pitchFamily="-96" charset="-128"/>
              </a:rPr>
              <a:t>  </a:t>
            </a:r>
            <a:r>
              <a:rPr b="1" dirty="0" lang="en-US" err="1">
                <a:latin typeface="微软雅黑" panose="020B0503020204020204" charset="-122"/>
                <a:ea typeface="微软雅黑" panose="020B0503020204020204" charset="-122"/>
                <a:cs typeface="MS PGothic" panose="020B0600070205080204" pitchFamily="-96" charset="-128"/>
              </a:rPr>
              <a:t>pthread_t</a:t>
            </a:r>
            <a:r>
              <a:rPr b="1" dirty="0" lang="en-US">
                <a:latin typeface="微软雅黑" panose="020B0503020204020204" charset="-122"/>
                <a:ea typeface="微软雅黑" panose="020B0503020204020204" charset="-122"/>
                <a:cs typeface="MS PGothic" panose="020B0600070205080204" pitchFamily="-96" charset="-128"/>
              </a:rPr>
              <a:t> threads[16];</a:t>
            </a:r>
          </a:p>
          <a:p>
            <a:pPr>
              <a:lnSpc>
                <a:spcPct val="95000"/>
              </a:lnSpc>
              <a:spcBef>
                <a:spcPct val="0"/>
              </a:spcBef>
              <a:buFontTx/>
              <a:buNone/>
            </a:pPr>
            <a:r>
              <a:rPr b="1" dirty="0" lang="en-US">
                <a:latin typeface="微软雅黑" panose="020B0503020204020204" charset="-122"/>
                <a:ea typeface="微软雅黑" panose="020B0503020204020204" charset="-122"/>
                <a:cs typeface="MS PGothic" panose="020B0600070205080204" pitchFamily="-96" charset="-128"/>
              </a:rPr>
              <a:t>  </a:t>
            </a:r>
            <a:r>
              <a:rPr b="1" dirty="0" lang="en-US" err="1">
                <a:latin typeface="微软雅黑" panose="020B0503020204020204" charset="-122"/>
                <a:ea typeface="微软雅黑" panose="020B0503020204020204" charset="-122"/>
                <a:cs typeface="MS PGothic" panose="020B0600070205080204" pitchFamily="-96" charset="-128"/>
              </a:rPr>
              <a:t>int</a:t>
            </a:r>
            <a:r>
              <a:rPr b="1" dirty="0" lang="en-US">
                <a:latin typeface="微软雅黑" panose="020B0503020204020204" charset="-122"/>
                <a:ea typeface="微软雅黑" panose="020B0503020204020204" charset="-122"/>
                <a:cs typeface="MS PGothic" panose="020B0600070205080204" pitchFamily="-96" charset="-128"/>
              </a:rPr>
              <a:t> </a:t>
            </a:r>
            <a:r>
              <a:rPr b="1" dirty="0" lang="en-US" err="1">
                <a:latin typeface="微软雅黑" panose="020B0503020204020204" charset="-122"/>
                <a:ea typeface="微软雅黑" panose="020B0503020204020204" charset="-122"/>
                <a:cs typeface="MS PGothic" panose="020B0600070205080204" pitchFamily="-96" charset="-128"/>
              </a:rPr>
              <a:t>tn</a:t>
            </a:r>
            <a:r>
              <a:rPr b="1" dirty="0" lang="en-US">
                <a:latin typeface="微软雅黑" panose="020B0503020204020204" charset="-122"/>
                <a:ea typeface="微软雅黑" panose="020B0503020204020204" charset="-122"/>
                <a:cs typeface="MS PGothic" panose="020B0600070205080204" pitchFamily="-96" charset="-128"/>
              </a:rPr>
              <a:t>;</a:t>
            </a:r>
          </a:p>
          <a:p>
            <a:pPr>
              <a:lnSpc>
                <a:spcPct val="95000"/>
              </a:lnSpc>
              <a:spcBef>
                <a:spcPct val="0"/>
              </a:spcBef>
              <a:buFontTx/>
              <a:buNone/>
            </a:pPr>
            <a:r>
              <a:rPr b="1" dirty="0" lang="en-US">
                <a:latin typeface="微软雅黑" panose="020B0503020204020204" charset="-122"/>
                <a:ea typeface="微软雅黑" panose="020B0503020204020204" charset="-122"/>
                <a:cs typeface="MS PGothic" panose="020B0600070205080204" pitchFamily="-96" charset="-128"/>
              </a:rPr>
              <a:t>  for(</a:t>
            </a:r>
            <a:r>
              <a:rPr b="1" dirty="0" lang="en-US" err="1">
                <a:latin typeface="微软雅黑" panose="020B0503020204020204" charset="-122"/>
                <a:ea typeface="微软雅黑" panose="020B0503020204020204" charset="-122"/>
                <a:cs typeface="MS PGothic" panose="020B0600070205080204" pitchFamily="-96" charset="-128"/>
              </a:rPr>
              <a:t>tn</a:t>
            </a:r>
            <a:r>
              <a:rPr b="1" dirty="0" lang="en-US">
                <a:latin typeface="微软雅黑" panose="020B0503020204020204" charset="-122"/>
                <a:ea typeface="微软雅黑" panose="020B0503020204020204" charset="-122"/>
                <a:cs typeface="MS PGothic" panose="020B0600070205080204" pitchFamily="-96" charset="-128"/>
              </a:rPr>
              <a:t>=0; </a:t>
            </a:r>
            <a:r>
              <a:rPr b="1" dirty="0" lang="en-US" err="1">
                <a:latin typeface="微软雅黑" panose="020B0503020204020204" charset="-122"/>
                <a:ea typeface="微软雅黑" panose="020B0503020204020204" charset="-122"/>
                <a:cs typeface="MS PGothic" panose="020B0600070205080204" pitchFamily="-96" charset="-128"/>
              </a:rPr>
              <a:t>tn</a:t>
            </a:r>
            <a:r>
              <a:rPr b="1" dirty="0" lang="en-US">
                <a:latin typeface="微软雅黑" panose="020B0503020204020204" charset="-122"/>
                <a:ea typeface="微软雅黑" panose="020B0503020204020204" charset="-122"/>
                <a:cs typeface="MS PGothic" panose="020B0600070205080204" pitchFamily="-96" charset="-128"/>
              </a:rPr>
              <a:t>&lt;16; </a:t>
            </a:r>
            <a:r>
              <a:rPr b="1" dirty="0" lang="en-US" err="1">
                <a:latin typeface="微软雅黑" panose="020B0503020204020204" charset="-122"/>
                <a:ea typeface="微软雅黑" panose="020B0503020204020204" charset="-122"/>
                <a:cs typeface="MS PGothic" panose="020B0600070205080204" pitchFamily="-96" charset="-128"/>
              </a:rPr>
              <a:t>tn</a:t>
            </a:r>
            <a:r>
              <a:rPr b="1" dirty="0" lang="en-US">
                <a:latin typeface="微软雅黑" panose="020B0503020204020204" charset="-122"/>
                <a:ea typeface="微软雅黑" panose="020B0503020204020204" charset="-122"/>
                <a:cs typeface="MS PGothic" panose="020B0600070205080204" pitchFamily="-96" charset="-128"/>
              </a:rPr>
              <a:t>++) {</a:t>
            </a:r>
          </a:p>
          <a:p>
            <a:pPr>
              <a:lnSpc>
                <a:spcPct val="95000"/>
              </a:lnSpc>
              <a:spcBef>
                <a:spcPct val="0"/>
              </a:spcBef>
              <a:buFontTx/>
              <a:buNone/>
            </a:pPr>
            <a:r>
              <a:rPr b="1" dirty="0" lang="en-US">
                <a:latin typeface="微软雅黑" panose="020B0503020204020204" charset="-122"/>
                <a:ea typeface="微软雅黑" panose="020B0503020204020204" charset="-122"/>
                <a:cs typeface="MS PGothic" panose="020B0600070205080204" pitchFamily="-96" charset="-128"/>
              </a:rPr>
              <a:t>    </a:t>
            </a:r>
            <a:r>
              <a:rPr b="1" dirty="0" lang="en-US" err="1">
                <a:solidFill>
                  <a:srgbClr val="FF0000"/>
                </a:solidFill>
                <a:latin typeface="微软雅黑" panose="020B0503020204020204" charset="-122"/>
                <a:ea typeface="微软雅黑" panose="020B0503020204020204" charset="-122"/>
                <a:cs typeface="MS PGothic" panose="020B0600070205080204" pitchFamily="-96" charset="-128"/>
              </a:rPr>
              <a:t>pthread_create</a:t>
            </a:r>
            <a:r>
              <a:rPr b="1" dirty="0" lang="en-US">
                <a:solidFill>
                  <a:srgbClr val="FF0000"/>
                </a:solidFill>
                <a:latin typeface="微软雅黑" panose="020B0503020204020204" charset="-122"/>
                <a:ea typeface="微软雅黑" panose="020B0503020204020204" charset="-122"/>
                <a:cs typeface="MS PGothic" panose="020B0600070205080204" pitchFamily="-96" charset="-128"/>
              </a:rPr>
              <a:t>(&amp;threads[</a:t>
            </a:r>
            <a:r>
              <a:rPr b="1" dirty="0" lang="en-US" err="1">
                <a:solidFill>
                  <a:srgbClr val="FF0000"/>
                </a:solidFill>
                <a:latin typeface="微软雅黑" panose="020B0503020204020204" charset="-122"/>
                <a:ea typeface="微软雅黑" panose="020B0503020204020204" charset="-122"/>
                <a:cs typeface="MS PGothic" panose="020B0600070205080204" pitchFamily="-96" charset="-128"/>
              </a:rPr>
              <a:t>tn</a:t>
            </a:r>
            <a:r>
              <a:rPr b="1" dirty="0" lang="en-US">
                <a:solidFill>
                  <a:srgbClr val="FF0000"/>
                </a:solidFill>
                <a:latin typeface="微软雅黑" panose="020B0503020204020204" charset="-122"/>
                <a:ea typeface="微软雅黑" panose="020B0503020204020204" charset="-122"/>
                <a:cs typeface="MS PGothic" panose="020B0600070205080204" pitchFamily="-96" charset="-128"/>
              </a:rPr>
              <a:t>], NULL, </a:t>
            </a:r>
            <a:r>
              <a:rPr b="1" dirty="0" lang="en-US" err="1">
                <a:solidFill>
                  <a:srgbClr val="FF0000"/>
                </a:solidFill>
                <a:latin typeface="微软雅黑" panose="020B0503020204020204" charset="-122"/>
                <a:ea typeface="微软雅黑" panose="020B0503020204020204" charset="-122"/>
                <a:cs typeface="MS PGothic" panose="020B0600070205080204" pitchFamily="-96" charset="-128"/>
              </a:rPr>
              <a:t>SayHello</a:t>
            </a:r>
            <a:r>
              <a:rPr b="1" dirty="0" lang="en-US">
                <a:solidFill>
                  <a:srgbClr val="FF0000"/>
                </a:solidFill>
                <a:latin typeface="微软雅黑" panose="020B0503020204020204" charset="-122"/>
                <a:ea typeface="微软雅黑" panose="020B0503020204020204" charset="-122"/>
                <a:cs typeface="MS PGothic" panose="020B0600070205080204" pitchFamily="-96" charset="-128"/>
              </a:rPr>
              <a:t>, NULL);</a:t>
            </a:r>
          </a:p>
          <a:p>
            <a:pPr>
              <a:lnSpc>
                <a:spcPct val="95000"/>
              </a:lnSpc>
              <a:spcBef>
                <a:spcPct val="0"/>
              </a:spcBef>
              <a:buFontTx/>
              <a:buNone/>
            </a:pPr>
            <a:r>
              <a:rPr b="1" dirty="0" lang="en-US">
                <a:latin typeface="微软雅黑" panose="020B0503020204020204" charset="-122"/>
                <a:ea typeface="微软雅黑" panose="020B0503020204020204" charset="-122"/>
                <a:cs typeface="MS PGothic" panose="020B0600070205080204" pitchFamily="-96" charset="-128"/>
              </a:rPr>
              <a:t>  }</a:t>
            </a:r>
          </a:p>
          <a:p>
            <a:pPr>
              <a:lnSpc>
                <a:spcPct val="95000"/>
              </a:lnSpc>
              <a:spcBef>
                <a:spcPct val="0"/>
              </a:spcBef>
              <a:buFontTx/>
              <a:buNone/>
            </a:pPr>
            <a:r>
              <a:rPr b="1" dirty="0" lang="en-US">
                <a:latin typeface="微软雅黑" panose="020B0503020204020204" charset="-122"/>
                <a:ea typeface="微软雅黑" panose="020B0503020204020204" charset="-122"/>
                <a:cs typeface="MS PGothic" panose="020B0600070205080204" pitchFamily="-96" charset="-128"/>
              </a:rPr>
              <a:t>  for(</a:t>
            </a:r>
            <a:r>
              <a:rPr b="1" dirty="0" lang="en-US" err="1">
                <a:latin typeface="微软雅黑" panose="020B0503020204020204" charset="-122"/>
                <a:ea typeface="微软雅黑" panose="020B0503020204020204" charset="-122"/>
                <a:cs typeface="MS PGothic" panose="020B0600070205080204" pitchFamily="-96" charset="-128"/>
              </a:rPr>
              <a:t>tn</a:t>
            </a:r>
            <a:r>
              <a:rPr b="1" dirty="0" lang="en-US">
                <a:latin typeface="微软雅黑" panose="020B0503020204020204" charset="-122"/>
                <a:ea typeface="微软雅黑" panose="020B0503020204020204" charset="-122"/>
                <a:cs typeface="MS PGothic" panose="020B0600070205080204" pitchFamily="-96" charset="-128"/>
              </a:rPr>
              <a:t>=0; </a:t>
            </a:r>
            <a:r>
              <a:rPr b="1" dirty="0" lang="en-US" err="1">
                <a:latin typeface="微软雅黑" panose="020B0503020204020204" charset="-122"/>
                <a:ea typeface="微软雅黑" panose="020B0503020204020204" charset="-122"/>
                <a:cs typeface="MS PGothic" panose="020B0600070205080204" pitchFamily="-96" charset="-128"/>
              </a:rPr>
              <a:t>tn</a:t>
            </a:r>
            <a:r>
              <a:rPr b="1" dirty="0" lang="en-US">
                <a:latin typeface="微软雅黑" panose="020B0503020204020204" charset="-122"/>
                <a:ea typeface="微软雅黑" panose="020B0503020204020204" charset="-122"/>
                <a:cs typeface="MS PGothic" panose="020B0600070205080204" pitchFamily="-96" charset="-128"/>
              </a:rPr>
              <a:t>&lt;16 ; </a:t>
            </a:r>
            <a:r>
              <a:rPr b="1" dirty="0" lang="en-US" err="1">
                <a:latin typeface="微软雅黑" panose="020B0503020204020204" charset="-122"/>
                <a:ea typeface="微软雅黑" panose="020B0503020204020204" charset="-122"/>
                <a:cs typeface="MS PGothic" panose="020B0600070205080204" pitchFamily="-96" charset="-128"/>
              </a:rPr>
              <a:t>tn</a:t>
            </a:r>
            <a:r>
              <a:rPr b="1" dirty="0" lang="en-US">
                <a:latin typeface="微软雅黑" panose="020B0503020204020204" charset="-122"/>
                <a:ea typeface="微软雅黑" panose="020B0503020204020204" charset="-122"/>
                <a:cs typeface="MS PGothic" panose="020B0600070205080204" pitchFamily="-96" charset="-128"/>
              </a:rPr>
              <a:t>++) {</a:t>
            </a:r>
          </a:p>
          <a:p>
            <a:pPr>
              <a:lnSpc>
                <a:spcPct val="95000"/>
              </a:lnSpc>
              <a:spcBef>
                <a:spcPct val="0"/>
              </a:spcBef>
              <a:buFontTx/>
              <a:buNone/>
            </a:pPr>
            <a:r>
              <a:rPr b="1" dirty="0" lang="en-US">
                <a:latin typeface="微软雅黑" panose="020B0503020204020204" charset="-122"/>
                <a:ea typeface="微软雅黑" panose="020B0503020204020204" charset="-122"/>
                <a:cs typeface="MS PGothic" panose="020B0600070205080204" pitchFamily="-96" charset="-128"/>
              </a:rPr>
              <a:t>    </a:t>
            </a:r>
            <a:r>
              <a:rPr b="1" dirty="0" lang="en-US" err="1">
                <a:solidFill>
                  <a:srgbClr val="FF0000"/>
                </a:solidFill>
                <a:latin typeface="微软雅黑" panose="020B0503020204020204" charset="-122"/>
                <a:ea typeface="微软雅黑" panose="020B0503020204020204" charset="-122"/>
                <a:cs typeface="MS PGothic" panose="020B0600070205080204" pitchFamily="-96" charset="-128"/>
              </a:rPr>
              <a:t>pthread_join</a:t>
            </a:r>
            <a:r>
              <a:rPr b="1" dirty="0" lang="en-US">
                <a:solidFill>
                  <a:srgbClr val="FF0000"/>
                </a:solidFill>
                <a:latin typeface="微软雅黑" panose="020B0503020204020204" charset="-122"/>
                <a:ea typeface="微软雅黑" panose="020B0503020204020204" charset="-122"/>
                <a:cs typeface="MS PGothic" panose="020B0600070205080204" pitchFamily="-96" charset="-128"/>
              </a:rPr>
              <a:t>(threads[</a:t>
            </a:r>
            <a:r>
              <a:rPr b="1" dirty="0" lang="en-US" err="1">
                <a:solidFill>
                  <a:srgbClr val="FF0000"/>
                </a:solidFill>
                <a:latin typeface="微软雅黑" panose="020B0503020204020204" charset="-122"/>
                <a:ea typeface="微软雅黑" panose="020B0503020204020204" charset="-122"/>
                <a:cs typeface="MS PGothic" panose="020B0600070205080204" pitchFamily="-96" charset="-128"/>
              </a:rPr>
              <a:t>tn</a:t>
            </a:r>
            <a:r>
              <a:rPr b="1" dirty="0" lang="en-US">
                <a:solidFill>
                  <a:srgbClr val="FF0000"/>
                </a:solidFill>
                <a:latin typeface="微软雅黑" panose="020B0503020204020204" charset="-122"/>
                <a:ea typeface="微软雅黑" panose="020B0503020204020204" charset="-122"/>
                <a:cs typeface="MS PGothic" panose="020B0600070205080204" pitchFamily="-96" charset="-128"/>
              </a:rPr>
              <a:t>], NULL);</a:t>
            </a:r>
          </a:p>
          <a:p>
            <a:pPr>
              <a:lnSpc>
                <a:spcPct val="95000"/>
              </a:lnSpc>
              <a:spcBef>
                <a:spcPct val="0"/>
              </a:spcBef>
              <a:buFontTx/>
              <a:buNone/>
            </a:pPr>
            <a:r>
              <a:rPr b="1" dirty="0" lang="en-US">
                <a:latin typeface="微软雅黑" panose="020B0503020204020204" charset="-122"/>
                <a:ea typeface="微软雅黑" panose="020B0503020204020204" charset="-122"/>
                <a:cs typeface="MS PGothic" panose="020B0600070205080204" pitchFamily="-96" charset="-128"/>
              </a:rPr>
              <a:t>  }</a:t>
            </a:r>
          </a:p>
          <a:p>
            <a:pPr>
              <a:lnSpc>
                <a:spcPct val="95000"/>
              </a:lnSpc>
              <a:spcBef>
                <a:spcPct val="0"/>
              </a:spcBef>
              <a:buFontTx/>
              <a:buNone/>
            </a:pPr>
            <a:r>
              <a:rPr b="1" dirty="0" lang="en-US">
                <a:latin typeface="微软雅黑" panose="020B0503020204020204" charset="-122"/>
                <a:ea typeface="微软雅黑" panose="020B0503020204020204" charset="-122"/>
                <a:cs typeface="MS PGothic" panose="020B0600070205080204" pitchFamily="-96" charset="-128"/>
              </a:rPr>
              <a:t>  return 0;</a:t>
            </a:r>
          </a:p>
          <a:p>
            <a:pPr>
              <a:lnSpc>
                <a:spcPct val="95000"/>
              </a:lnSpc>
              <a:spcBef>
                <a:spcPct val="0"/>
              </a:spcBef>
              <a:buFontTx/>
              <a:buNone/>
            </a:pPr>
            <a:r>
              <a:rPr b="1" dirty="0" lang="en-US">
                <a:latin typeface="微软雅黑" panose="020B0503020204020204" charset="-122"/>
                <a:ea typeface="微软雅黑" panose="020B0503020204020204" charset="-122"/>
                <a:cs typeface="MS PGothic" panose="020B0600070205080204" pitchFamily="-96" charset="-128"/>
              </a:rPr>
              <a:t>}</a:t>
            </a:r>
          </a:p>
        </p:txBody>
      </p:sp>
      <p:sp>
        <p:nvSpPr>
          <p:cNvPr id="1048683" name="Text Box 4"/>
          <p:cNvSpPr txBox="1">
            <a:spLocks noChangeArrowheads="1"/>
          </p:cNvSpPr>
          <p:nvPr>
            <p:custDataLst>
              <p:tags r:id="rId3"/>
            </p:custDataLst>
          </p:nvPr>
        </p:nvSpPr>
        <p:spPr bwMode="auto">
          <a:xfrm>
            <a:off x="5181600" y="1828483"/>
            <a:ext cx="3285202" cy="358140"/>
          </a:xfrm>
          <a:prstGeom prst="rect"/>
          <a:noFill/>
          <a:ln w="12700">
            <a:solidFill>
              <a:srgbClr val="333399"/>
            </a:solidFill>
            <a:miter lim="800000"/>
            <a:headEnd type="none" w="sm" len="sm"/>
            <a:tailEnd type="none" w="sm" len="sm"/>
          </a:ln>
        </p:spPr>
        <p:txBody>
          <a:bodyPr wrap="none">
            <a:spAutoFit/>
          </a:bodyPr>
          <a:lstStyle>
            <a:lvl1pPr>
              <a:defRPr b="1" sz="2000">
                <a:solidFill>
                  <a:schemeClr val="accent1"/>
                </a:solidFill>
                <a:latin typeface="Arial" panose="020B0604020202020204" pitchFamily="34" charset="0"/>
                <a:ea typeface="MS PGothic" panose="020B0600070205080204" pitchFamily="-96" charset="-128"/>
                <a:cs typeface="MS PGothic" panose="020B0600070205080204" pitchFamily="-96" charset="-128"/>
              </a:defRPr>
            </a:lvl1pPr>
            <a:lvl2pPr indent="-285750" marL="742950">
              <a:defRPr b="1" sz="2000">
                <a:solidFill>
                  <a:schemeClr val="accent1"/>
                </a:solidFill>
                <a:latin typeface="Arial" panose="020B0604020202020204" pitchFamily="34" charset="0"/>
                <a:ea typeface="MS PGothic" panose="020B0600070205080204" pitchFamily="-96" charset="-128"/>
              </a:defRPr>
            </a:lvl2pPr>
            <a:lvl3pPr indent="-228600" marL="1143000">
              <a:defRPr b="1" sz="2000">
                <a:solidFill>
                  <a:schemeClr val="accent1"/>
                </a:solidFill>
                <a:latin typeface="Arial" panose="020B0604020202020204" pitchFamily="34" charset="0"/>
                <a:ea typeface="MS PGothic" panose="020B0600070205080204" pitchFamily="-96" charset="-128"/>
              </a:defRPr>
            </a:lvl3pPr>
            <a:lvl4pPr indent="-228600" marL="1600200">
              <a:defRPr b="1" sz="2000">
                <a:solidFill>
                  <a:schemeClr val="accent1"/>
                </a:solidFill>
                <a:latin typeface="Arial" panose="020B0604020202020204" pitchFamily="34" charset="0"/>
                <a:ea typeface="MS PGothic" panose="020B0600070205080204" pitchFamily="-96" charset="-128"/>
              </a:defRPr>
            </a:lvl4pPr>
            <a:lvl5pPr indent="-228600" marL="2057400">
              <a:defRPr b="1" sz="2000">
                <a:solidFill>
                  <a:schemeClr val="accent1"/>
                </a:solidFill>
                <a:latin typeface="Arial" panose="020B0604020202020204" pitchFamily="34" charset="0"/>
                <a:ea typeface="MS PGothic" panose="020B0600070205080204" pitchFamily="-96" charset="-128"/>
              </a:defRPr>
            </a:lvl5pPr>
            <a:lvl6pPr algn="ctr" eaLnBrk="0" fontAlgn="base" hangingPunct="0" indent="-228600" marL="25146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6pPr>
            <a:lvl7pPr algn="ctr" eaLnBrk="0" fontAlgn="base" hangingPunct="0" indent="-228600" marL="29718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7pPr>
            <a:lvl8pPr algn="ctr" eaLnBrk="0" fontAlgn="base" hangingPunct="0" indent="-228600" marL="34290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8pPr>
            <a:lvl9pPr algn="ctr" eaLnBrk="0" fontAlgn="base" hangingPunct="0" indent="-228600" marL="3886200">
              <a:spcBef>
                <a:spcPct val="0"/>
              </a:spcBef>
              <a:spcAft>
                <a:spcPct val="0"/>
              </a:spcAft>
              <a:defRPr b="1" sz="2000">
                <a:solidFill>
                  <a:schemeClr val="accent1"/>
                </a:solidFill>
                <a:latin typeface="Arial" panose="020B0604020202020204" pitchFamily="34" charset="0"/>
                <a:ea typeface="MS PGothic" panose="020B0600070205080204" pitchFamily="-96" charset="-128"/>
              </a:defRPr>
            </a:lvl9pPr>
          </a:lstStyle>
          <a:p>
            <a:pPr algn="l">
              <a:spcBef>
                <a:spcPct val="5000"/>
              </a:spcBef>
            </a:pPr>
            <a:r>
              <a:rPr b="0" sz="1800" lang="en-US"/>
              <a:t>Compile using gcc –lpthread</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386" name=""/>
        <p:cNvGrpSpPr/>
        <p:nvPr/>
      </p:nvGrpSpPr>
      <p:grpSpPr>
        <a:xfrm>
          <a:off x="0" y="0"/>
          <a:ext cx="0" cy="0"/>
          <a:chOff x="0" y="0"/>
          <a:chExt cx="0" cy="0"/>
        </a:xfrm>
      </p:grpSpPr>
      <p:sp>
        <p:nvSpPr>
          <p:cNvPr id="1049589" name="Title 1"/>
          <p:cNvSpPr>
            <a:spLocks noGrp="1"/>
          </p:cNvSpPr>
          <p:nvPr>
            <p:ph type="title"/>
          </p:nvPr>
        </p:nvSpPr>
        <p:spPr/>
        <p:txBody>
          <a:bodyPr/>
          <a:p>
            <a:r>
              <a:rPr altLang="en-US" dirty="0" lang="zh-CN">
                <a:latin typeface="微软雅黑" panose="020B0503020204020204" charset="-122"/>
                <a:ea typeface="微软雅黑" panose="020B0503020204020204" charset="-122"/>
                <a:cs typeface="MS PGothic" panose="020B0600070205080204" pitchFamily="-96" charset="-128"/>
              </a:rPr>
              <a:t>总结</a:t>
            </a:r>
          </a:p>
        </p:txBody>
      </p:sp>
      <p:sp>
        <p:nvSpPr>
          <p:cNvPr id="1049590"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591" name="内容占位符 2"/>
          <p:cNvSpPr>
            <a:spLocks noGrp="1"/>
          </p:cNvSpPr>
          <p:nvPr>
            <p:ph idx="1"/>
          </p:nvPr>
        </p:nvSpPr>
        <p:spPr>
          <a:xfrm>
            <a:off x="457200" y="990600"/>
            <a:ext cx="7896225" cy="5343525"/>
          </a:xfrm>
        </p:spPr>
        <p:txBody>
          <a:bodyPr/>
          <a:p>
            <a:r>
              <a:rPr sz="2000">
                <a:latin typeface="微软雅黑" panose="020B0503020204020204" charset="-122"/>
                <a:ea typeface="微软雅黑" panose="020B0503020204020204" charset="-122"/>
              </a:rPr>
              <a:t>共享内存编程</a:t>
            </a:r>
          </a:p>
          <a:p>
            <a:pPr lvl="1"/>
            <a:r>
              <a:rPr sz="1800">
                <a:latin typeface="微软雅黑" panose="020B0503020204020204" charset="-122"/>
                <a:ea typeface="微软雅黑" panose="020B0503020204020204" charset="-122"/>
              </a:rPr>
              <a:t>可以在共享区域中分配数据，而不必</a:t>
            </a:r>
            <a:r>
              <a:rPr sz="1800" lang="zh-CN">
                <a:latin typeface="微软雅黑" panose="020B0503020204020204" charset="-122"/>
                <a:ea typeface="微软雅黑" panose="020B0503020204020204" charset="-122"/>
              </a:rPr>
              <a:t>关心其位置</a:t>
            </a:r>
            <a:endParaRPr sz="1800">
              <a:latin typeface="微软雅黑" panose="020B0503020204020204" charset="-122"/>
              <a:ea typeface="微软雅黑" panose="020B0503020204020204" charset="-122"/>
            </a:endParaRPr>
          </a:p>
          <a:p>
            <a:pPr lvl="1"/>
            <a:r>
              <a:rPr sz="1800" lang="zh-CN">
                <a:latin typeface="微软雅黑" panose="020B0503020204020204" charset="-122"/>
                <a:ea typeface="微软雅黑" panose="020B0503020204020204" charset="-122"/>
              </a:rPr>
              <a:t>了解</a:t>
            </a:r>
            <a:r>
              <a:rPr sz="1800">
                <a:latin typeface="微软雅黑" panose="020B0503020204020204" charset="-122"/>
                <a:ea typeface="微软雅黑" panose="020B0503020204020204" charset="-122"/>
              </a:rPr>
              <a:t>内存层次结构对性能</a:t>
            </a:r>
            <a:r>
              <a:rPr sz="1800" lang="zh-CN">
                <a:latin typeface="微软雅黑" panose="020B0503020204020204" charset="-122"/>
                <a:ea typeface="微软雅黑" panose="020B0503020204020204" charset="-122"/>
              </a:rPr>
              <a:t>调优很</a:t>
            </a:r>
            <a:r>
              <a:rPr sz="1800">
                <a:latin typeface="微软雅黑" panose="020B0503020204020204" charset="-122"/>
                <a:ea typeface="微软雅黑" panose="020B0503020204020204" charset="-122"/>
              </a:rPr>
              <a:t>重要</a:t>
            </a:r>
          </a:p>
          <a:p>
            <a:pPr lvl="2"/>
            <a:r>
              <a:rPr sz="1800">
                <a:latin typeface="微软雅黑" panose="020B0503020204020204" charset="-122"/>
                <a:ea typeface="微软雅黑" panose="020B0503020204020204" charset="-122"/>
              </a:rPr>
              <a:t>由于一致性</a:t>
            </a:r>
            <a:r>
              <a:rPr sz="1800" lang="zh-CN">
                <a:latin typeface="微软雅黑" panose="020B0503020204020204" charset="-122"/>
                <a:ea typeface="微软雅黑" panose="020B0503020204020204" charset="-122"/>
              </a:rPr>
              <a:t>机制</a:t>
            </a:r>
            <a:r>
              <a:rPr sz="1800">
                <a:latin typeface="微软雅黑" panose="020B0503020204020204" charset="-122"/>
                <a:ea typeface="微软雅黑" panose="020B0503020204020204" charset="-122"/>
              </a:rPr>
              <a:t>，</a:t>
            </a:r>
            <a:r>
              <a:rPr sz="1800" lang="zh-CN">
                <a:latin typeface="微软雅黑" panose="020B0503020204020204" charset="-122"/>
                <a:ea typeface="微软雅黑" panose="020B0503020204020204" charset="-122"/>
              </a:rPr>
              <a:t>多处理器下的内存层次结构更重要</a:t>
            </a:r>
            <a:r>
              <a:rPr altLang="zh-CN" sz="1800" lang="en-US">
                <a:latin typeface="微软雅黑" panose="020B0503020204020204" charset="-122"/>
                <a:ea typeface="微软雅黑" panose="020B0503020204020204" charset="-122"/>
              </a:rPr>
              <a:t>(</a:t>
            </a:r>
            <a:r>
              <a:rPr altLang="en-US" sz="1800" lang="zh-CN">
                <a:latin typeface="微软雅黑" panose="020B0503020204020204" charset="-122"/>
                <a:ea typeface="微软雅黑" panose="020B0503020204020204" charset="-122"/>
              </a:rPr>
              <a:t>相比单处理器</a:t>
            </a:r>
            <a:r>
              <a:rPr altLang="zh-CN" sz="1800" lang="en-US">
                <a:latin typeface="微软雅黑" panose="020B0503020204020204" charset="-122"/>
                <a:ea typeface="微软雅黑" panose="020B0503020204020204" charset="-122"/>
              </a:rPr>
              <a:t>)</a:t>
            </a:r>
            <a:endParaRPr sz="1800">
              <a:latin typeface="微软雅黑" panose="020B0503020204020204" charset="-122"/>
              <a:ea typeface="微软雅黑" panose="020B0503020204020204" charset="-122"/>
            </a:endParaRPr>
          </a:p>
          <a:p>
            <a:pPr lvl="1"/>
            <a:r>
              <a:rPr sz="1800">
                <a:latin typeface="微软雅黑" panose="020B0503020204020204" charset="-122"/>
                <a:ea typeface="微软雅黑" panose="020B0503020204020204" charset="-122"/>
              </a:rPr>
              <a:t>性能</a:t>
            </a:r>
            <a:r>
              <a:rPr sz="1800" lang="zh-CN">
                <a:latin typeface="微软雅黑" panose="020B0503020204020204" charset="-122"/>
                <a:ea typeface="微软雅黑" panose="020B0503020204020204" charset="-122"/>
              </a:rPr>
              <a:t>调优需要关注</a:t>
            </a:r>
            <a:r>
              <a:rPr sz="1800">
                <a:latin typeface="微软雅黑" panose="020B0503020204020204" charset="-122"/>
                <a:ea typeface="微软雅黑" panose="020B0503020204020204" charset="-122"/>
              </a:rPr>
              <a:t>共享</a:t>
            </a:r>
            <a:r>
              <a:rPr sz="1800" lang="zh-CN">
                <a:latin typeface="微软雅黑" panose="020B0503020204020204" charset="-122"/>
                <a:ea typeface="微软雅黑" panose="020B0503020204020204" charset="-122"/>
              </a:rPr>
              <a:t>数据</a:t>
            </a:r>
            <a:r>
              <a:rPr sz="1800">
                <a:latin typeface="微软雅黑" panose="020B0503020204020204" charset="-122"/>
                <a:ea typeface="微软雅黑" panose="020B0503020204020204" charset="-122"/>
              </a:rPr>
              <a:t>（</a:t>
            </a:r>
            <a:r>
              <a:rPr sz="1800" lang="zh-CN">
                <a:latin typeface="微软雅黑" panose="020B0503020204020204" charset="-122"/>
                <a:ea typeface="微软雅黑" panose="020B0503020204020204" charset="-122"/>
              </a:rPr>
              <a:t>正常的和</a:t>
            </a:r>
            <a:r>
              <a:rPr altLang="zh-CN" sz="1800" lang="en-US">
                <a:latin typeface="微软雅黑" panose="020B0503020204020204" charset="-122"/>
                <a:ea typeface="微软雅黑" panose="020B0503020204020204" charset="-122"/>
              </a:rPr>
              <a:t>false sharing</a:t>
            </a:r>
            <a:r>
              <a:rPr sz="1800">
                <a:latin typeface="微软雅黑" panose="020B0503020204020204" charset="-122"/>
                <a:ea typeface="微软雅黑" panose="020B0503020204020204" charset="-122"/>
              </a:rPr>
              <a:t>）</a:t>
            </a:r>
          </a:p>
          <a:p>
            <a:r>
              <a:rPr sz="2000" lang="zh-CN">
                <a:latin typeface="微软雅黑" panose="020B0503020204020204" charset="-122"/>
                <a:ea typeface="微软雅黑" panose="020B0503020204020204" charset="-122"/>
              </a:rPr>
              <a:t>语法层面</a:t>
            </a:r>
            <a:endParaRPr sz="2000">
              <a:latin typeface="微软雅黑" panose="020B0503020204020204" charset="-122"/>
              <a:ea typeface="微软雅黑" panose="020B0503020204020204" charset="-122"/>
            </a:endParaRPr>
          </a:p>
          <a:p>
            <a:pPr lvl="1"/>
            <a:r>
              <a:rPr sz="1800">
                <a:latin typeface="微软雅黑" panose="020B0503020204020204" charset="-122"/>
                <a:ea typeface="微软雅黑" panose="020B0503020204020204" charset="-122"/>
              </a:rPr>
              <a:t>需要对共享变量的访问</a:t>
            </a:r>
            <a:r>
              <a:rPr sz="1800" lang="zh-CN">
                <a:latin typeface="微软雅黑" panose="020B0503020204020204" charset="-122"/>
                <a:ea typeface="微软雅黑" panose="020B0503020204020204" charset="-122"/>
              </a:rPr>
              <a:t>加锁</a:t>
            </a:r>
            <a:r>
              <a:rPr sz="1800">
                <a:latin typeface="微软雅黑" panose="020B0503020204020204" charset="-122"/>
                <a:ea typeface="微软雅黑" panose="020B0503020204020204" charset="-122"/>
              </a:rPr>
              <a:t>以进行</a:t>
            </a:r>
            <a:r>
              <a:rPr sz="1800" lang="zh-CN">
                <a:latin typeface="微软雅黑" panose="020B0503020204020204" charset="-122"/>
                <a:ea typeface="微软雅黑" panose="020B0503020204020204" charset="-122"/>
              </a:rPr>
              <a:t>安全的读写</a:t>
            </a:r>
            <a:endParaRPr sz="1800">
              <a:latin typeface="微软雅黑" panose="020B0503020204020204" charset="-122"/>
              <a:ea typeface="微软雅黑" panose="020B0503020204020204" charset="-122"/>
            </a:endParaRPr>
          </a:p>
          <a:p>
            <a:pPr lvl="1"/>
            <a:r>
              <a:rPr sz="1800">
                <a:latin typeface="微软雅黑" panose="020B0503020204020204" charset="-122"/>
                <a:ea typeface="微软雅黑" panose="020B0503020204020204" charset="-122"/>
              </a:rPr>
              <a:t>顺序一致性是自然语义</a:t>
            </a:r>
          </a:p>
          <a:p>
            <a:pPr lvl="2"/>
            <a:r>
              <a:rPr sz="1800" lang="zh-CN">
                <a:latin typeface="微软雅黑" panose="020B0503020204020204" charset="-122"/>
                <a:ea typeface="微软雅黑" panose="020B0503020204020204" charset="-122"/>
              </a:rPr>
              <a:t>需要</a:t>
            </a:r>
            <a:r>
              <a:rPr sz="1800">
                <a:latin typeface="微软雅黑" panose="020B0503020204020204" charset="-122"/>
                <a:ea typeface="微软雅黑" panose="020B0503020204020204" charset="-122"/>
              </a:rPr>
              <a:t>编写无</a:t>
            </a:r>
            <a:r>
              <a:rPr sz="1800" lang="zh-CN">
                <a:latin typeface="微软雅黑" panose="020B0503020204020204" charset="-122"/>
                <a:ea typeface="微软雅黑" panose="020B0503020204020204" charset="-122"/>
              </a:rPr>
              <a:t>数据竞争的</a:t>
            </a:r>
            <a:r>
              <a:rPr sz="1800">
                <a:latin typeface="微软雅黑" panose="020B0503020204020204" charset="-122"/>
                <a:ea typeface="微软雅黑" panose="020B0503020204020204" charset="-122"/>
              </a:rPr>
              <a:t>程序</a:t>
            </a:r>
          </a:p>
          <a:p>
            <a:pPr lvl="1"/>
            <a:r>
              <a:rPr sz="1800" lang="zh-CN">
                <a:latin typeface="微软雅黑" panose="020B0503020204020204" charset="-122"/>
                <a:ea typeface="微软雅黑" panose="020B0503020204020204" charset="-122"/>
              </a:rPr>
              <a:t>架构</a:t>
            </a:r>
            <a:r>
              <a:rPr sz="1800">
                <a:latin typeface="微软雅黑" panose="020B0503020204020204" charset="-122"/>
                <a:ea typeface="微软雅黑" panose="020B0503020204020204" charset="-122"/>
              </a:rPr>
              <a:t>师们为</a:t>
            </a:r>
            <a:r>
              <a:rPr sz="1800" lang="zh-CN">
                <a:latin typeface="微软雅黑" panose="020B0503020204020204" charset="-122"/>
                <a:ea typeface="微软雅黑" panose="020B0503020204020204" charset="-122"/>
              </a:rPr>
              <a:t>实现</a:t>
            </a:r>
            <a:r>
              <a:rPr altLang="zh-CN" sz="1800" lang="en-US">
                <a:latin typeface="微软雅黑" panose="020B0503020204020204" charset="-122"/>
                <a:ea typeface="微软雅黑" panose="020B0503020204020204" charset="-122"/>
              </a:rPr>
              <a:t>OpenMP</a:t>
            </a:r>
            <a:r>
              <a:rPr altLang="en-US" sz="1800" lang="zh-CN">
                <a:latin typeface="微软雅黑" panose="020B0503020204020204" charset="-122"/>
                <a:ea typeface="微软雅黑" panose="020B0503020204020204" charset="-122"/>
              </a:rPr>
              <a:t>做出的一些工作</a:t>
            </a:r>
            <a:endParaRPr sz="1800">
              <a:latin typeface="微软雅黑" panose="020B0503020204020204" charset="-122"/>
              <a:ea typeface="微软雅黑" panose="020B0503020204020204" charset="-122"/>
            </a:endParaRPr>
          </a:p>
          <a:p>
            <a:pPr lvl="2"/>
            <a:r>
              <a:rPr sz="1800">
                <a:latin typeface="微软雅黑" panose="020B0503020204020204" charset="-122"/>
                <a:ea typeface="微软雅黑" panose="020B0503020204020204" charset="-122"/>
              </a:rPr>
              <a:t>缓存</a:t>
            </a:r>
            <a:r>
              <a:rPr sz="1800" lang="en-US">
                <a:latin typeface="微软雅黑" panose="020B0503020204020204" charset="-122"/>
                <a:ea typeface="微软雅黑" panose="020B0503020204020204" charset="-122"/>
              </a:rPr>
              <a:t>(cache)</a:t>
            </a:r>
            <a:r>
              <a:rPr sz="1800">
                <a:latin typeface="微软雅黑" panose="020B0503020204020204" charset="-122"/>
                <a:ea typeface="微软雅黑" panose="020B0503020204020204" charset="-122"/>
              </a:rPr>
              <a:t>与总线</a:t>
            </a:r>
            <a:r>
              <a:rPr sz="1800" lang="en-US">
                <a:latin typeface="微软雅黑" panose="020B0503020204020204" charset="-122"/>
                <a:ea typeface="微软雅黑" panose="020B0503020204020204" charset="-122"/>
              </a:rPr>
              <a:t>(bus)</a:t>
            </a:r>
            <a:r>
              <a:rPr sz="1800">
                <a:latin typeface="微软雅黑" panose="020B0503020204020204" charset="-122"/>
                <a:ea typeface="微软雅黑" panose="020B0503020204020204" charset="-122"/>
              </a:rPr>
              <a:t>或目录</a:t>
            </a:r>
            <a:r>
              <a:rPr sz="1800" lang="en-US">
                <a:latin typeface="微软雅黑" panose="020B0503020204020204" charset="-122"/>
                <a:ea typeface="微软雅黑" panose="020B0503020204020204" charset="-122"/>
              </a:rPr>
              <a:t>(directories)</a:t>
            </a:r>
            <a:r>
              <a:rPr sz="1800">
                <a:latin typeface="微软雅黑" panose="020B0503020204020204" charset="-122"/>
                <a:ea typeface="微软雅黑" panose="020B0503020204020204" charset="-122"/>
              </a:rPr>
              <a:t>一致</a:t>
            </a:r>
          </a:p>
          <a:p>
            <a:pPr lvl="2"/>
            <a:r>
              <a:rPr sz="1800" lang="zh-CN">
                <a:latin typeface="微软雅黑" panose="020B0503020204020204" charset="-122"/>
                <a:ea typeface="微软雅黑" panose="020B0503020204020204" charset="-122"/>
              </a:rPr>
              <a:t>不</a:t>
            </a:r>
            <a:r>
              <a:rPr sz="1800">
                <a:latin typeface="微软雅黑" panose="020B0503020204020204" charset="-122"/>
                <a:ea typeface="微软雅黑" panose="020B0503020204020204" charset="-122"/>
              </a:rPr>
              <a:t>在共享地址空间</a:t>
            </a:r>
            <a:r>
              <a:rPr sz="1800" lang="zh-CN">
                <a:latin typeface="微软雅黑" panose="020B0503020204020204" charset="-122"/>
                <a:ea typeface="微软雅黑" panose="020B0503020204020204" charset="-122"/>
              </a:rPr>
              <a:t>的</a:t>
            </a:r>
            <a:r>
              <a:rPr sz="1800">
                <a:latin typeface="微软雅黑" panose="020B0503020204020204" charset="-122"/>
                <a:ea typeface="微软雅黑" panose="020B0503020204020204" charset="-122"/>
              </a:rPr>
              <a:t>计算机上缓存远程数据</a:t>
            </a:r>
            <a:r>
              <a:rPr sz="1800" lang="en-US">
                <a:latin typeface="微软雅黑" panose="020B0503020204020204" charset="-122"/>
                <a:ea typeface="微软雅黑" panose="020B0503020204020204" charset="-122"/>
              </a:rPr>
              <a:t>(</a:t>
            </a:r>
            <a:r>
              <a:rPr altLang="en-US" sz="1800" lang="zh-CN">
                <a:latin typeface="微软雅黑" panose="020B0503020204020204" charset="-122"/>
                <a:ea typeface="微软雅黑" panose="020B0503020204020204" charset="-122"/>
              </a:rPr>
              <a:t>非本地数据</a:t>
            </a:r>
            <a:r>
              <a:rPr altLang="zh-CN" sz="1800" lang="en-US">
                <a:latin typeface="微软雅黑" panose="020B0503020204020204" charset="-122"/>
                <a:ea typeface="微软雅黑" panose="020B0503020204020204" charset="-122"/>
              </a:rPr>
              <a:t>)</a:t>
            </a:r>
            <a:endParaRPr sz="1800">
              <a:latin typeface="微软雅黑" panose="020B0503020204020204" charset="-122"/>
              <a:ea typeface="微软雅黑" panose="020B0503020204020204" charset="-122"/>
            </a:endParaRPr>
          </a:p>
          <a:p>
            <a:pPr lvl="1"/>
            <a:r>
              <a:rPr sz="1800">
                <a:latin typeface="微软雅黑" panose="020B0503020204020204" charset="-122"/>
                <a:ea typeface="微软雅黑" panose="020B0503020204020204" charset="-122"/>
              </a:rPr>
              <a:t>但是编译器和处理器可能仍然会妨碍</a:t>
            </a:r>
            <a:r>
              <a:rPr sz="1800" lang="zh-CN">
                <a:latin typeface="微软雅黑" panose="020B0503020204020204" charset="-122"/>
                <a:ea typeface="微软雅黑" panose="020B0503020204020204" charset="-122"/>
              </a:rPr>
              <a:t>顺序一致性</a:t>
            </a:r>
            <a:endParaRPr sz="1800">
              <a:latin typeface="微软雅黑" panose="020B0503020204020204" charset="-122"/>
              <a:ea typeface="微软雅黑" panose="020B0503020204020204" charset="-122"/>
            </a:endParaRPr>
          </a:p>
          <a:p>
            <a:pPr lvl="2"/>
            <a:r>
              <a:rPr sz="1800">
                <a:latin typeface="微软雅黑" panose="020B0503020204020204" charset="-122"/>
                <a:ea typeface="微软雅黑" panose="020B0503020204020204" charset="-122"/>
              </a:rPr>
              <a:t>非阻塞写入、读取预取、代码移动</a:t>
            </a:r>
            <a:r>
              <a:rPr sz="1800" lang="zh-CN">
                <a:latin typeface="微软雅黑" panose="020B0503020204020204" charset="-122"/>
                <a:ea typeface="微软雅黑" panose="020B0503020204020204" charset="-122"/>
              </a:rPr>
              <a:t>的存在</a:t>
            </a:r>
          </a:p>
          <a:p>
            <a:pPr lvl="2"/>
            <a:r>
              <a:rPr sz="1800">
                <a:latin typeface="微软雅黑" panose="020B0503020204020204" charset="-122"/>
                <a:ea typeface="微软雅黑" panose="020B0503020204020204" charset="-122"/>
              </a:rPr>
              <a:t>避免</a:t>
            </a:r>
            <a:r>
              <a:rPr sz="1800" lang="zh-CN">
                <a:latin typeface="微软雅黑" panose="020B0503020204020204" charset="-122"/>
                <a:ea typeface="微软雅黑" panose="020B0503020204020204" charset="-122"/>
              </a:rPr>
              <a:t>数据竞争</a:t>
            </a:r>
            <a:r>
              <a:rPr sz="1800">
                <a:latin typeface="微软雅黑" panose="020B0503020204020204" charset="-122"/>
                <a:ea typeface="微软雅黑" panose="020B0503020204020204" charset="-122"/>
              </a:rPr>
              <a:t>或</a:t>
            </a:r>
            <a:r>
              <a:rPr sz="1800" lang="zh-CN">
                <a:latin typeface="微软雅黑" panose="020B0503020204020204" charset="-122"/>
                <a:ea typeface="微软雅黑" panose="020B0503020204020204" charset="-122"/>
              </a:rPr>
              <a:t>谨慎</a:t>
            </a:r>
            <a:r>
              <a:rPr sz="1800">
                <a:latin typeface="微软雅黑" panose="020B0503020204020204" charset="-122"/>
                <a:ea typeface="微软雅黑" panose="020B0503020204020204" charset="-122"/>
              </a:rPr>
              <a:t>使用机器</a:t>
            </a:r>
            <a:r>
              <a:rPr sz="1800" lang="zh-CN">
                <a:latin typeface="微软雅黑" panose="020B0503020204020204" charset="-122"/>
                <a:ea typeface="微软雅黑" panose="020B0503020204020204" charset="-122"/>
              </a:rPr>
              <a:t>特定的</a:t>
            </a:r>
            <a:r>
              <a:rPr altLang="zh-CN" sz="1800" lang="en-US">
                <a:latin typeface="微软雅黑" panose="020B0503020204020204" charset="-122"/>
                <a:ea typeface="微软雅黑" panose="020B0503020204020204" charset="-122"/>
              </a:rPr>
              <a:t>fence</a:t>
            </a:r>
            <a:r>
              <a:rPr altLang="en-US" sz="1800" lang="zh-CN">
                <a:latin typeface="微软雅黑" panose="020B0503020204020204" charset="-122"/>
                <a:ea typeface="微软雅黑" panose="020B0503020204020204" charset="-122"/>
              </a:rPr>
              <a:t>操作应对数据竞争</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389" name=""/>
        <p:cNvGrpSpPr/>
        <p:nvPr/>
      </p:nvGrpSpPr>
      <p:grpSpPr>
        <a:xfrm>
          <a:off x="0" y="0"/>
          <a:ext cx="0" cy="0"/>
          <a:chOff x="0" y="0"/>
          <a:chExt cx="0" cy="0"/>
        </a:xfrm>
      </p:grpSpPr>
      <p:sp>
        <p:nvSpPr>
          <p:cNvPr id="1049595" name="Title 1"/>
          <p:cNvSpPr>
            <a:spLocks noGrp="1"/>
          </p:cNvSpPr>
          <p:nvPr>
            <p:ph type="title"/>
          </p:nvPr>
        </p:nvSpPr>
        <p:spPr/>
        <p:txBody>
          <a:bodyPr/>
          <a:p>
            <a:r>
              <a:rPr dirty="0" lang="zh-CN">
                <a:latin typeface="微软雅黑" panose="020B0503020204020204" charset="-122"/>
                <a:ea typeface="微软雅黑" panose="020B0503020204020204" charset="-122"/>
                <a:cs typeface="MS PGothic" panose="020B0600070205080204" pitchFamily="-96" charset="-128"/>
              </a:rPr>
              <a:t>总结</a:t>
            </a:r>
          </a:p>
        </p:txBody>
      </p:sp>
      <p:sp>
        <p:nvSpPr>
          <p:cNvPr id="1049596"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9597" name="内容占位符 2"/>
          <p:cNvSpPr>
            <a:spLocks noGrp="1"/>
          </p:cNvSpPr>
          <p:nvPr>
            <p:ph idx="1"/>
          </p:nvPr>
        </p:nvSpPr>
        <p:spPr>
          <a:xfrm>
            <a:off x="457200" y="990600"/>
            <a:ext cx="7896225" cy="5343525"/>
          </a:xfrm>
        </p:spPr>
        <p:txBody>
          <a:bodyPr/>
          <a:p>
            <a:r>
              <a:rPr lang="zh-CN">
                <a:latin typeface="微软雅黑" panose="020B0503020204020204" charset="-122"/>
                <a:ea typeface="微软雅黑" panose="020B0503020204020204" charset="-122"/>
              </a:rPr>
              <a:t>一些</a:t>
            </a:r>
            <a:r>
              <a:rPr altLang="zh-CN" lang="en-US">
                <a:latin typeface="微软雅黑" panose="020B0503020204020204" charset="-122"/>
                <a:ea typeface="微软雅黑" panose="020B0503020204020204" charset="-122"/>
              </a:rPr>
              <a:t>CPU</a:t>
            </a:r>
            <a:r>
              <a:rPr lang="zh-CN">
                <a:latin typeface="微软雅黑" panose="020B0503020204020204" charset="-122"/>
                <a:ea typeface="微软雅黑" panose="020B0503020204020204" charset="-122"/>
              </a:rPr>
              <a:t>多线程库</a:t>
            </a:r>
            <a:r>
              <a:rPr altLang="zh-CN" lang="en-US">
                <a:latin typeface="微软雅黑" panose="020B0503020204020204" charset="-122"/>
                <a:ea typeface="微软雅黑" panose="020B0503020204020204" charset="-122"/>
              </a:rPr>
              <a:t>/</a:t>
            </a:r>
            <a:r>
              <a:rPr altLang="en-US" lang="zh-CN">
                <a:latin typeface="微软雅黑" panose="020B0503020204020204" charset="-122"/>
                <a:ea typeface="微软雅黑" panose="020B0503020204020204" charset="-122"/>
              </a:rPr>
              <a:t>系统</a:t>
            </a:r>
            <a:endParaRPr>
              <a:latin typeface="微软雅黑" panose="020B0503020204020204" charset="-122"/>
              <a:ea typeface="微软雅黑" panose="020B0503020204020204" charset="-122"/>
            </a:endParaRPr>
          </a:p>
          <a:p>
            <a:pPr lvl="1"/>
            <a:r>
              <a:rPr>
                <a:latin typeface="微软雅黑" panose="020B0503020204020204" charset="-122"/>
                <a:ea typeface="微软雅黑" panose="020B0503020204020204" charset="-122"/>
              </a:rPr>
              <a:t>PT</a:t>
            </a:r>
            <a:r>
              <a:rPr lang="en-US">
                <a:latin typeface="微软雅黑" panose="020B0503020204020204" charset="-122"/>
                <a:ea typeface="微软雅黑" panose="020B0503020204020204" charset="-122"/>
              </a:rPr>
              <a:t>hreads</a:t>
            </a:r>
            <a:r>
              <a:rPr lang="zh-CN">
                <a:latin typeface="微软雅黑" panose="020B0503020204020204" charset="-122"/>
                <a:ea typeface="微软雅黑" panose="020B0503020204020204" charset="-122"/>
              </a:rPr>
              <a:t>是</a:t>
            </a:r>
            <a:r>
              <a:rPr>
                <a:latin typeface="微软雅黑" panose="020B0503020204020204" charset="-122"/>
                <a:ea typeface="微软雅黑" panose="020B0503020204020204" charset="-122"/>
              </a:rPr>
              <a:t>POSIX</a:t>
            </a:r>
            <a:r>
              <a:rPr lang="en-US">
                <a:latin typeface="微软雅黑" panose="020B0503020204020204" charset="-122"/>
                <a:ea typeface="微软雅黑" panose="020B0503020204020204" charset="-122"/>
              </a:rPr>
              <a:t> Thread</a:t>
            </a:r>
            <a:r>
              <a:rPr altLang="en-US" lang="zh-CN">
                <a:latin typeface="微软雅黑" panose="020B0503020204020204" charset="-122"/>
                <a:ea typeface="微软雅黑" panose="020B0503020204020204" charset="-122"/>
              </a:rPr>
              <a:t>的标准库</a:t>
            </a:r>
            <a:endParaRPr>
              <a:latin typeface="微软雅黑" panose="020B0503020204020204" charset="-122"/>
              <a:ea typeface="微软雅黑" panose="020B0503020204020204" charset="-122"/>
            </a:endParaRPr>
          </a:p>
          <a:p>
            <a:pPr lvl="2"/>
            <a:r>
              <a:rPr>
                <a:latin typeface="微软雅黑" panose="020B0503020204020204" charset="-122"/>
                <a:ea typeface="微软雅黑" panose="020B0503020204020204" charset="-122"/>
              </a:rPr>
              <a:t>Portable but; relatively heavyweight; low level</a:t>
            </a:r>
          </a:p>
          <a:p>
            <a:pPr lvl="1"/>
            <a:r>
              <a:rPr>
                <a:latin typeface="微软雅黑" panose="020B0503020204020204" charset="-122"/>
                <a:ea typeface="微软雅黑" panose="020B0503020204020204" charset="-122"/>
              </a:rPr>
              <a:t>OpenMP</a:t>
            </a:r>
            <a:r>
              <a:rPr lang="zh-CN">
                <a:latin typeface="微软雅黑" panose="020B0503020204020204" charset="-122"/>
                <a:ea typeface="微软雅黑" panose="020B0503020204020204" charset="-122"/>
              </a:rPr>
              <a:t>适用于应用程序级的并行计算</a:t>
            </a:r>
            <a:endParaRPr>
              <a:latin typeface="微软雅黑" panose="020B0503020204020204" charset="-122"/>
              <a:ea typeface="微软雅黑" panose="020B0503020204020204" charset="-122"/>
            </a:endParaRPr>
          </a:p>
          <a:p>
            <a:pPr lvl="2"/>
            <a:r>
              <a:rPr lang="zh-CN">
                <a:latin typeface="微软雅黑" panose="020B0503020204020204" charset="-122"/>
                <a:ea typeface="微软雅黑" panose="020B0503020204020204" charset="-122"/>
              </a:rPr>
              <a:t>基于共享内存支持了许多科学计算</a:t>
            </a:r>
            <a:endParaRPr>
              <a:latin typeface="微软雅黑" panose="020B0503020204020204" charset="-122"/>
              <a:ea typeface="微软雅黑" panose="020B0503020204020204" charset="-122"/>
            </a:endParaRPr>
          </a:p>
          <a:p>
            <a:pPr lvl="1"/>
            <a:r>
              <a:rPr>
                <a:latin typeface="微软雅黑" panose="020B0503020204020204" charset="-122"/>
                <a:ea typeface="微软雅黑" panose="020B0503020204020204" charset="-122"/>
              </a:rPr>
              <a:t>TBB: Thread Building Blocks</a:t>
            </a:r>
          </a:p>
          <a:p>
            <a:pPr lvl="2"/>
            <a:r>
              <a:rPr lang="zh-CN">
                <a:latin typeface="微软雅黑" panose="020B0503020204020204" charset="-122"/>
                <a:ea typeface="微软雅黑" panose="020B0503020204020204" charset="-122"/>
              </a:rPr>
              <a:t>英特尔</a:t>
            </a:r>
            <a:r>
              <a:rPr>
                <a:latin typeface="微软雅黑" panose="020B0503020204020204" charset="-122"/>
                <a:ea typeface="微软雅黑" panose="020B0503020204020204" charset="-122"/>
              </a:rPr>
              <a:t>C++</a:t>
            </a:r>
            <a:r>
              <a:rPr lang="zh-CN">
                <a:latin typeface="微软雅黑" panose="020B0503020204020204" charset="-122"/>
                <a:ea typeface="微软雅黑" panose="020B0503020204020204" charset="-122"/>
              </a:rPr>
              <a:t>模板库，用于并行</a:t>
            </a:r>
            <a:r>
              <a:rPr altLang="zh-CN" lang="en-US">
                <a:latin typeface="微软雅黑" panose="020B0503020204020204" charset="-122"/>
                <a:ea typeface="微软雅黑" panose="020B0503020204020204" charset="-122"/>
              </a:rPr>
              <a:t>/</a:t>
            </a:r>
            <a:r>
              <a:rPr altLang="en-US" lang="zh-CN">
                <a:latin typeface="微软雅黑" panose="020B0503020204020204" charset="-122"/>
                <a:ea typeface="微软雅黑" panose="020B0503020204020204" charset="-122"/>
              </a:rPr>
              <a:t>多核计算</a:t>
            </a:r>
            <a:endParaRPr>
              <a:latin typeface="微软雅黑" panose="020B0503020204020204" charset="-122"/>
              <a:ea typeface="微软雅黑" panose="020B0503020204020204" charset="-122"/>
            </a:endParaRPr>
          </a:p>
          <a:p>
            <a:pPr lvl="1"/>
            <a:r>
              <a:rPr>
                <a:latin typeface="微软雅黑" panose="020B0503020204020204" charset="-122"/>
                <a:ea typeface="微软雅黑" panose="020B0503020204020204" charset="-122"/>
              </a:rPr>
              <a:t>CILK: Language of the C “ilk”</a:t>
            </a:r>
          </a:p>
          <a:p>
            <a:pPr lvl="2"/>
            <a:r>
              <a:rPr lang="zh-CN">
                <a:latin typeface="微软雅黑" panose="020B0503020204020204" charset="-122"/>
                <a:ea typeface="微软雅黑" panose="020B0503020204020204" charset="-122"/>
              </a:rPr>
              <a:t>集成进</a:t>
            </a:r>
            <a:r>
              <a:rPr altLang="zh-CN" lang="en-US">
                <a:latin typeface="微软雅黑" panose="020B0503020204020204" charset="-122"/>
                <a:ea typeface="微软雅黑" panose="020B0503020204020204" charset="-122"/>
              </a:rPr>
              <a:t>C</a:t>
            </a:r>
            <a:r>
              <a:rPr altLang="en-US" lang="zh-CN">
                <a:latin typeface="微软雅黑" panose="020B0503020204020204" charset="-122"/>
                <a:ea typeface="微软雅黑" panose="020B0503020204020204" charset="-122"/>
              </a:rPr>
              <a:t>语言的轻量级多线程</a:t>
            </a:r>
            <a:endParaRPr>
              <a:latin typeface="微软雅黑" panose="020B0503020204020204" charset="-122"/>
              <a:ea typeface="微软雅黑" panose="020B0503020204020204" charset="-122"/>
            </a:endParaRPr>
          </a:p>
          <a:p>
            <a:pPr lvl="1"/>
            <a:r>
              <a:rPr>
                <a:latin typeface="微软雅黑" panose="020B0503020204020204" charset="-122"/>
                <a:ea typeface="微软雅黑" panose="020B0503020204020204" charset="-122"/>
              </a:rPr>
              <a:t>Java threads</a:t>
            </a:r>
          </a:p>
          <a:p>
            <a:pPr lvl="2"/>
            <a:r>
              <a:rPr>
                <a:latin typeface="微软雅黑" panose="020B0503020204020204" charset="-122"/>
                <a:ea typeface="微软雅黑" panose="020B0503020204020204" charset="-122"/>
              </a:rPr>
              <a:t>建立在POSIX线程之上；Java语言中的对象</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392" name=""/>
        <p:cNvGrpSpPr/>
        <p:nvPr/>
      </p:nvGrpSpPr>
      <p:grpSpPr>
        <a:xfrm>
          <a:off x="0" y="0"/>
          <a:ext cx="0" cy="0"/>
          <a:chOff x="0" y="0"/>
          <a:chExt cx="0" cy="0"/>
        </a:xfrm>
      </p:grpSpPr>
      <p:sp>
        <p:nvSpPr>
          <p:cNvPr id="1049601" name="Rectangle 2"/>
          <p:cNvSpPr>
            <a:spLocks noGrp="1" noChangeArrowheads="1"/>
          </p:cNvSpPr>
          <p:nvPr>
            <p:ph idx="1"/>
          </p:nvPr>
        </p:nvSpPr>
        <p:spPr>
          <a:xfrm>
            <a:off x="2195513" y="2133600"/>
            <a:ext cx="5038725" cy="2301875"/>
          </a:xfrm>
        </p:spPr>
        <p:txBody>
          <a:bodyPr/>
          <a:p>
            <a:pPr eaLnBrk="1" hangingPunct="1">
              <a:buFont typeface="Times New Roman" panose="02020603050405020304" pitchFamily="18" charset="0"/>
              <a:buNone/>
            </a:pPr>
            <a:r>
              <a:rPr altLang="zh-CN" sz="8000" lang="en-US">
                <a:latin typeface="Garamond" panose="02020404030301010803" pitchFamily="18" charset="0"/>
              </a:rPr>
              <a:t>THANKS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687" name="Title 1"/>
          <p:cNvSpPr>
            <a:spLocks noGrp="1"/>
          </p:cNvSpPr>
          <p:nvPr>
            <p:ph type="title"/>
          </p:nvPr>
        </p:nvSpPr>
        <p:spPr/>
        <p:txBody>
          <a:bodyPr/>
          <a:p>
            <a:r>
              <a:rPr altLang="en-US" lang="zh-CN">
                <a:latin typeface="微软雅黑" panose="020B0503020204020204" charset="-122"/>
                <a:ea typeface="微软雅黑" panose="020B0503020204020204" charset="-122"/>
                <a:cs typeface="MS PGothic" panose="020B0600070205080204" pitchFamily="-96" charset="-128"/>
                <a:sym typeface="+mn-ea"/>
              </a:rPr>
              <a:t>循环层面的并行性</a:t>
            </a:r>
            <a:endParaRPr altLang="en-US" dirty="0" lang="zh-CN">
              <a:latin typeface="微软雅黑" panose="020B0503020204020204" charset="-122"/>
              <a:ea typeface="微软雅黑" panose="020B0503020204020204" charset="-122"/>
              <a:cs typeface="MS PGothic" panose="020B0600070205080204" pitchFamily="-96" charset="-128"/>
              <a:sym typeface="+mn-ea"/>
            </a:endParaRPr>
          </a:p>
        </p:txBody>
      </p:sp>
      <p:sp>
        <p:nvSpPr>
          <p:cNvPr id="1048688" name="Rectangle 2"/>
          <p:cNvSpPr>
            <a:spLocks noGrp="1" noChangeArrowheads="1"/>
          </p:cNvSpPr>
          <p:nvPr>
            <p:custDataLst>
              <p:tags r:id="rId1"/>
            </p:custDataLst>
          </p:nvPr>
        </p:nvSpPr>
        <p:spPr>
          <a:xfrm>
            <a:off x="166689" y="192088"/>
            <a:ext cx="8237538" cy="889000"/>
          </a:xfrm>
          <a:prstGeom prst="rect"/>
          <a:noFill/>
          <a:ln w="9525">
            <a:noFill/>
            <a:miter lim="800000"/>
          </a:ln>
        </p:spPr>
        <p:txBody>
          <a:bodyPr anchor="t" anchorCtr="0" bIns="0" compatLnSpc="1" lIns="0" numCol="1" rIns="0" tIns="0" vert="horz" wrap="square"/>
          <a:lstStyle>
            <a:lvl1pPr algn="l" eaLnBrk="0" fontAlgn="base" hangingPunct="0" rtl="0">
              <a:spcBef>
                <a:spcPct val="0"/>
              </a:spcBef>
              <a:spcAft>
                <a:spcPct val="0"/>
              </a:spcAft>
              <a:defRPr b="1" sz="3300">
                <a:solidFill>
                  <a:schemeClr val="tx2"/>
                </a:solidFill>
                <a:latin typeface="Arial" panose="020B0604020202020204" pitchFamily="34" charset="0"/>
                <a:ea typeface="+mj-ea"/>
                <a:cs typeface="+mj-cs"/>
              </a:defRPr>
            </a:lvl1pPr>
            <a:lvl2pPr algn="l" eaLnBrk="0" fontAlgn="base" hangingPunct="0" rtl="0">
              <a:spcBef>
                <a:spcPct val="0"/>
              </a:spcBef>
              <a:spcAft>
                <a:spcPct val="0"/>
              </a:spcAft>
              <a:defRPr b="1" sz="3300">
                <a:solidFill>
                  <a:schemeClr val="tx2"/>
                </a:solidFill>
                <a:latin typeface="Arial" panose="020B0604020202020204" pitchFamily="34" charset="0"/>
              </a:defRPr>
            </a:lvl2pPr>
            <a:lvl3pPr algn="l" eaLnBrk="0" fontAlgn="base" hangingPunct="0" rtl="0">
              <a:spcBef>
                <a:spcPct val="0"/>
              </a:spcBef>
              <a:spcAft>
                <a:spcPct val="0"/>
              </a:spcAft>
              <a:defRPr b="1" sz="3300">
                <a:solidFill>
                  <a:schemeClr val="tx2"/>
                </a:solidFill>
                <a:latin typeface="Arial" panose="020B0604020202020204" pitchFamily="34" charset="0"/>
              </a:defRPr>
            </a:lvl3pPr>
            <a:lvl4pPr algn="l" eaLnBrk="0" fontAlgn="base" hangingPunct="0" rtl="0">
              <a:spcBef>
                <a:spcPct val="0"/>
              </a:spcBef>
              <a:spcAft>
                <a:spcPct val="0"/>
              </a:spcAft>
              <a:defRPr b="1" sz="3300">
                <a:solidFill>
                  <a:schemeClr val="tx2"/>
                </a:solidFill>
                <a:latin typeface="Arial" panose="020B0604020202020204" pitchFamily="34" charset="0"/>
              </a:defRPr>
            </a:lvl4pPr>
            <a:lvl5pPr algn="l" eaLnBrk="0" fontAlgn="base" hangingPunct="0" rtl="0">
              <a:spcBef>
                <a:spcPct val="0"/>
              </a:spcBef>
              <a:spcAft>
                <a:spcPct val="0"/>
              </a:spcAft>
              <a:defRPr b="1" sz="3300">
                <a:solidFill>
                  <a:schemeClr val="tx2"/>
                </a:solidFill>
                <a:latin typeface="Arial" panose="020B0604020202020204" pitchFamily="34" charset="0"/>
              </a:defRPr>
            </a:lvl5pPr>
            <a:lvl6pPr algn="l" eaLnBrk="1" fontAlgn="base" hangingPunct="1" marL="457200" rtl="0">
              <a:spcBef>
                <a:spcPct val="0"/>
              </a:spcBef>
              <a:spcAft>
                <a:spcPct val="0"/>
              </a:spcAft>
              <a:defRPr b="1" sz="3300">
                <a:solidFill>
                  <a:schemeClr val="tx2"/>
                </a:solidFill>
                <a:latin typeface="Verdana" panose="020B0604030504040204" pitchFamily="96" charset="0"/>
              </a:defRPr>
            </a:lvl6pPr>
            <a:lvl7pPr algn="l" eaLnBrk="1" fontAlgn="base" hangingPunct="1" marL="914400" rtl="0">
              <a:spcBef>
                <a:spcPct val="0"/>
              </a:spcBef>
              <a:spcAft>
                <a:spcPct val="0"/>
              </a:spcAft>
              <a:defRPr b="1" sz="3300">
                <a:solidFill>
                  <a:schemeClr val="tx2"/>
                </a:solidFill>
                <a:latin typeface="Verdana" panose="020B0604030504040204" pitchFamily="96" charset="0"/>
              </a:defRPr>
            </a:lvl7pPr>
            <a:lvl8pPr algn="l" eaLnBrk="1" fontAlgn="base" hangingPunct="1" marL="1371600" rtl="0">
              <a:spcBef>
                <a:spcPct val="0"/>
              </a:spcBef>
              <a:spcAft>
                <a:spcPct val="0"/>
              </a:spcAft>
              <a:defRPr b="1" sz="3300">
                <a:solidFill>
                  <a:schemeClr val="tx2"/>
                </a:solidFill>
                <a:latin typeface="Verdana" panose="020B0604030504040204" pitchFamily="96" charset="0"/>
              </a:defRPr>
            </a:lvl8pPr>
            <a:lvl9pPr algn="l" eaLnBrk="1" fontAlgn="base" hangingPunct="1" marL="1828800" rtl="0">
              <a:spcBef>
                <a:spcPct val="0"/>
              </a:spcBef>
              <a:spcAft>
                <a:spcPct val="0"/>
              </a:spcAft>
              <a:defRPr b="1" sz="3300">
                <a:solidFill>
                  <a:schemeClr val="tx2"/>
                </a:solidFill>
                <a:latin typeface="Verdana" panose="020B0604030504040204" pitchFamily="96" charset="0"/>
              </a:defRPr>
            </a:lvl9pPr>
          </a:lstStyle>
          <a:p>
            <a:endParaRPr altLang="en-US" dirty="0" lang="zh-CN">
              <a:latin typeface="Arial" panose="020B0604020202020204" pitchFamily="34" charset="0"/>
              <a:ea typeface="宋体" panose="02010600030101010101" pitchFamily="2" charset="-122"/>
              <a:cs typeface="MS PGothic" panose="020B0600070205080204" pitchFamily="-96" charset="-128"/>
            </a:endParaRPr>
          </a:p>
        </p:txBody>
      </p:sp>
      <p:sp>
        <p:nvSpPr>
          <p:cNvPr id="1048689" name="内容占位符 2"/>
          <p:cNvSpPr>
            <a:spLocks noGrp="1"/>
          </p:cNvSpPr>
          <p:nvPr>
            <p:ph idx="1"/>
          </p:nvPr>
        </p:nvSpPr>
        <p:spPr>
          <a:xfrm>
            <a:off x="457200" y="990600"/>
            <a:ext cx="7896225" cy="5343525"/>
          </a:xfrm>
        </p:spPr>
        <p:txBody>
          <a:bodyPr/>
          <a:p>
            <a:r>
              <a:rPr altLang="en-US" sz="2400" lang="zh-CN">
                <a:latin typeface="微软雅黑" panose="020B0503020204020204" charset="-122"/>
                <a:ea typeface="微软雅黑" panose="020B0503020204020204" charset="-122"/>
              </a:rPr>
              <a:t>许多科学应用程序在循环中具有并行性</a:t>
            </a:r>
          </a:p>
          <a:p>
            <a:pPr lvl="1"/>
            <a:r>
              <a:rPr altLang="en-US" sz="1800" lang="zh-CN">
                <a:latin typeface="微软雅黑" panose="020B0503020204020204" charset="-122"/>
                <a:ea typeface="微软雅黑" panose="020B0503020204020204" charset="-122"/>
                <a:sym typeface="+mn-ea"/>
              </a:rPr>
              <a:t>例如</a:t>
            </a:r>
            <a:r>
              <a:rPr sz="1800" lang="en-US">
                <a:latin typeface="微软雅黑" panose="020B0503020204020204" charset="-122"/>
                <a:ea typeface="微软雅黑" panose="020B0503020204020204" charset="-122"/>
                <a:sym typeface="+mn-ea"/>
              </a:rPr>
              <a:t>:</a:t>
            </a:r>
            <a:endParaRPr sz="1800" lang="en-US">
              <a:latin typeface="微软雅黑" panose="020B0503020204020204" charset="-122"/>
              <a:ea typeface="微软雅黑" panose="020B0503020204020204" charset="-122"/>
            </a:endParaRPr>
          </a:p>
          <a:p>
            <a:pPr lvl="1">
              <a:buFontTx/>
              <a:buNone/>
            </a:pPr>
            <a:r>
              <a:rPr sz="2400" lang="en-US">
                <a:latin typeface="微软雅黑" panose="020B0503020204020204" charset="-122"/>
                <a:ea typeface="微软雅黑" panose="020B0503020204020204" charset="-122"/>
                <a:sym typeface="+mn-ea"/>
              </a:rPr>
              <a:t>    </a:t>
            </a:r>
            <a:r>
              <a:rPr b="1" sz="2400" lang="en-US">
                <a:latin typeface="微软雅黑" panose="020B0503020204020204" charset="-122"/>
                <a:ea typeface="微软雅黑" panose="020B0503020204020204" charset="-122"/>
                <a:sym typeface="+mn-ea"/>
              </a:rPr>
              <a:t>… my_stuff [n][n];</a:t>
            </a:r>
            <a:endParaRPr b="1" sz="2400" lang="en-US">
              <a:solidFill>
                <a:schemeClr val="tx1"/>
              </a:solidFill>
              <a:latin typeface="微软雅黑" panose="020B0503020204020204" charset="-122"/>
              <a:ea typeface="微软雅黑" panose="020B0503020204020204" charset="-122"/>
            </a:endParaRPr>
          </a:p>
          <a:p>
            <a:pPr lvl="1">
              <a:buFontTx/>
              <a:buNone/>
            </a:pPr>
            <a:r>
              <a:rPr b="1" sz="2400" lang="en-US">
                <a:latin typeface="微软雅黑" panose="020B0503020204020204" charset="-122"/>
                <a:ea typeface="微软雅黑" panose="020B0503020204020204" charset="-122"/>
                <a:sym typeface="+mn-ea"/>
              </a:rPr>
              <a:t>  for (int i = 0; i &lt; n; i++) </a:t>
            </a:r>
            <a:endParaRPr b="1" sz="2400" lang="en-US">
              <a:solidFill>
                <a:schemeClr val="tx1"/>
              </a:solidFill>
              <a:latin typeface="微软雅黑" panose="020B0503020204020204" charset="-122"/>
              <a:ea typeface="微软雅黑" panose="020B0503020204020204" charset="-122"/>
            </a:endParaRPr>
          </a:p>
          <a:p>
            <a:pPr lvl="1">
              <a:buFontTx/>
              <a:buNone/>
            </a:pPr>
            <a:r>
              <a:rPr b="1" sz="2400" lang="en-US">
                <a:latin typeface="微软雅黑" panose="020B0503020204020204" charset="-122"/>
                <a:ea typeface="微软雅黑" panose="020B0503020204020204" charset="-122"/>
                <a:sym typeface="+mn-ea"/>
              </a:rPr>
              <a:t>    for (int j = 0; j &lt; n; j++) </a:t>
            </a:r>
            <a:endParaRPr b="1" sz="2400" lang="en-US">
              <a:solidFill>
                <a:schemeClr val="tx1"/>
              </a:solidFill>
              <a:latin typeface="微软雅黑" panose="020B0503020204020204" charset="-122"/>
              <a:ea typeface="微软雅黑" panose="020B0503020204020204" charset="-122"/>
            </a:endParaRPr>
          </a:p>
          <a:p>
            <a:pPr lvl="1">
              <a:buFontTx/>
              <a:buNone/>
            </a:pPr>
            <a:r>
              <a:rPr b="1" sz="2400" lang="en-US">
                <a:latin typeface="微软雅黑" panose="020B0503020204020204" charset="-122"/>
                <a:ea typeface="微软雅黑" panose="020B0503020204020204" charset="-122"/>
                <a:sym typeface="+mn-ea"/>
              </a:rPr>
              <a:t>      … pthread_create (update_cell[i][j], …,  </a:t>
            </a:r>
            <a:endParaRPr b="1" sz="2400" lang="en-US">
              <a:solidFill>
                <a:schemeClr val="tx1"/>
              </a:solidFill>
              <a:latin typeface="微软雅黑" panose="020B0503020204020204" charset="-122"/>
              <a:ea typeface="微软雅黑" panose="020B0503020204020204" charset="-122"/>
            </a:endParaRPr>
          </a:p>
          <a:p>
            <a:pPr lvl="1">
              <a:buFontTx/>
              <a:buNone/>
            </a:pPr>
            <a:r>
              <a:rPr b="1" sz="2400" lang="en-US">
                <a:latin typeface="微软雅黑" panose="020B0503020204020204" charset="-122"/>
                <a:ea typeface="微软雅黑" panose="020B0503020204020204" charset="-122"/>
                <a:sym typeface="+mn-ea"/>
              </a:rPr>
              <a:t>                        my_stuff[i][j]);</a:t>
            </a:r>
            <a:endParaRPr b="1" sz="2400" lang="en-US">
              <a:solidFill>
                <a:schemeClr val="tx1"/>
              </a:solidFill>
              <a:latin typeface="微软雅黑" panose="020B0503020204020204" charset="-122"/>
              <a:ea typeface="微软雅黑" panose="020B0503020204020204" charset="-122"/>
            </a:endParaRPr>
          </a:p>
          <a:p>
            <a:pPr lvl="0"/>
            <a:r>
              <a:rPr altLang="en-US" sz="2400" lang="zh-CN">
                <a:latin typeface="微软雅黑" panose="020B0503020204020204" charset="-122"/>
                <a:ea typeface="微软雅黑" panose="020B0503020204020204" charset="-122"/>
              </a:rPr>
              <a:t>但是线程创建的开销比较大</a:t>
            </a:r>
          </a:p>
          <a:p>
            <a:pPr lvl="1"/>
            <a:r>
              <a:rPr altLang="en-US" sz="1800" lang="zh-CN">
                <a:latin typeface="微软雅黑" panose="020B0503020204020204" charset="-122"/>
                <a:ea typeface="微软雅黑" panose="020B0503020204020204" charset="-122"/>
              </a:rPr>
              <a:t>update_cell应该是主要的工作负载</a:t>
            </a:r>
          </a:p>
          <a:p>
            <a:pPr lvl="1"/>
            <a:r>
              <a:rPr altLang="en-US" sz="1800" lang="zh-CN">
                <a:latin typeface="微软雅黑" panose="020B0503020204020204" charset="-122"/>
                <a:ea typeface="微软雅黑" panose="020B0503020204020204" charset="-122"/>
              </a:rPr>
              <a:t>如果可能，占总工作量的1/p</a:t>
            </a:r>
            <a:r>
              <a:rPr altLang="zh-CN" sz="1800" lang="en-US">
                <a:latin typeface="微软雅黑" panose="020B0503020204020204" charset="-122"/>
                <a:ea typeface="微软雅黑" panose="020B0503020204020204" charset="-122"/>
              </a:rPr>
              <a:t> (p</a:t>
            </a:r>
            <a:r>
              <a:rPr altLang="en-US" sz="1800" lang="zh-CN">
                <a:latin typeface="微软雅黑" panose="020B0503020204020204" charset="-122"/>
                <a:ea typeface="微软雅黑" panose="020B0503020204020204" charset="-122"/>
              </a:rPr>
              <a:t>个线程</a:t>
            </a:r>
            <a:r>
              <a:rPr altLang="zh-CN" sz="1800" lang="en-US">
                <a:latin typeface="微软雅黑" panose="020B0503020204020204" charset="-122"/>
                <a:ea typeface="微软雅黑" panose="020B0503020204020204" charset="-122"/>
              </a:rPr>
              <a:t>)</a:t>
            </a:r>
          </a:p>
          <a:p>
            <a:pPr lvl="1"/>
            <a:r>
              <a:rPr altLang="zh-CN" sz="1800" lang="en-US">
                <a:latin typeface="微软雅黑" panose="020B0503020204020204" charset="-122"/>
                <a:ea typeface="微软雅黑" panose="020B0503020204020204" charset="-122"/>
              </a:rPr>
              <a:t>my_stuff</a:t>
            </a:r>
            <a:r>
              <a:rPr altLang="en-US" sz="1800" lang="zh-CN">
                <a:latin typeface="微软雅黑" panose="020B0503020204020204" charset="-122"/>
                <a:ea typeface="微软雅黑" panose="020B0503020204020204" charset="-122"/>
              </a:rPr>
              <a:t>是共享数据，不同线程都可以访问</a:t>
            </a: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 name="TABLE_ENDDRAG_ORIGIN_RECT" val="695*402"/>
  <p:tag name="TABLE_ENDDRAG_RECT" val="12*128*695*403"/>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BEAUTIFY_FLAG" val=""/>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10.xml><?xml version="1.0" encoding="utf-8"?>
<p:tagLst xmlns:p="http://schemas.openxmlformats.org/presentationml/2006/main">
  <p:tag name="KSO_WM_BEAUTIFY_FLAG" val=""/>
</p:tagLst>
</file>

<file path=ppt/tags/tag511.xml><?xml version="1.0" encoding="utf-8"?>
<p:tagLst xmlns:p="http://schemas.openxmlformats.org/presentationml/2006/main">
  <p:tag name="KSO_WM_BEAUTIFY_FLAG" val=""/>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
</p:tagLst>
</file>

<file path=ppt/tags/tag514.xml><?xml version="1.0" encoding="utf-8"?>
<p:tagLst xmlns:p="http://schemas.openxmlformats.org/presentationml/2006/main">
  <p:tag name="KSO_WM_BEAUTIFY_FLAG" val=""/>
</p:tagLst>
</file>

<file path=ppt/tags/tag515.xml><?xml version="1.0" encoding="utf-8"?>
<p:tagLst xmlns:p="http://schemas.openxmlformats.org/presentationml/2006/main">
  <p:tag name="KSO_WM_BEAUTIFY_FLAG" val=""/>
</p:tagLst>
</file>

<file path=ppt/tags/tag516.xml><?xml version="1.0" encoding="utf-8"?>
<p:tagLst xmlns:p="http://schemas.openxmlformats.org/presentationml/2006/main">
  <p:tag name="KSO_WM_BEAUTIFY_FLAG" val=""/>
</p:tagLst>
</file>

<file path=ppt/tags/tag517.xml><?xml version="1.0" encoding="utf-8"?>
<p:tagLst xmlns:p="http://schemas.openxmlformats.org/presentationml/2006/main">
  <p:tag name="KSO_WM_BEAUTIFY_FLAG" val=""/>
</p:tagLst>
</file>

<file path=ppt/tags/tag518.xml><?xml version="1.0" encoding="utf-8"?>
<p:tagLst xmlns:p="http://schemas.openxmlformats.org/presentationml/2006/main">
  <p:tag name="KSO_WM_BEAUTIFY_FLAG" val=""/>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20.xml><?xml version="1.0" encoding="utf-8"?>
<p:tagLst xmlns:p="http://schemas.openxmlformats.org/presentationml/2006/main">
  <p:tag name="KSO_WM_BEAUTIFY_FLAG" val=""/>
</p:tagLst>
</file>

<file path=ppt/tags/tag521.xml><?xml version="1.0" encoding="utf-8"?>
<p:tagLst xmlns:p="http://schemas.openxmlformats.org/presentationml/2006/main">
  <p:tag name="KSO_WM_BEAUTIFY_FLAG" val=""/>
</p:tagLst>
</file>

<file path=ppt/tags/tag522.xml><?xml version="1.0" encoding="utf-8"?>
<p:tagLst xmlns:p="http://schemas.openxmlformats.org/presentationml/2006/main">
  <p:tag name="KSO_WM_BEAUTIFY_FLAG" val=""/>
</p:tagLst>
</file>

<file path=ppt/tags/tag523.xml><?xml version="1.0" encoding="utf-8"?>
<p:tagLst xmlns:p="http://schemas.openxmlformats.org/presentationml/2006/main">
  <p:tag name="KSO_WM_BEAUTIFY_FLAG" val=""/>
</p:tagLst>
</file>

<file path=ppt/tags/tag524.xml><?xml version="1.0" encoding="utf-8"?>
<p:tagLst xmlns:p="http://schemas.openxmlformats.org/presentationml/2006/main">
  <p:tag name="KSO_WM_BEAUTIFY_FLAG" val=""/>
</p:tagLst>
</file>

<file path=ppt/tags/tag525.xml><?xml version="1.0" encoding="utf-8"?>
<p:tagLst xmlns:p="http://schemas.openxmlformats.org/presentationml/2006/main">
  <p:tag name="KSO_WM_BEAUTIFY_FLAG" val=""/>
</p:tagLst>
</file>

<file path=ppt/tags/tag526.xml><?xml version="1.0" encoding="utf-8"?>
<p:tagLst xmlns:p="http://schemas.openxmlformats.org/presentationml/2006/main">
  <p:tag name="KSO_WM_BEAUTIFY_FLAG" val=""/>
</p:tagLst>
</file>

<file path=ppt/tags/tag527.xml><?xml version="1.0" encoding="utf-8"?>
<p:tagLst xmlns:p="http://schemas.openxmlformats.org/presentationml/2006/main">
  <p:tag name="KSO_WM_BEAUTIFY_FLAG" val=""/>
</p:tagLst>
</file>

<file path=ppt/tags/tag528.xml><?xml version="1.0" encoding="utf-8"?>
<p:tagLst xmlns:p="http://schemas.openxmlformats.org/presentationml/2006/main">
  <p:tag name="KSO_WM_BEAUTIFY_FLAG" val=""/>
</p:tagLst>
</file>

<file path=ppt/tags/tag529.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30.xml><?xml version="1.0" encoding="utf-8"?>
<p:tagLst xmlns:p="http://schemas.openxmlformats.org/presentationml/2006/main">
  <p:tag name="KSO_WM_BEAUTIFY_FLAG" val=""/>
</p:tagLst>
</file>

<file path=ppt/tags/tag531.xml><?xml version="1.0" encoding="utf-8"?>
<p:tagLst xmlns:p="http://schemas.openxmlformats.org/presentationml/2006/main">
  <p:tag name="KSO_WM_BEAUTIFY_FLAG" val=""/>
</p:tagLst>
</file>

<file path=ppt/tags/tag532.xml><?xml version="1.0" encoding="utf-8"?>
<p:tagLst xmlns:p="http://schemas.openxmlformats.org/presentationml/2006/main">
  <p:tag name="KSO_WM_BEAUTIFY_FLAG" val=""/>
</p:tagLst>
</file>

<file path=ppt/tags/tag533.xml><?xml version="1.0" encoding="utf-8"?>
<p:tagLst xmlns:p="http://schemas.openxmlformats.org/presentationml/2006/main">
  <p:tag name="KSO_WM_BEAUTIFY_FLAG" val=""/>
</p:tagLst>
</file>

<file path=ppt/tags/tag534.xml><?xml version="1.0" encoding="utf-8"?>
<p:tagLst xmlns:p="http://schemas.openxmlformats.org/presentationml/2006/main">
  <p:tag name="KSO_WM_BEAUTIFY_FLAG" val=""/>
</p:tagLst>
</file>

<file path=ppt/tags/tag535.xml><?xml version="1.0" encoding="utf-8"?>
<p:tagLst xmlns:p="http://schemas.openxmlformats.org/presentationml/2006/main">
  <p:tag name="KSO_WM_BEAUTIFY_FLAG" val=""/>
</p:tagLst>
</file>

<file path=ppt/tags/tag536.xml><?xml version="1.0" encoding="utf-8"?>
<p:tagLst xmlns:p="http://schemas.openxmlformats.org/presentationml/2006/main">
  <p:tag name="KSO_WM_BEAUTIFY_FLAG" val=""/>
</p:tagLst>
</file>

<file path=ppt/tags/tag537.xml><?xml version="1.0" encoding="utf-8"?>
<p:tagLst xmlns:p="http://schemas.openxmlformats.org/presentationml/2006/main">
  <p:tag name="KSO_WM_BEAUTIFY_FLAG" val=""/>
</p:tagLst>
</file>

<file path=ppt/tags/tag538.xml><?xml version="1.0" encoding="utf-8"?>
<p:tagLst xmlns:p="http://schemas.openxmlformats.org/presentationml/2006/main">
  <p:tag name="KSO_WM_BEAUTIFY_FLAG" val=""/>
</p:tagLst>
</file>

<file path=ppt/tags/tag539.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40.xml><?xml version="1.0" encoding="utf-8"?>
<p:tagLst xmlns:p="http://schemas.openxmlformats.org/presentationml/2006/main">
  <p:tag name="KSO_WM_BEAUTIFY_FLAG" val=""/>
</p:tagLst>
</file>

<file path=ppt/tags/tag541.xml><?xml version="1.0" encoding="utf-8"?>
<p:tagLst xmlns:p="http://schemas.openxmlformats.org/presentationml/2006/main">
  <p:tag name="KSO_WM_BEAUTIFY_FLAG" val=""/>
</p:tagLst>
</file>

<file path=ppt/tags/tag542.xml><?xml version="1.0" encoding="utf-8"?>
<p:tagLst xmlns:p="http://schemas.openxmlformats.org/presentationml/2006/main">
  <p:tag name="KSO_WM_BEAUTIFY_FLAG" val=""/>
</p:tagLst>
</file>

<file path=ppt/tags/tag543.xml><?xml version="1.0" encoding="utf-8"?>
<p:tagLst xmlns:p="http://schemas.openxmlformats.org/presentationml/2006/main">
  <p:tag name="KSO_WM_BEAUTIFY_FLAG" val=""/>
</p:tagLst>
</file>

<file path=ppt/tags/tag544.xml><?xml version="1.0" encoding="utf-8"?>
<p:tagLst xmlns:p="http://schemas.openxmlformats.org/presentationml/2006/main">
  <p:tag name="KSO_WM_BEAUTIFY_FLAG" val=""/>
</p:tagLst>
</file>

<file path=ppt/tags/tag545.xml><?xml version="1.0" encoding="utf-8"?>
<p:tagLst xmlns:p="http://schemas.openxmlformats.org/presentationml/2006/main">
  <p:tag name="KSO_WM_BEAUTIFY_FLAG" val=""/>
</p:tagLst>
</file>

<file path=ppt/tags/tag546.xml><?xml version="1.0" encoding="utf-8"?>
<p:tagLst xmlns:p="http://schemas.openxmlformats.org/presentationml/2006/main">
  <p:tag name="KSO_WM_BEAUTIFY_FLAG" val=""/>
</p:tagLst>
</file>

<file path=ppt/tags/tag547.xml><?xml version="1.0" encoding="utf-8"?>
<p:tagLst xmlns:p="http://schemas.openxmlformats.org/presentationml/2006/main">
  <p:tag name="KSO_WM_BEAUTIFY_FLAG" val=""/>
</p:tagLst>
</file>

<file path=ppt/tags/tag548.xml><?xml version="1.0" encoding="utf-8"?>
<p:tagLst xmlns:p="http://schemas.openxmlformats.org/presentationml/2006/main">
  <p:tag name="KSO_WM_BEAUTIFY_FLAG" val=""/>
</p:tagLst>
</file>

<file path=ppt/tags/tag549.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50.xml><?xml version="1.0" encoding="utf-8"?>
<p:tagLst xmlns:p="http://schemas.openxmlformats.org/presentationml/2006/main">
  <p:tag name="KSO_WM_BEAUTIFY_FLAG" val=""/>
</p:tagLst>
</file>

<file path=ppt/tags/tag551.xml><?xml version="1.0" encoding="utf-8"?>
<p:tagLst xmlns:p="http://schemas.openxmlformats.org/presentationml/2006/main">
  <p:tag name="KSO_WM_BEAUTIFY_FLAG" val=""/>
</p:tagLst>
</file>

<file path=ppt/tags/tag552.xml><?xml version="1.0" encoding="utf-8"?>
<p:tagLst xmlns:p="http://schemas.openxmlformats.org/presentationml/2006/main">
  <p:tag name="KSO_WM_BEAUTIFY_FLAG" val=""/>
</p:tagLst>
</file>

<file path=ppt/tags/tag553.xml><?xml version="1.0" encoding="utf-8"?>
<p:tagLst xmlns:p="http://schemas.openxmlformats.org/presentationml/2006/main">
  <p:tag name="KSO_WM_BEAUTIFY_FLAG" val=""/>
</p:tagLst>
</file>

<file path=ppt/tags/tag554.xml><?xml version="1.0" encoding="utf-8"?>
<p:tagLst xmlns:p="http://schemas.openxmlformats.org/presentationml/2006/main">
  <p:tag name="KSO_WM_BEAUTIFY_FLAG" val=""/>
</p:tagLst>
</file>

<file path=ppt/tags/tag555.xml><?xml version="1.0" encoding="utf-8"?>
<p:tagLst xmlns:p="http://schemas.openxmlformats.org/presentationml/2006/main">
  <p:tag name="KSO_WM_BEAUTIFY_FLAG" val=""/>
</p:tagLst>
</file>

<file path=ppt/tags/tag556.xml><?xml version="1.0" encoding="utf-8"?>
<p:tagLst xmlns:p="http://schemas.openxmlformats.org/presentationml/2006/main">
  <p:tag name="KSO_WM_BEAUTIFY_FLAG" val=""/>
</p:tagLst>
</file>

<file path=ppt/tags/tag557.xml><?xml version="1.0" encoding="utf-8"?>
<p:tagLst xmlns:p="http://schemas.openxmlformats.org/presentationml/2006/main">
  <p:tag name="KSO_WM_BEAUTIFY_FLAG" val=""/>
</p:tagLst>
</file>

<file path=ppt/tags/tag558.xml><?xml version="1.0" encoding="utf-8"?>
<p:tagLst xmlns:p="http://schemas.openxmlformats.org/presentationml/2006/main">
  <p:tag name="KSO_WM_BEAUTIFY_FLAG" val=""/>
</p:tagLst>
</file>

<file path=ppt/tags/tag559.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60.xml><?xml version="1.0" encoding="utf-8"?>
<p:tagLst xmlns:p="http://schemas.openxmlformats.org/presentationml/2006/main">
  <p:tag name="KSO_WM_BEAUTIFY_FLAG" val=""/>
</p:tagLst>
</file>

<file path=ppt/tags/tag561.xml><?xml version="1.0" encoding="utf-8"?>
<p:tagLst xmlns:p="http://schemas.openxmlformats.org/presentationml/2006/main">
  <p:tag name="KSO_WM_BEAUTIFY_FLAG" val=""/>
</p:tagLst>
</file>

<file path=ppt/tags/tag562.xml><?xml version="1.0" encoding="utf-8"?>
<p:tagLst xmlns:p="http://schemas.openxmlformats.org/presentationml/2006/main">
  <p:tag name="KSO_WM_BEAUTIFY_FLAG" val=""/>
</p:tagLst>
</file>

<file path=ppt/tags/tag563.xml><?xml version="1.0" encoding="utf-8"?>
<p:tagLst xmlns:p="http://schemas.openxmlformats.org/presentationml/2006/main">
  <p:tag name="KSO_WM_BEAUTIFY_FLAG" val=""/>
</p:tagLst>
</file>

<file path=ppt/tags/tag564.xml><?xml version="1.0" encoding="utf-8"?>
<p:tagLst xmlns:p="http://schemas.openxmlformats.org/presentationml/2006/main">
  <p:tag name="KSO_WM_BEAUTIFY_FLAG" val=""/>
</p:tagLst>
</file>

<file path=ppt/tags/tag565.xml><?xml version="1.0" encoding="utf-8"?>
<p:tagLst xmlns:p="http://schemas.openxmlformats.org/presentationml/2006/main">
  <p:tag name="KSO_WM_BEAUTIFY_FLAG" val=""/>
</p:tagLst>
</file>

<file path=ppt/tags/tag566.xml><?xml version="1.0" encoding="utf-8"?>
<p:tagLst xmlns:p="http://schemas.openxmlformats.org/presentationml/2006/main">
  <p:tag name="KSO_WM_BEAUTIFY_FLAG" val=""/>
</p:tagLst>
</file>

<file path=ppt/tags/tag567.xml><?xml version="1.0" encoding="utf-8"?>
<p:tagLst xmlns:p="http://schemas.openxmlformats.org/presentationml/2006/main">
  <p:tag name="KSO_WM_BEAUTIFY_FLAG" val=""/>
</p:tagLst>
</file>

<file path=ppt/tags/tag568.xml><?xml version="1.0" encoding="utf-8"?>
<p:tagLst xmlns:p="http://schemas.openxmlformats.org/presentationml/2006/main">
  <p:tag name="KSO_WM_BEAUTIFY_FLAG" val=""/>
</p:tagLst>
</file>

<file path=ppt/tags/tag569.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70.xml><?xml version="1.0" encoding="utf-8"?>
<p:tagLst xmlns:p="http://schemas.openxmlformats.org/presentationml/2006/main">
  <p:tag name="KSO_WM_BEAUTIFY_FLAG" val=""/>
</p:tagLst>
</file>

<file path=ppt/tags/tag571.xml><?xml version="1.0" encoding="utf-8"?>
<p:tagLst xmlns:p="http://schemas.openxmlformats.org/presentationml/2006/main">
  <p:tag name="KSO_WM_BEAUTIFY_FLAG" val=""/>
</p:tagLst>
</file>

<file path=ppt/tags/tag572.xml><?xml version="1.0" encoding="utf-8"?>
<p:tagLst xmlns:p="http://schemas.openxmlformats.org/presentationml/2006/main">
  <p:tag name="KSO_WM_BEAUTIFY_FLAG" val=""/>
</p:tagLst>
</file>

<file path=ppt/tags/tag573.xml><?xml version="1.0" encoding="utf-8"?>
<p:tagLst xmlns:p="http://schemas.openxmlformats.org/presentationml/2006/main">
  <p:tag name="KSO_WM_BEAUTIFY_FLAG" val=""/>
</p:tagLst>
</file>

<file path=ppt/tags/tag574.xml><?xml version="1.0" encoding="utf-8"?>
<p:tagLst xmlns:p="http://schemas.openxmlformats.org/presentationml/2006/main">
  <p:tag name="KSO_WM_BEAUTIFY_FLAG" val=""/>
</p:tagLst>
</file>

<file path=ppt/tags/tag575.xml><?xml version="1.0" encoding="utf-8"?>
<p:tagLst xmlns:p="http://schemas.openxmlformats.org/presentationml/2006/main">
  <p:tag name="KSO_WM_BEAUTIFY_FLAG" val=""/>
</p:tagLst>
</file>

<file path=ppt/tags/tag576.xml><?xml version="1.0" encoding="utf-8"?>
<p:tagLst xmlns:p="http://schemas.openxmlformats.org/presentationml/2006/main">
  <p:tag name="KSO_WM_BEAUTIFY_FLAG" val=""/>
</p:tagLst>
</file>

<file path=ppt/tags/tag577.xml><?xml version="1.0" encoding="utf-8"?>
<p:tagLst xmlns:p="http://schemas.openxmlformats.org/presentationml/2006/main">
  <p:tag name="KSO_WM_BEAUTIFY_FLAG" val=""/>
</p:tagLst>
</file>

<file path=ppt/tags/tag578.xml><?xml version="1.0" encoding="utf-8"?>
<p:tagLst xmlns:p="http://schemas.openxmlformats.org/presentationml/2006/main">
  <p:tag name="KSO_WM_BEAUTIFY_FLAG" val=""/>
</p:tagLst>
</file>

<file path=ppt/tags/tag579.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80.xml><?xml version="1.0" encoding="utf-8"?>
<p:tagLst xmlns:p="http://schemas.openxmlformats.org/presentationml/2006/main">
  <p:tag name="KSO_WM_BEAUTIFY_FLAG" val=""/>
</p:tagLst>
</file>

<file path=ppt/tags/tag581.xml><?xml version="1.0" encoding="utf-8"?>
<p:tagLst xmlns:p="http://schemas.openxmlformats.org/presentationml/2006/main">
  <p:tag name="KSO_WM_BEAUTIFY_FLAG" val=""/>
</p:tagLst>
</file>

<file path=ppt/tags/tag582.xml><?xml version="1.0" encoding="utf-8"?>
<p:tagLst xmlns:p="http://schemas.openxmlformats.org/presentationml/2006/main">
  <p:tag name="KSO_WM_BEAUTIFY_FLAG" val=""/>
</p:tagLst>
</file>

<file path=ppt/tags/tag583.xml><?xml version="1.0" encoding="utf-8"?>
<p:tagLst xmlns:p="http://schemas.openxmlformats.org/presentationml/2006/main">
  <p:tag name="KSO_WM_BEAUTIFY_FLAG" val=""/>
</p:tagLst>
</file>

<file path=ppt/tags/tag584.xml><?xml version="1.0" encoding="utf-8"?>
<p:tagLst xmlns:p="http://schemas.openxmlformats.org/presentationml/2006/main">
  <p:tag name="KSO_WM_BEAUTIFY_FLAG" val=""/>
</p:tagLst>
</file>

<file path=ppt/tags/tag585.xml><?xml version="1.0" encoding="utf-8"?>
<p:tagLst xmlns:p="http://schemas.openxmlformats.org/presentationml/2006/main">
  <p:tag name="KSO_WM_BEAUTIFY_FLAG" val=""/>
</p:tagLst>
</file>

<file path=ppt/tags/tag586.xml><?xml version="1.0" encoding="utf-8"?>
<p:tagLst xmlns:p="http://schemas.openxmlformats.org/presentationml/2006/main">
  <p:tag name="KSO_WM_BEAUTIFY_FLAG" val=""/>
</p:tagLst>
</file>

<file path=ppt/tags/tag587.xml><?xml version="1.0" encoding="utf-8"?>
<p:tagLst xmlns:p="http://schemas.openxmlformats.org/presentationml/2006/main">
  <p:tag name="KSO_WM_BEAUTIFY_FLAG" val=""/>
</p:tagLst>
</file>

<file path=ppt/tags/tag588.xml><?xml version="1.0" encoding="utf-8"?>
<p:tagLst xmlns:p="http://schemas.openxmlformats.org/presentationml/2006/main">
  <p:tag name="KSO_WM_BEAUTIFY_FLAG" val=""/>
</p:tagLst>
</file>

<file path=ppt/tags/tag589.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590.xml><?xml version="1.0" encoding="utf-8"?>
<p:tagLst xmlns:p="http://schemas.openxmlformats.org/presentationml/2006/main">
  <p:tag name="KSO_WM_BEAUTIFY_FLAG" val=""/>
</p:tagLst>
</file>

<file path=ppt/tags/tag591.xml><?xml version="1.0" encoding="utf-8"?>
<p:tagLst xmlns:p="http://schemas.openxmlformats.org/presentationml/2006/main">
  <p:tag name="KSO_WM_BEAUTIFY_FLAG" val=""/>
</p:tagLst>
</file>

<file path=ppt/tags/tag592.xml><?xml version="1.0" encoding="utf-8"?>
<p:tagLst xmlns:p="http://schemas.openxmlformats.org/presentationml/2006/main">
  <p:tag name="KSO_WM_BEAUTIFY_FLAG" val=""/>
</p:tagLst>
</file>

<file path=ppt/tags/tag593.xml><?xml version="1.0" encoding="utf-8"?>
<p:tagLst xmlns:p="http://schemas.openxmlformats.org/presentationml/2006/main">
  <p:tag name="KSO_WM_BEAUTIFY_FLAG" val=""/>
</p:tagLst>
</file>

<file path=ppt/tags/tag594.xml><?xml version="1.0" encoding="utf-8"?>
<p:tagLst xmlns:p="http://schemas.openxmlformats.org/presentationml/2006/main">
  <p:tag name="KSO_WM_BEAUTIFY_FLAG" val=""/>
</p:tagLst>
</file>

<file path=ppt/tags/tag595.xml><?xml version="1.0" encoding="utf-8"?>
<p:tagLst xmlns:p="http://schemas.openxmlformats.org/presentationml/2006/main">
  <p:tag name="KSO_WM_BEAUTIFY_FLAG" val=""/>
</p:tagLst>
</file>

<file path=ppt/tags/tag596.xml><?xml version="1.0" encoding="utf-8"?>
<p:tagLst xmlns:p="http://schemas.openxmlformats.org/presentationml/2006/main">
  <p:tag name="KSO_WM_BEAUTIFY_FLAG" val=""/>
</p:tagLst>
</file>

<file path=ppt/tags/tag597.xml><?xml version="1.0" encoding="utf-8"?>
<p:tagLst xmlns:p="http://schemas.openxmlformats.org/presentationml/2006/main">
  <p:tag name="KSO_WM_BEAUTIFY_FLAG" val=""/>
</p:tagLst>
</file>

<file path=ppt/tags/tag598.xml><?xml version="1.0" encoding="utf-8"?>
<p:tagLst xmlns:p="http://schemas.openxmlformats.org/presentationml/2006/main">
  <p:tag name="KSO_WM_BEAUTIFY_FLAG" val=""/>
</p:tagLst>
</file>

<file path=ppt/tags/tag59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00.xml><?xml version="1.0" encoding="utf-8"?>
<p:tagLst xmlns:p="http://schemas.openxmlformats.org/presentationml/2006/main">
  <p:tag name="KSO_WM_BEAUTIFY_FLAG" val=""/>
</p:tagLst>
</file>

<file path=ppt/tags/tag601.xml><?xml version="1.0" encoding="utf-8"?>
<p:tagLst xmlns:p="http://schemas.openxmlformats.org/presentationml/2006/main">
  <p:tag name="KSO_WM_BEAUTIFY_FLAG" val=""/>
</p:tagLst>
</file>

<file path=ppt/tags/tag602.xml><?xml version="1.0" encoding="utf-8"?>
<p:tagLst xmlns:p="http://schemas.openxmlformats.org/presentationml/2006/main">
  <p:tag name="KSO_WM_BEAUTIFY_FLAG" val=""/>
</p:tagLst>
</file>

<file path=ppt/tags/tag603.xml><?xml version="1.0" encoding="utf-8"?>
<p:tagLst xmlns:p="http://schemas.openxmlformats.org/presentationml/2006/main">
  <p:tag name="KSO_WM_BEAUTIFY_FLAG" val=""/>
</p:tagLst>
</file>

<file path=ppt/tags/tag604.xml><?xml version="1.0" encoding="utf-8"?>
<p:tagLst xmlns:p="http://schemas.openxmlformats.org/presentationml/2006/main">
  <p:tag name="KSO_WM_BEAUTIFY_FLAG" val=""/>
</p:tagLst>
</file>

<file path=ppt/tags/tag605.xml><?xml version="1.0" encoding="utf-8"?>
<p:tagLst xmlns:p="http://schemas.openxmlformats.org/presentationml/2006/main">
  <p:tag name="KSO_WM_BEAUTIFY_FLAG" val=""/>
</p:tagLst>
</file>

<file path=ppt/tags/tag606.xml><?xml version="1.0" encoding="utf-8"?>
<p:tagLst xmlns:p="http://schemas.openxmlformats.org/presentationml/2006/main">
  <p:tag name="KSO_WM_BEAUTIFY_FLAG" val=""/>
</p:tagLst>
</file>

<file path=ppt/tags/tag607.xml><?xml version="1.0" encoding="utf-8"?>
<p:tagLst xmlns:p="http://schemas.openxmlformats.org/presentationml/2006/main">
  <p:tag name="KSO_WM_BEAUTIFY_FLAG" val=""/>
</p:tagLst>
</file>

<file path=ppt/tags/tag608.xml><?xml version="1.0" encoding="utf-8"?>
<p:tagLst xmlns:p="http://schemas.openxmlformats.org/presentationml/2006/main">
  <p:tag name="KSO_WM_BEAUTIFY_FLAG" val=""/>
</p:tagLst>
</file>

<file path=ppt/tags/tag609.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10.xml><?xml version="1.0" encoding="utf-8"?>
<p:tagLst xmlns:p="http://schemas.openxmlformats.org/presentationml/2006/main">
  <p:tag name="KSO_WM_BEAUTIFY_FLAG" val=""/>
</p:tagLst>
</file>

<file path=ppt/tags/tag611.xml><?xml version="1.0" encoding="utf-8"?>
<p:tagLst xmlns:p="http://schemas.openxmlformats.org/presentationml/2006/main">
  <p:tag name="KSO_WM_BEAUTIFY_FLAG" val=""/>
</p:tagLst>
</file>

<file path=ppt/tags/tag612.xml><?xml version="1.0" encoding="utf-8"?>
<p:tagLst xmlns:p="http://schemas.openxmlformats.org/presentationml/2006/main">
  <p:tag name="KSO_WM_BEAUTIFY_FLAG" val=""/>
</p:tagLst>
</file>

<file path=ppt/tags/tag613.xml><?xml version="1.0" encoding="utf-8"?>
<p:tagLst xmlns:p="http://schemas.openxmlformats.org/presentationml/2006/main">
  <p:tag name="KSO_WM_BEAUTIFY_FLAG" val=""/>
</p:tagLst>
</file>

<file path=ppt/tags/tag614.xml><?xml version="1.0" encoding="utf-8"?>
<p:tagLst xmlns:p="http://schemas.openxmlformats.org/presentationml/2006/main">
  <p:tag name="KSO_WM_BEAUTIFY_FLAG" val=""/>
</p:tagLst>
</file>

<file path=ppt/tags/tag615.xml><?xml version="1.0" encoding="utf-8"?>
<p:tagLst xmlns:p="http://schemas.openxmlformats.org/presentationml/2006/main">
  <p:tag name="KSO_WM_BEAUTIFY_FLAG" val=""/>
</p:tagLst>
</file>

<file path=ppt/tags/tag616.xml><?xml version="1.0" encoding="utf-8"?>
<p:tagLst xmlns:p="http://schemas.openxmlformats.org/presentationml/2006/main">
  <p:tag name="KSO_WM_BEAUTIFY_FLAG" val=""/>
</p:tagLst>
</file>

<file path=ppt/tags/tag617.xml><?xml version="1.0" encoding="utf-8"?>
<p:tagLst xmlns:p="http://schemas.openxmlformats.org/presentationml/2006/main">
  <p:tag name="KSO_WM_BEAUTIFY_FLAG" val=""/>
</p:tagLst>
</file>

<file path=ppt/tags/tag618.xml><?xml version="1.0" encoding="utf-8"?>
<p:tagLst xmlns:p="http://schemas.openxmlformats.org/presentationml/2006/main">
  <p:tag name="KSO_WM_BEAUTIFY_FLAG" val=""/>
</p:tagLst>
</file>

<file path=ppt/tags/tag619.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20.xml><?xml version="1.0" encoding="utf-8"?>
<p:tagLst xmlns:p="http://schemas.openxmlformats.org/presentationml/2006/main">
  <p:tag name="KSO_WM_BEAUTIFY_FLAG" val=""/>
</p:tagLst>
</file>

<file path=ppt/tags/tag621.xml><?xml version="1.0" encoding="utf-8"?>
<p:tagLst xmlns:p="http://schemas.openxmlformats.org/presentationml/2006/main">
  <p:tag name="KSO_WM_BEAUTIFY_FLAG" val=""/>
</p:tagLst>
</file>

<file path=ppt/tags/tag622.xml><?xml version="1.0" encoding="utf-8"?>
<p:tagLst xmlns:p="http://schemas.openxmlformats.org/presentationml/2006/main">
  <p:tag name="KSO_WM_BEAUTIFY_FLAG" val=""/>
</p:tagLst>
</file>

<file path=ppt/tags/tag623.xml><?xml version="1.0" encoding="utf-8"?>
<p:tagLst xmlns:p="http://schemas.openxmlformats.org/presentationml/2006/main">
  <p:tag name="KSO_WM_BEAUTIFY_FLAG" val=""/>
</p:tagLst>
</file>

<file path=ppt/tags/tag624.xml><?xml version="1.0" encoding="utf-8"?>
<p:tagLst xmlns:p="http://schemas.openxmlformats.org/presentationml/2006/main">
  <p:tag name="KSO_WM_BEAUTIFY_FLAG" val=""/>
</p:tagLst>
</file>

<file path=ppt/tags/tag625.xml><?xml version="1.0" encoding="utf-8"?>
<p:tagLst xmlns:p="http://schemas.openxmlformats.org/presentationml/2006/main">
  <p:tag name="KSO_WM_BEAUTIFY_FLAG" val=""/>
</p:tagLst>
</file>

<file path=ppt/tags/tag626.xml><?xml version="1.0" encoding="utf-8"?>
<p:tagLst xmlns:p="http://schemas.openxmlformats.org/presentationml/2006/main">
  <p:tag name="KSO_WM_BEAUTIFY_FLAG" val=""/>
</p:tagLst>
</file>

<file path=ppt/tags/tag627.xml><?xml version="1.0" encoding="utf-8"?>
<p:tagLst xmlns:p="http://schemas.openxmlformats.org/presentationml/2006/main">
  <p:tag name="KSO_WM_BEAUTIFY_FLAG" val=""/>
</p:tagLst>
</file>

<file path=ppt/tags/tag628.xml><?xml version="1.0" encoding="utf-8"?>
<p:tagLst xmlns:p="http://schemas.openxmlformats.org/presentationml/2006/main">
  <p:tag name="KSO_WM_BEAUTIFY_FLAG" val=""/>
</p:tagLst>
</file>

<file path=ppt/tags/tag629.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30.xml><?xml version="1.0" encoding="utf-8"?>
<p:tagLst xmlns:p="http://schemas.openxmlformats.org/presentationml/2006/main">
  <p:tag name="KSO_WM_BEAUTIFY_FLAG" val=""/>
</p:tagLst>
</file>

<file path=ppt/tags/tag631.xml><?xml version="1.0" encoding="utf-8"?>
<p:tagLst xmlns:p="http://schemas.openxmlformats.org/presentationml/2006/main">
  <p:tag name="KSO_WM_BEAUTIFY_FLAG" val=""/>
</p:tagLst>
</file>

<file path=ppt/tags/tag632.xml><?xml version="1.0" encoding="utf-8"?>
<p:tagLst xmlns:p="http://schemas.openxmlformats.org/presentationml/2006/main">
  <p:tag name="KSO_WM_BEAUTIFY_FLAG" val=""/>
</p:tagLst>
</file>

<file path=ppt/tags/tag633.xml><?xml version="1.0" encoding="utf-8"?>
<p:tagLst xmlns:p="http://schemas.openxmlformats.org/presentationml/2006/main">
  <p:tag name="KSO_WM_BEAUTIFY_FLAG" val=""/>
</p:tagLst>
</file>

<file path=ppt/tags/tag634.xml><?xml version="1.0" encoding="utf-8"?>
<p:tagLst xmlns:p="http://schemas.openxmlformats.org/presentationml/2006/main">
  <p:tag name="KSO_WM_BEAUTIFY_FLAG" val=""/>
</p:tagLst>
</file>

<file path=ppt/tags/tag635.xml><?xml version="1.0" encoding="utf-8"?>
<p:tagLst xmlns:p="http://schemas.openxmlformats.org/presentationml/2006/main">
  <p:tag name="KSO_WM_BEAUTIFY_FLAG" val=""/>
</p:tagLst>
</file>

<file path=ppt/tags/tag636.xml><?xml version="1.0" encoding="utf-8"?>
<p:tagLst xmlns:p="http://schemas.openxmlformats.org/presentationml/2006/main">
  <p:tag name="KSO_WM_BEAUTIFY_FLAG" val=""/>
</p:tagLst>
</file>

<file path=ppt/tags/tag637.xml><?xml version="1.0" encoding="utf-8"?>
<p:tagLst xmlns:p="http://schemas.openxmlformats.org/presentationml/2006/main">
  <p:tag name="KSO_WM_BEAUTIFY_FLAG" val=""/>
</p:tagLst>
</file>

<file path=ppt/tags/tag638.xml><?xml version="1.0" encoding="utf-8"?>
<p:tagLst xmlns:p="http://schemas.openxmlformats.org/presentationml/2006/main">
  <p:tag name="KSO_WM_BEAUTIFY_FLAG" val=""/>
</p:tagLst>
</file>

<file path=ppt/tags/tag639.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40.xml><?xml version="1.0" encoding="utf-8"?>
<p:tagLst xmlns:p="http://schemas.openxmlformats.org/presentationml/2006/main">
  <p:tag name="KSO_WM_BEAUTIFY_FLAG" val=""/>
</p:tagLst>
</file>

<file path=ppt/tags/tag641.xml><?xml version="1.0" encoding="utf-8"?>
<p:tagLst xmlns:p="http://schemas.openxmlformats.org/presentationml/2006/main">
  <p:tag name="KSO_WM_BEAUTIFY_FLAG" val=""/>
</p:tagLst>
</file>

<file path=ppt/tags/tag642.xml><?xml version="1.0" encoding="utf-8"?>
<p:tagLst xmlns:p="http://schemas.openxmlformats.org/presentationml/2006/main">
  <p:tag name="KSO_WM_BEAUTIFY_FLAG" val=""/>
</p:tagLst>
</file>

<file path=ppt/tags/tag643.xml><?xml version="1.0" encoding="utf-8"?>
<p:tagLst xmlns:p="http://schemas.openxmlformats.org/presentationml/2006/main">
  <p:tag name="KSO_WM_BEAUTIFY_FLAG" val=""/>
</p:tagLst>
</file>

<file path=ppt/tags/tag644.xml><?xml version="1.0" encoding="utf-8"?>
<p:tagLst xmlns:p="http://schemas.openxmlformats.org/presentationml/2006/main">
  <p:tag name="KSO_WM_BEAUTIFY_FLAG" val=""/>
</p:tagLst>
</file>

<file path=ppt/tags/tag645.xml><?xml version="1.0" encoding="utf-8"?>
<p:tagLst xmlns:p="http://schemas.openxmlformats.org/presentationml/2006/main">
  <p:tag name="KSO_WM_BEAUTIFY_FLAG" val=""/>
</p:tagLst>
</file>

<file path=ppt/tags/tag646.xml><?xml version="1.0" encoding="utf-8"?>
<p:tagLst xmlns:p="http://schemas.openxmlformats.org/presentationml/2006/main">
  <p:tag name="KSO_WM_BEAUTIFY_FLAG" val=""/>
</p:tagLst>
</file>

<file path=ppt/tags/tag647.xml><?xml version="1.0" encoding="utf-8"?>
<p:tagLst xmlns:p="http://schemas.openxmlformats.org/presentationml/2006/main">
  <p:tag name="KSO_WM_BEAUTIFY_FLAG" val=""/>
</p:tagLst>
</file>

<file path=ppt/tags/tag648.xml><?xml version="1.0" encoding="utf-8"?>
<p:tagLst xmlns:p="http://schemas.openxmlformats.org/presentationml/2006/main">
  <p:tag name="KSO_WM_BEAUTIFY_FLAG" val=""/>
</p:tagLst>
</file>

<file path=ppt/tags/tag649.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50.xml><?xml version="1.0" encoding="utf-8"?>
<p:tagLst xmlns:p="http://schemas.openxmlformats.org/presentationml/2006/main">
  <p:tag name="KSO_WM_BEAUTIFY_FLAG" val=""/>
</p:tagLst>
</file>

<file path=ppt/tags/tag651.xml><?xml version="1.0" encoding="utf-8"?>
<p:tagLst xmlns:p="http://schemas.openxmlformats.org/presentationml/2006/main">
  <p:tag name="KSO_WM_BEAUTIFY_FLAG" val=""/>
</p:tagLst>
</file>

<file path=ppt/tags/tag652.xml><?xml version="1.0" encoding="utf-8"?>
<p:tagLst xmlns:p="http://schemas.openxmlformats.org/presentationml/2006/main">
  <p:tag name="KSO_WM_BEAUTIFY_FLAG" val=""/>
</p:tagLst>
</file>

<file path=ppt/tags/tag653.xml><?xml version="1.0" encoding="utf-8"?>
<p:tagLst xmlns:p="http://schemas.openxmlformats.org/presentationml/2006/main">
  <p:tag name="KSO_WM_BEAUTIFY_FLAG" val=""/>
</p:tagLst>
</file>

<file path=ppt/tags/tag654.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25400">
          <a:solidFill>
            <a:schemeClr val="tx1"/>
          </a:solidFill>
          <a:round/>
        </a:ln>
      </a:spPr>
      <a:bodyPr anchor="ctr" wrap="none">
        <a:spAutoFit/>
      </a:bodyPr>
      <a:lstStyle/>
    </a:spDef>
    <a:lnDef>
      <a:spPr bwMode="auto">
        <a:noFill/>
        <a:ln w="12700">
          <a:solidFill>
            <a:srgbClr val="000000"/>
          </a:solidFill>
          <a:miter lim="800000"/>
          <a:headEnd type="none" w="med" len="med"/>
          <a:tailEnd type="triangle" w="med" len="med"/>
        </a:ln>
      </a:spPr>
      <a:bodyPr/>
      <a:lstStyle/>
    </a:lnDef>
    <a:txDef>
      <a:spPr>
        <a:noFill/>
      </a:spPr>
      <a:bodyPr rtlCol="0" wrap="none">
        <a:spAutoFit/>
      </a:bodyPr>
      <a:lstStyle>
        <a:defPPr>
          <a:defRPr dirty="0" sz="1800" smtClean="0">
            <a:latin typeface="Calibri" panose="020F0502020204030204"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Company> </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题目  Lecture xxx: 共享内存编程-OpenMP </dc:title>
  <dc:creator>LSA-AN00</dc:creator>
  <cp:lastModifiedBy>Xiao</cp:lastModifiedBy>
  <dcterms:created xsi:type="dcterms:W3CDTF">2023-12-20T11:40:00Z</dcterms:created>
  <dcterms:modified xsi:type="dcterms:W3CDTF">2023-12-27T10:33:16Z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F40AFF3A02A44A6C8B97B14AEF2F5714_13</vt:lpwstr>
  </property>
  <property fmtid="{D5CDD505-2E9C-101B-9397-08002B2CF9AE}" pid="3" name="KSOProductBuildVer">
    <vt:lpwstr>2052-12.1.0.15990</vt:lpwstr>
  </property>
</Properties>
</file>