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9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8EEA9-2ABC-4522-A0EB-D03C72FA72B8}" type="datetimeFigureOut">
              <a:rPr lang="en-US" smtClean="0"/>
              <a:t>01-Sep-18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8D7A-A53B-49BF-9BEF-16FDA1B3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2D71-6B64-4734-8236-20642DECAA91}" type="datetime1">
              <a:rPr lang="en-US" smtClean="0"/>
              <a:t>01-Sep-18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1E2A-AF11-456E-9D87-64917FE10B85}" type="datetime1">
              <a:rPr lang="en-US" smtClean="0"/>
              <a:t>01-Sep-18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6C3-75FB-4C87-9389-9D76E5ED07E2}" type="datetime1">
              <a:rPr lang="en-US" smtClean="0"/>
              <a:t>01-Sep-18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679-6715-4914-AC73-41168DAA8A4B}" type="datetime1">
              <a:rPr lang="en-US" smtClean="0"/>
              <a:t>01-Sep-18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0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653C-570F-44B2-BD01-EC17EC2CA1B9}" type="datetime1">
              <a:rPr lang="en-US" smtClean="0"/>
              <a:t>01-Sep-18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5998-C7A4-46D9-B494-F49855F207AC}" type="datetime1">
              <a:rPr lang="en-US" smtClean="0"/>
              <a:t>01-Sep-18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3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4F7C-863D-46AF-8FF5-395AD0114F4F}" type="datetime1">
              <a:rPr lang="en-US" smtClean="0"/>
              <a:t>01-Sep-18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57D-066F-4255-A3F7-6A87D5548FB8}" type="datetime1">
              <a:rPr lang="en-US" smtClean="0"/>
              <a:t>01-Sep-18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1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5B55-FF73-4EF6-8D15-919976D54F21}" type="datetime1">
              <a:rPr lang="en-US" smtClean="0"/>
              <a:t>01-Sep-18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5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849-8850-416E-A17F-78091C1B6126}" type="datetime1">
              <a:rPr lang="en-US" smtClean="0"/>
              <a:t>01-Sep-18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9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C0EC-01EB-4241-97CE-18FBE1AFAA67}" type="datetime1">
              <a:rPr lang="en-US" smtClean="0"/>
              <a:t>01-Sep-18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9E35-856C-427A-A796-8F073BF1A6CA}" type="datetime1">
              <a:rPr lang="en-US" smtClean="0"/>
              <a:t>01-Sep-18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 - Shubham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69DB-AE3E-4F26-811B-FC99F6E0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m979" TargetMode="External"/><Relationship Id="rId2" Type="http://schemas.openxmlformats.org/officeDocument/2006/relationships/hyperlink" Target="https://www.linkedin.com/in/shubham-anil-gupta-1689ab137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parkfuturetech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C062353-7261-4A32-B2BA-61B19579E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05908"/>
          </a:xfrm>
        </p:spPr>
        <p:txBody>
          <a:bodyPr/>
          <a:lstStyle/>
          <a:p>
            <a:r>
              <a:rPr lang="en-US" dirty="0"/>
              <a:t>OVERVIEW OF BIGDATA</a:t>
            </a:r>
          </a:p>
        </p:txBody>
      </p:sp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60500DD-0A8A-4D9B-A686-5BA4AD060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68" y="1122363"/>
            <a:ext cx="4904863" cy="242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3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2717-843A-43EE-8AB5-610D1A36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78A5-815B-4D22-B66D-5A9A2E3B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</a:t>
            </a:r>
          </a:p>
          <a:p>
            <a:r>
              <a:rPr lang="en-US" dirty="0"/>
              <a:t>Ignite</a:t>
            </a:r>
          </a:p>
          <a:p>
            <a:r>
              <a:rPr lang="en-US" dirty="0"/>
              <a:t>Druid</a:t>
            </a:r>
          </a:p>
          <a:p>
            <a:r>
              <a:rPr lang="en-US" dirty="0"/>
              <a:t>Drill</a:t>
            </a:r>
          </a:p>
          <a:p>
            <a:r>
              <a:rPr lang="en-US" dirty="0"/>
              <a:t>Azure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F2A9A-C321-4EF0-BFBD-B4EAB0F0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539A2-44C6-4BB8-AC95-CC3EC329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AC2C-C56D-4113-9AE4-8B1CFBB9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25804-5F3C-4FB1-8874-8CA20592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4D014-7331-4CF2-ABC9-4F470B6C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8A5A4-5DCD-4392-B086-F0D840BC6D74}"/>
              </a:ext>
            </a:extLst>
          </p:cNvPr>
          <p:cNvSpPr txBox="1"/>
          <p:nvPr/>
        </p:nvSpPr>
        <p:spPr>
          <a:xfrm>
            <a:off x="838199" y="1789044"/>
            <a:ext cx="10088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– </a:t>
            </a:r>
            <a:r>
              <a:rPr lang="en-US" u="sng" dirty="0"/>
              <a:t>shubham899@outlook.com</a:t>
            </a:r>
          </a:p>
          <a:p>
            <a:endParaRPr lang="en-US" dirty="0"/>
          </a:p>
          <a:p>
            <a:r>
              <a:rPr lang="en-US" dirty="0"/>
              <a:t>Linked In – </a:t>
            </a:r>
            <a:r>
              <a:rPr lang="en-US" dirty="0">
                <a:hlinkClick r:id="rId2"/>
              </a:rPr>
              <a:t>https://www.linkedin.com/in/shubham-anil-gupta-1689ab137/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- </a:t>
            </a:r>
            <a:r>
              <a:rPr lang="en-US" dirty="0">
                <a:hlinkClick r:id="rId3"/>
              </a:rPr>
              <a:t>https://github.com/shum979</a:t>
            </a:r>
            <a:endParaRPr lang="en-US" dirty="0"/>
          </a:p>
          <a:p>
            <a:endParaRPr lang="en-US" dirty="0"/>
          </a:p>
          <a:p>
            <a:r>
              <a:rPr lang="en-US" dirty="0"/>
              <a:t>Blog - </a:t>
            </a:r>
            <a:r>
              <a:rPr lang="en-US" dirty="0">
                <a:hlinkClick r:id="rId4"/>
              </a:rPr>
              <a:t>https://sparkfuturetech.wordpress.com/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2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5268-1663-4496-BCAA-D91C108A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3C48-9BE3-4707-A758-FCB32D5E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IN" dirty="0"/>
              <a:t>Hadoop started as part of </a:t>
            </a:r>
            <a:r>
              <a:rPr lang="en-IN" dirty="0" err="1"/>
              <a:t>Nutch</a:t>
            </a:r>
            <a:r>
              <a:rPr lang="en-IN" dirty="0"/>
              <a:t> Project</a:t>
            </a:r>
          </a:p>
          <a:p>
            <a:pPr marL="285750" indent="-285750"/>
            <a:r>
              <a:rPr lang="en-IN" dirty="0"/>
              <a:t>Inspired by seminal whitepaper by Google in 2004 on a new programming model to handle the data of Internet scale.</a:t>
            </a:r>
          </a:p>
          <a:p>
            <a:pPr marL="0" indent="0">
              <a:buNone/>
            </a:pPr>
            <a:endParaRPr lang="en-IN" dirty="0"/>
          </a:p>
          <a:p>
            <a:pPr marL="285750" indent="-285750"/>
            <a:r>
              <a:rPr lang="en-IN" dirty="0"/>
              <a:t>In Jan  2006 Dough Cutting started working on Hadoop</a:t>
            </a:r>
          </a:p>
          <a:p>
            <a:pPr marL="285750" indent="-285750"/>
            <a:r>
              <a:rPr lang="en-IN" dirty="0"/>
              <a:t>In Feb 2006 became full scale project to help Yahoo</a:t>
            </a:r>
          </a:p>
          <a:p>
            <a:pPr marL="285750" indent="-285750"/>
            <a:r>
              <a:rPr lang="en-IN" dirty="0"/>
              <a:t>In Sep 2007 first release of Hadoop came out</a:t>
            </a:r>
          </a:p>
          <a:p>
            <a:pPr marL="285750" indent="-285750"/>
            <a:r>
              <a:rPr lang="en-IN" dirty="0"/>
              <a:t>In Jan 2008 Hadoop became top level project in Apache projects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9D9D0-BF09-4373-BCBC-CD88B92A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45CFE-D1E0-4065-BFF4-E1EC3210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8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0171-5C1B-4A6D-861C-67B4E342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Hadoop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26F7-2EBB-40AD-8AAE-728A9176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/>
              <a:t>This is solution for addressing problem of big data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 Distributed Parallel processing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  Built in backup and fail-over mechanism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  Easily scalable and Economical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  Efficient and Reliable</a:t>
            </a:r>
          </a:p>
          <a:p>
            <a:r>
              <a:rPr lang="en-IN" dirty="0"/>
              <a:t>This is based upon design of Google GFS and </a:t>
            </a:r>
            <a:r>
              <a:rPr lang="en-IN" dirty="0" err="1"/>
              <a:t>BigTable</a:t>
            </a:r>
            <a:endParaRPr lang="en-IN" dirty="0"/>
          </a:p>
          <a:p>
            <a:r>
              <a:rPr lang="en-IN" dirty="0"/>
              <a:t>A framework for storing &amp; processing Petabytes of data using commodity hardware and storage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A848B-FAEF-421C-9D7C-F620FE00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0827-2CD2-47FC-8CFC-E9AB6F81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B6E8-BDA8-49F6-A928-631C2429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 of Distributions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EF5E-1C24-466A-91CB-9D30B840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IN" dirty="0"/>
              <a:t>Apache Hadoop</a:t>
            </a:r>
          </a:p>
          <a:p>
            <a:pPr marL="285750" indent="-285750"/>
            <a:r>
              <a:rPr lang="en-IN" dirty="0"/>
              <a:t>Cloudera Hadoop</a:t>
            </a:r>
          </a:p>
          <a:p>
            <a:pPr marL="285750" indent="-285750"/>
            <a:r>
              <a:rPr lang="en-IN" dirty="0"/>
              <a:t>Hortonworks Hadoop</a:t>
            </a:r>
          </a:p>
          <a:p>
            <a:pPr marL="285750" indent="-285750"/>
            <a:r>
              <a:rPr lang="en-IN" dirty="0" err="1"/>
              <a:t>MapR</a:t>
            </a:r>
            <a:r>
              <a:rPr lang="en-IN" dirty="0"/>
              <a:t> Hadoop</a:t>
            </a:r>
          </a:p>
          <a:p>
            <a:pPr marL="285750" indent="-285750"/>
            <a:endParaRPr lang="en-IN" dirty="0"/>
          </a:p>
          <a:p>
            <a:pPr marL="285750" indent="-285750"/>
            <a:r>
              <a:rPr lang="en-IN" dirty="0"/>
              <a:t>AWS EMR</a:t>
            </a:r>
          </a:p>
          <a:p>
            <a:pPr marL="285750" indent="-285750"/>
            <a:endParaRPr lang="en-I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53F16-24E1-4490-B532-118A5237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73FA-1084-4443-B815-1088D16D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1E32-31D0-4228-9979-52B0A8EA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4804-126C-4517-9645-AF391F43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Scala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ACA4E-7CE7-4B35-8BFB-0032CC43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By - Shubham Gupta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C00E-E3A8-4E1D-A97C-BADA43CC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EA0E-C984-49F5-A2AC-D6B7F52E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802E-96C0-4C16-83B3-DD49286D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</a:t>
            </a:r>
          </a:p>
          <a:p>
            <a:r>
              <a:rPr lang="en-US" dirty="0"/>
              <a:t>Processing/Transforming engine </a:t>
            </a:r>
          </a:p>
          <a:p>
            <a:r>
              <a:rPr lang="en-US" dirty="0"/>
              <a:t>OLAP/OLTP engine</a:t>
            </a:r>
          </a:p>
          <a:p>
            <a:r>
              <a:rPr lang="en-US" dirty="0"/>
              <a:t>Ingestion systems</a:t>
            </a:r>
          </a:p>
          <a:p>
            <a:r>
              <a:rPr lang="en-US" dirty="0"/>
              <a:t>Cluster Management</a:t>
            </a:r>
          </a:p>
          <a:p>
            <a:r>
              <a:rPr lang="en-US" dirty="0"/>
              <a:t>Scheduling 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AB2D-6102-4164-8639-F287DAAC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62489-BAED-4FA1-837F-24784852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2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93ED-2A6D-4EDF-A70B-899A6606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E3745-5C8E-4273-9630-93F1F080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9EDF5-D52C-4334-BA92-12608F64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0B35902-6FB7-4D9D-A85F-BD055369B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880"/>
            <a:ext cx="10781714" cy="496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2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3ABB-B8D8-4AC0-AD60-7AFD57FD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AE97-69E0-4A6F-9BF7-A5ACA5667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Developer</a:t>
            </a:r>
          </a:p>
          <a:p>
            <a:r>
              <a:rPr lang="en-US" dirty="0"/>
              <a:t>Hadoop Admin </a:t>
            </a:r>
          </a:p>
          <a:p>
            <a:r>
              <a:rPr lang="en-US" dirty="0"/>
              <a:t>Solution Architects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9C37D-4FB1-4BD9-A515-5E60424B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87671-0FD2-4987-B81E-026198F4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DD81-9C03-4758-9313-E7E9B329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covered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F946-8E32-4665-B91B-1F88EC7DF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  <a:p>
            <a:r>
              <a:rPr lang="en-US" dirty="0"/>
              <a:t>Spark</a:t>
            </a:r>
          </a:p>
          <a:p>
            <a:r>
              <a:rPr lang="en-US" dirty="0"/>
              <a:t>Hive</a:t>
            </a:r>
          </a:p>
          <a:p>
            <a:r>
              <a:rPr lang="en-US" dirty="0"/>
              <a:t>Map Reduce – Intro only</a:t>
            </a:r>
          </a:p>
          <a:p>
            <a:r>
              <a:rPr lang="en-US" dirty="0"/>
              <a:t>Yarn</a:t>
            </a:r>
          </a:p>
          <a:p>
            <a:r>
              <a:rPr lang="en-US" dirty="0"/>
              <a:t>Kafka</a:t>
            </a:r>
          </a:p>
          <a:p>
            <a:r>
              <a:rPr lang="en-US" dirty="0"/>
              <a:t>HBase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55EB5-E28D-495D-931B-9287FD05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Shubham Gupta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1E075-64D9-4AB1-A48E-B679704A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69DB-AE3E-4F26-811B-FC99F6E069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293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Calibri</vt:lpstr>
      <vt:lpstr>Franklin Gothic Book</vt:lpstr>
      <vt:lpstr>Franklin Gothic Medium</vt:lpstr>
      <vt:lpstr>Office Theme</vt:lpstr>
      <vt:lpstr>OVERVIEW OF BIGDATA</vt:lpstr>
      <vt:lpstr>History of Big Data</vt:lpstr>
      <vt:lpstr>What is Hadoop ?</vt:lpstr>
      <vt:lpstr>Tale of Distributions </vt:lpstr>
      <vt:lpstr>Choice of Languages</vt:lpstr>
      <vt:lpstr>Separation of concerns </vt:lpstr>
      <vt:lpstr>Ecosystem</vt:lpstr>
      <vt:lpstr>Roles in Hadoop</vt:lpstr>
      <vt:lpstr>Components covered </vt:lpstr>
      <vt:lpstr>Emerging Techs</vt:lpstr>
      <vt:lpstr>Connect with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BIGDATA</dc:title>
  <dc:creator>Shubham Gupta 7</dc:creator>
  <cp:lastModifiedBy>Shubham Gupta 7</cp:lastModifiedBy>
  <cp:revision>8</cp:revision>
  <dcterms:created xsi:type="dcterms:W3CDTF">2018-09-01T02:40:12Z</dcterms:created>
  <dcterms:modified xsi:type="dcterms:W3CDTF">2018-09-01T07:09:06Z</dcterms:modified>
</cp:coreProperties>
</file>