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4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99C48-5057-4BED-83AC-0D28648EE05D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F7A6F4-DE81-4546-AA07-B6507A7D34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373E-E229-4201-B506-1D8732A1B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/>
              <a:t>Introduction</a:t>
            </a:r>
            <a:r>
              <a:rPr lang="en-US" sz="6000" kern="1200">
                <a:latin typeface="+mj-lt"/>
                <a:ea typeface="+mj-ea"/>
                <a:cs typeface="+mj-cs"/>
              </a:rPr>
              <a:t> of Python</a:t>
            </a:r>
          </a:p>
        </p:txBody>
      </p:sp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2F8E2F58-5389-4819-8AC7-2CF81F35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17" y="932016"/>
            <a:ext cx="8505701" cy="25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7743-5F41-40C9-85B2-887ABDC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0E62-CC88-4950-AD21-257A6002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language Python is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Object Oriented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Functional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Scripting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Procedural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5550-F49B-4710-9CB1-F6DB194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9B7-E8F1-4654-A0A9-3FA77EA1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 was created by Guido van Rossum during 1985- 1990. It is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general-purpose and interpreted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object-oriented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Dynamically typed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BF6-000D-4BE6-ADA2-8B3B1D22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BAAB-EF80-41E8-ABB2-A31DCB57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/>
              <a:t>It supports functional, structured programming methods and OOP.</a:t>
            </a:r>
          </a:p>
          <a:p>
            <a:r>
              <a:rPr lang="en-US"/>
              <a:t>It can be used as a scripting language or can be compiled to byte-code for building large applications.</a:t>
            </a:r>
          </a:p>
          <a:p>
            <a:r>
              <a:rPr lang="en-US"/>
              <a:t>It provides very high-level dynamic data types and supports dynamic type checking.</a:t>
            </a:r>
          </a:p>
          <a:p>
            <a:r>
              <a:rPr lang="en-US"/>
              <a:t>It supports automatic garbage collection</a:t>
            </a:r>
          </a:p>
          <a:p>
            <a:r>
              <a:rPr lang="en-US"/>
              <a:t>It can be easily integrated with C, C++, COM, ActiveX, CORBA, and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1BC4-BD59-4338-900C-FF438D7F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3723"/>
          </a:xfrm>
        </p:spPr>
        <p:txBody>
          <a:bodyPr/>
          <a:lstStyle/>
          <a:p>
            <a:r>
              <a:rPr lang="en-US" dirty="0"/>
              <a:t>Installation 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99B3-9158-4BF2-AFC5-B66FE428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Pip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Jupyter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PyCharm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Anaconda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292608" lvl="1" indent="0">
              <a:buNone/>
            </a:pPr>
            <a:r>
              <a:rPr lang="en-US" b="1" dirty="0"/>
              <a:t>Python Environment Variables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dirty="0"/>
              <a:t>PYTHONPATH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dirty="0"/>
              <a:t>PYTHONSTARTUP</a:t>
            </a:r>
          </a:p>
          <a:p>
            <a:pPr marL="818388" lvl="2" indent="-342900">
              <a:buFont typeface="+mj-lt"/>
              <a:buAutoNum type="arabicPeriod"/>
            </a:pPr>
            <a:r>
              <a:rPr lang="en-US" dirty="0"/>
              <a:t>PYTHONHOME</a:t>
            </a:r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5CA8-5611-48CC-8008-98EE3C2D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DD14-220E-4259-8037-9AD9972E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  <a:p>
            <a:r>
              <a:rPr lang="en-US" dirty="0"/>
              <a:t>Indentation</a:t>
            </a:r>
          </a:p>
          <a:p>
            <a:r>
              <a:rPr lang="en-US" dirty="0"/>
              <a:t>Control flow – If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List, Dictionary, Tuple</a:t>
            </a:r>
          </a:p>
          <a:p>
            <a:r>
              <a:rPr lang="en-US" dirty="0"/>
              <a:t>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6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EE8-9D69-4791-8F3B-C386B34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naming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E7AE-2A05-4DDE-807C-7AACA009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 names start with an uppercase letter. All other identifiers start with a lowercase letter.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Student,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Starting an identifier with a single leading underscore indicates that the identifier is private.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_</a:t>
            </a:r>
            <a:r>
              <a:rPr lang="en-US" dirty="0" err="1"/>
              <a:t>some_private_method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Starting an identifier with two leading underscores indicates a strongly private identifier.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__</a:t>
            </a:r>
            <a:r>
              <a:rPr lang="en-US" dirty="0" err="1"/>
              <a:t>strongly_private_method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 the identifier also ends with two trailing underscores, the identifier is a language-defined special name.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, __new__ </a:t>
            </a:r>
          </a:p>
        </p:txBody>
      </p:sp>
    </p:spTree>
    <p:extLst>
      <p:ext uri="{BB962C8B-B14F-4D97-AF65-F5344CB8AC3E}">
        <p14:creationId xmlns:p14="http://schemas.microsoft.com/office/powerpoint/2010/main" val="6377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62A9-8686-450E-B629-75E966AA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8C34-BC99-4534-A693-886D3EBF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code to print n 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1285081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1433</TotalTime>
  <Words>227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Candara</vt:lpstr>
      <vt:lpstr>Wingdings</vt:lpstr>
      <vt:lpstr>Retrospect</vt:lpstr>
      <vt:lpstr>Introduction of Python</vt:lpstr>
      <vt:lpstr>Quick question </vt:lpstr>
      <vt:lpstr>Introduction</vt:lpstr>
      <vt:lpstr>Features</vt:lpstr>
      <vt:lpstr>Installation on Window</vt:lpstr>
      <vt:lpstr>Syntax </vt:lpstr>
      <vt:lpstr>Identifiers naming 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Python</dc:title>
  <dc:creator>Shubham Gupta 7</dc:creator>
  <cp:lastModifiedBy>Shubham Gupta 7</cp:lastModifiedBy>
  <cp:revision>7</cp:revision>
  <dcterms:created xsi:type="dcterms:W3CDTF">2018-09-04T17:46:56Z</dcterms:created>
  <dcterms:modified xsi:type="dcterms:W3CDTF">2018-09-09T07:30:32Z</dcterms:modified>
</cp:coreProperties>
</file>