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MAIL RAHAT KAHN" initials="S" lastIdx="1" clrIdx="0">
    <p:extLst>
      <p:ext uri="{19B8F6BF-5375-455C-9EA6-DF929625EA0E}">
        <p15:presenceInfo xmlns:p15="http://schemas.microsoft.com/office/powerpoint/2012/main" userId="S::210120101114@uktech.net.in::ab96ad5d-fcc1-47e5-81ba-91ccbdaff5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4856-9445-0A4F-C071-14CEC9D22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8E033E-F3A8-CBC9-410E-274001A23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9EFAC9-E9AC-045C-BF50-907B51C25059}"/>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5" name="Footer Placeholder 4">
            <a:extLst>
              <a:ext uri="{FF2B5EF4-FFF2-40B4-BE49-F238E27FC236}">
                <a16:creationId xmlns:a16="http://schemas.microsoft.com/office/drawing/2014/main" id="{BA1522B0-4AE2-3AEC-4361-8BA589391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E5DBE-A3ED-5F15-B86A-6960B34757B1}"/>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155297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4CA9-19AB-E28E-5721-8818696DBF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B8C772-7ABF-A5FD-5EBF-716114F0C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EE35E-DAE9-E8BB-3E35-8F8723845B4E}"/>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5" name="Footer Placeholder 4">
            <a:extLst>
              <a:ext uri="{FF2B5EF4-FFF2-40B4-BE49-F238E27FC236}">
                <a16:creationId xmlns:a16="http://schemas.microsoft.com/office/drawing/2014/main" id="{BF3CE83C-7165-F174-7A63-BA6A67CD6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2B87E-C378-3A4B-9EFA-132DF3E96614}"/>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1810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6BC5A-FC44-B334-BB44-7D3935F4D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0191E-31DF-E5DF-CD18-F081064320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AC360-D288-9E14-15D5-A14CDF7E90AF}"/>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5" name="Footer Placeholder 4">
            <a:extLst>
              <a:ext uri="{FF2B5EF4-FFF2-40B4-BE49-F238E27FC236}">
                <a16:creationId xmlns:a16="http://schemas.microsoft.com/office/drawing/2014/main" id="{9B9B3B62-DB29-B8B6-DBB6-2260137AF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014D6-9CA5-EE39-2B75-12D25C8D4E46}"/>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321375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CDA5-D958-3419-89B0-D39187A34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DB4847-E83F-24FE-A8F5-92D3745E3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2B481-B23A-667C-665E-D6AFDEB3FF23}"/>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5" name="Footer Placeholder 4">
            <a:extLst>
              <a:ext uri="{FF2B5EF4-FFF2-40B4-BE49-F238E27FC236}">
                <a16:creationId xmlns:a16="http://schemas.microsoft.com/office/drawing/2014/main" id="{0DEC6631-80C6-E005-CF4E-337544C75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70E6A-E2CB-431A-4779-66F952ED2D51}"/>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298060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FB00-080A-5E74-6A1A-8AD7FAA7C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25B478-F5C5-7CD5-9169-257F8E643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947A-1286-31CA-CE9A-65A4B3F34039}"/>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5" name="Footer Placeholder 4">
            <a:extLst>
              <a:ext uri="{FF2B5EF4-FFF2-40B4-BE49-F238E27FC236}">
                <a16:creationId xmlns:a16="http://schemas.microsoft.com/office/drawing/2014/main" id="{47260CFA-3649-8337-2CE4-6AB955015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E1C83-2A17-0CE2-8F91-E3923201E2B8}"/>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314538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60A3-7508-5861-9966-8F5C5EF44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053659-92FE-0DD8-97FB-D105927CB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0951F-3E62-06B3-81BF-AE7689A37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4DDAF-31C8-6418-3462-72EA30AF7702}"/>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6" name="Footer Placeholder 5">
            <a:extLst>
              <a:ext uri="{FF2B5EF4-FFF2-40B4-BE49-F238E27FC236}">
                <a16:creationId xmlns:a16="http://schemas.microsoft.com/office/drawing/2014/main" id="{50DCB73A-007A-981C-221C-A99EAB098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25A1E-C302-3FB4-C438-AFF3543972AA}"/>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7879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1F4E-062C-8718-DB96-FD4B075CF6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CD384-D4BE-8CAF-EE29-272FA9C2D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7A8A0-1694-CFF0-0794-2E385518A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BCA23D-E899-058E-F2A4-F11F2A5F2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6C21F-9ECF-3207-2D10-5843C89CB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69C04B-0EBB-9054-4414-8A0B2FC80C30}"/>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8" name="Footer Placeholder 7">
            <a:extLst>
              <a:ext uri="{FF2B5EF4-FFF2-40B4-BE49-F238E27FC236}">
                <a16:creationId xmlns:a16="http://schemas.microsoft.com/office/drawing/2014/main" id="{150D8687-441C-450B-BE55-248CF4F546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F567FB-FA8D-A244-840F-ED14A7EF9A32}"/>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80667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3959-615E-48C3-EB1D-76E825B7DF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376661-E3F1-D678-E563-5B93861161F5}"/>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4" name="Footer Placeholder 3">
            <a:extLst>
              <a:ext uri="{FF2B5EF4-FFF2-40B4-BE49-F238E27FC236}">
                <a16:creationId xmlns:a16="http://schemas.microsoft.com/office/drawing/2014/main" id="{40525179-E41A-7AC1-A6E1-D99E3B57BA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59BD2E-93F7-A8FE-210A-10596E7A4185}"/>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312849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951939-E2BD-629B-A497-9DEFB702CE0C}"/>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3" name="Footer Placeholder 2">
            <a:extLst>
              <a:ext uri="{FF2B5EF4-FFF2-40B4-BE49-F238E27FC236}">
                <a16:creationId xmlns:a16="http://schemas.microsoft.com/office/drawing/2014/main" id="{496CEAAA-858D-6C86-1548-018FEB44E9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E89055-3501-32BB-4C9D-899B6116EDF1}"/>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404351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4547-3B2C-2EEE-9708-02F840A86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E3A6B5-1A73-BB4B-7198-411D91590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1469B7-03C9-EEE5-FC05-755C58F03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D06CF-5D4A-F38B-CB2B-1F8AF3ECC3CB}"/>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6" name="Footer Placeholder 5">
            <a:extLst>
              <a:ext uri="{FF2B5EF4-FFF2-40B4-BE49-F238E27FC236}">
                <a16:creationId xmlns:a16="http://schemas.microsoft.com/office/drawing/2014/main" id="{9CA19311-1D48-DDDB-6986-8C3F4D501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68FDA-CB02-AC4D-BC51-18D92F49B5D0}"/>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118802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B561-323A-5310-B92D-2F14228D8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EDEC4A-64D1-23EA-2249-37A790CEF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8B2B42-0A12-4ACB-DE24-C1F993A67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F730F-2EFC-C4A0-6643-5A03EF02D28C}"/>
              </a:ext>
            </a:extLst>
          </p:cNvPr>
          <p:cNvSpPr>
            <a:spLocks noGrp="1"/>
          </p:cNvSpPr>
          <p:nvPr>
            <p:ph type="dt" sz="half" idx="10"/>
          </p:nvPr>
        </p:nvSpPr>
        <p:spPr/>
        <p:txBody>
          <a:bodyPr/>
          <a:lstStyle/>
          <a:p>
            <a:fld id="{5A9DAE11-2CB1-48E2-9221-5A1E2DB2C65D}" type="datetimeFigureOut">
              <a:rPr lang="en-IN" smtClean="0"/>
              <a:t>26-08-2024</a:t>
            </a:fld>
            <a:endParaRPr lang="en-IN"/>
          </a:p>
        </p:txBody>
      </p:sp>
      <p:sp>
        <p:nvSpPr>
          <p:cNvPr id="6" name="Footer Placeholder 5">
            <a:extLst>
              <a:ext uri="{FF2B5EF4-FFF2-40B4-BE49-F238E27FC236}">
                <a16:creationId xmlns:a16="http://schemas.microsoft.com/office/drawing/2014/main" id="{91558FDD-A02C-9E89-1AC3-B56B5E7CC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AB520-5CC7-802C-D076-D49C9A45AB8E}"/>
              </a:ext>
            </a:extLst>
          </p:cNvPr>
          <p:cNvSpPr>
            <a:spLocks noGrp="1"/>
          </p:cNvSpPr>
          <p:nvPr>
            <p:ph type="sldNum" sz="quarter" idx="12"/>
          </p:nvPr>
        </p:nvSpPr>
        <p:spPr/>
        <p:txBody>
          <a:bodyPr/>
          <a:lstStyle/>
          <a:p>
            <a:fld id="{8FF794F6-7109-4AE7-AF25-680368A035E3}" type="slidenum">
              <a:rPr lang="en-IN" smtClean="0"/>
              <a:t>‹#›</a:t>
            </a:fld>
            <a:endParaRPr lang="en-IN"/>
          </a:p>
        </p:txBody>
      </p:sp>
    </p:spTree>
    <p:extLst>
      <p:ext uri="{BB962C8B-B14F-4D97-AF65-F5344CB8AC3E}">
        <p14:creationId xmlns:p14="http://schemas.microsoft.com/office/powerpoint/2010/main" val="96383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628EB-4DC0-FA30-7381-6BF3AF638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D3610-D531-ED8C-F918-2C5F3EA60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E4C01-8266-C9ED-E51D-CC0948105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DAE11-2CB1-48E2-9221-5A1E2DB2C65D}" type="datetimeFigureOut">
              <a:rPr lang="en-IN" smtClean="0"/>
              <a:t>26-08-2024</a:t>
            </a:fld>
            <a:endParaRPr lang="en-IN"/>
          </a:p>
        </p:txBody>
      </p:sp>
      <p:sp>
        <p:nvSpPr>
          <p:cNvPr id="5" name="Footer Placeholder 4">
            <a:extLst>
              <a:ext uri="{FF2B5EF4-FFF2-40B4-BE49-F238E27FC236}">
                <a16:creationId xmlns:a16="http://schemas.microsoft.com/office/drawing/2014/main" id="{EF43B367-AF1A-FEC2-E157-52E80BF01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1D3B7F-9372-DDFA-5BF5-5D3F8AC54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794F6-7109-4AE7-AF25-680368A035E3}" type="slidenum">
              <a:rPr lang="en-IN" smtClean="0"/>
              <a:t>‹#›</a:t>
            </a:fld>
            <a:endParaRPr lang="en-IN"/>
          </a:p>
        </p:txBody>
      </p:sp>
    </p:spTree>
    <p:extLst>
      <p:ext uri="{BB962C8B-B14F-4D97-AF65-F5344CB8AC3E}">
        <p14:creationId xmlns:p14="http://schemas.microsoft.com/office/powerpoint/2010/main" val="97255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1157-1302-F3E2-0339-94AD7F8F0907}"/>
              </a:ext>
            </a:extLst>
          </p:cNvPr>
          <p:cNvSpPr>
            <a:spLocks noGrp="1"/>
          </p:cNvSpPr>
          <p:nvPr>
            <p:ph type="ctrTitle"/>
          </p:nvPr>
        </p:nvSpPr>
        <p:spPr>
          <a:xfrm>
            <a:off x="141401" y="292232"/>
            <a:ext cx="11774079" cy="1508288"/>
          </a:xfrm>
        </p:spPr>
        <p:txBody>
          <a:bodyPr>
            <a:normAutofit/>
          </a:bodyPr>
          <a:lstStyle/>
          <a:p>
            <a:r>
              <a:rPr lang="en-US" sz="4800" dirty="0"/>
              <a:t>“PLACEMENT CELL </a:t>
            </a:r>
            <a:br>
              <a:rPr lang="en-US" sz="4800" dirty="0"/>
            </a:br>
            <a:r>
              <a:rPr lang="en-US" sz="4800" dirty="0"/>
              <a:t>WEBSITE”</a:t>
            </a:r>
            <a:endParaRPr lang="en-IN" sz="4800" dirty="0"/>
          </a:p>
        </p:txBody>
      </p:sp>
      <p:sp>
        <p:nvSpPr>
          <p:cNvPr id="3" name="Subtitle 2">
            <a:extLst>
              <a:ext uri="{FF2B5EF4-FFF2-40B4-BE49-F238E27FC236}">
                <a16:creationId xmlns:a16="http://schemas.microsoft.com/office/drawing/2014/main" id="{E590B63F-5BAC-B7A2-A308-7CCD3CC26D9B}"/>
              </a:ext>
            </a:extLst>
          </p:cNvPr>
          <p:cNvSpPr>
            <a:spLocks noGrp="1"/>
          </p:cNvSpPr>
          <p:nvPr>
            <p:ph type="subTitle" idx="1"/>
          </p:nvPr>
        </p:nvSpPr>
        <p:spPr>
          <a:xfrm>
            <a:off x="141402" y="3638747"/>
            <a:ext cx="3157979" cy="2224726"/>
          </a:xfrm>
        </p:spPr>
        <p:txBody>
          <a:bodyPr>
            <a:normAutofit/>
          </a:bodyPr>
          <a:lstStyle/>
          <a:p>
            <a:r>
              <a:rPr lang="en-US" dirty="0">
                <a:solidFill>
                  <a:schemeClr val="bg1"/>
                </a:solidFill>
              </a:rPr>
              <a:t>SHUMAIL RAHAT KAHN</a:t>
            </a:r>
          </a:p>
          <a:p>
            <a:r>
              <a:rPr lang="en-US" dirty="0">
                <a:solidFill>
                  <a:schemeClr val="bg1"/>
                </a:solidFill>
              </a:rPr>
              <a:t>210120101114</a:t>
            </a:r>
          </a:p>
          <a:p>
            <a:r>
              <a:rPr lang="en-US" dirty="0">
                <a:solidFill>
                  <a:schemeClr val="bg1"/>
                </a:solidFill>
              </a:rPr>
              <a:t>B.TECH CSE</a:t>
            </a:r>
          </a:p>
          <a:p>
            <a:r>
              <a:rPr lang="en-US" dirty="0">
                <a:solidFill>
                  <a:schemeClr val="bg1"/>
                </a:solidFill>
              </a:rPr>
              <a:t>2021-2025</a:t>
            </a:r>
            <a:endParaRPr lang="en-IN" dirty="0">
              <a:solidFill>
                <a:schemeClr val="bg1"/>
              </a:solidFill>
            </a:endParaRPr>
          </a:p>
        </p:txBody>
      </p:sp>
      <p:pic>
        <p:nvPicPr>
          <p:cNvPr id="7" name="Picture 6">
            <a:extLst>
              <a:ext uri="{FF2B5EF4-FFF2-40B4-BE49-F238E27FC236}">
                <a16:creationId xmlns:a16="http://schemas.microsoft.com/office/drawing/2014/main" id="{48D744F9-5369-2C7F-11FB-3F95A4BB9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585" y="0"/>
            <a:ext cx="2165415" cy="2165415"/>
          </a:xfrm>
          <a:prstGeom prst="rect">
            <a:avLst/>
          </a:prstGeom>
        </p:spPr>
      </p:pic>
    </p:spTree>
    <p:extLst>
      <p:ext uri="{BB962C8B-B14F-4D97-AF65-F5344CB8AC3E}">
        <p14:creationId xmlns:p14="http://schemas.microsoft.com/office/powerpoint/2010/main" val="147580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AB80-B298-7753-557D-65A5D6A5AED1}"/>
              </a:ext>
            </a:extLst>
          </p:cNvPr>
          <p:cNvSpPr>
            <a:spLocks noGrp="1"/>
          </p:cNvSpPr>
          <p:nvPr>
            <p:ph type="title"/>
          </p:nvPr>
        </p:nvSpPr>
        <p:spPr/>
        <p:txBody>
          <a:bodyPr/>
          <a:lstStyle/>
          <a:p>
            <a:r>
              <a:rPr lang="en-US" u="sng" dirty="0"/>
              <a:t>INTRODUCTION </a:t>
            </a:r>
            <a:endParaRPr lang="en-IN" u="sng" dirty="0"/>
          </a:p>
        </p:txBody>
      </p:sp>
      <p:sp>
        <p:nvSpPr>
          <p:cNvPr id="3" name="Content Placeholder 2">
            <a:extLst>
              <a:ext uri="{FF2B5EF4-FFF2-40B4-BE49-F238E27FC236}">
                <a16:creationId xmlns:a16="http://schemas.microsoft.com/office/drawing/2014/main" id="{F9FA0979-37F5-A5E4-0AB6-E81B6C15B90E}"/>
              </a:ext>
            </a:extLst>
          </p:cNvPr>
          <p:cNvSpPr>
            <a:spLocks noGrp="1"/>
          </p:cNvSpPr>
          <p:nvPr>
            <p:ph idx="1"/>
          </p:nvPr>
        </p:nvSpPr>
        <p:spPr/>
        <p:txBody>
          <a:bodyPr/>
          <a:lstStyle/>
          <a:p>
            <a:pPr marL="0" indent="0">
              <a:buNone/>
            </a:pPr>
            <a:r>
              <a:rPr lang="en-US" dirty="0">
                <a:solidFill>
                  <a:schemeClr val="bg1">
                    <a:lumMod val="95000"/>
                  </a:schemeClr>
                </a:solidFill>
              </a:rPr>
              <a:t>Welcome to the Placement Cell! Our mission is to bridge the gap between academia and industry by providing students with the ultimate resources for career success. We offer comprehensive support including job placement services, internships, career counseling, and skill development workshops. Our dedicated team works closely with leading companies to ensure that you have access to valuable opportunities. Delve into our website to explore upcoming events, connect with recruiters, and find out how we can assist in your career journey. Empowering you to achieve your professional goals is our top priority.</a:t>
            </a:r>
            <a:endParaRPr lang="en-IN" dirty="0">
              <a:solidFill>
                <a:schemeClr val="bg1">
                  <a:lumMod val="95000"/>
                </a:schemeClr>
              </a:solidFill>
            </a:endParaRPr>
          </a:p>
        </p:txBody>
      </p:sp>
    </p:spTree>
    <p:extLst>
      <p:ext uri="{BB962C8B-B14F-4D97-AF65-F5344CB8AC3E}">
        <p14:creationId xmlns:p14="http://schemas.microsoft.com/office/powerpoint/2010/main" val="268639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652A-61C9-A93E-6DA8-8039A84B9350}"/>
              </a:ext>
            </a:extLst>
          </p:cNvPr>
          <p:cNvSpPr>
            <a:spLocks noGrp="1"/>
          </p:cNvSpPr>
          <p:nvPr>
            <p:ph type="title"/>
          </p:nvPr>
        </p:nvSpPr>
        <p:spPr>
          <a:xfrm>
            <a:off x="838200" y="393405"/>
            <a:ext cx="10515600" cy="1325563"/>
          </a:xfrm>
        </p:spPr>
        <p:txBody>
          <a:bodyPr/>
          <a:lstStyle/>
          <a:p>
            <a:r>
              <a:rPr lang="en-US" u="sng" dirty="0"/>
              <a:t>OBJECTIVE</a:t>
            </a:r>
            <a:endParaRPr lang="en-IN" u="sng" dirty="0"/>
          </a:p>
        </p:txBody>
      </p:sp>
      <p:sp>
        <p:nvSpPr>
          <p:cNvPr id="3" name="Content Placeholder 2">
            <a:extLst>
              <a:ext uri="{FF2B5EF4-FFF2-40B4-BE49-F238E27FC236}">
                <a16:creationId xmlns:a16="http://schemas.microsoft.com/office/drawing/2014/main" id="{0D1E9CB6-36C2-9EEB-665B-ED3776264314}"/>
              </a:ext>
            </a:extLst>
          </p:cNvPr>
          <p:cNvSpPr>
            <a:spLocks noGrp="1"/>
          </p:cNvSpPr>
          <p:nvPr>
            <p:ph idx="1"/>
          </p:nvPr>
        </p:nvSpPr>
        <p:spPr/>
        <p:txBody>
          <a:bodyPr/>
          <a:lstStyle/>
          <a:p>
            <a:pPr marL="0" indent="0">
              <a:buNone/>
            </a:pPr>
            <a:r>
              <a:rPr lang="en-US" dirty="0">
                <a:solidFill>
                  <a:schemeClr val="bg1">
                    <a:lumMod val="95000"/>
                  </a:schemeClr>
                </a:solidFill>
              </a:rPr>
              <a:t>The objective of our Placement Cell is to facilitate successful career transitions for students by connecting them with top employers and providing essential career resources. We aim to offer tailored support through job placements, internships, and career guidance to enhance employability. By organizing industry interactions, workshops, and training sessions, we strive to equip students with the skills and knowledge needed to excel in their chosen fields. Our ultimate goal is to ensure that every student is well-prepared and positioned to secure meaningful employment and achieve their professional aspirations.</a:t>
            </a:r>
            <a:endParaRPr lang="en-IN" dirty="0">
              <a:solidFill>
                <a:schemeClr val="bg1">
                  <a:lumMod val="95000"/>
                </a:schemeClr>
              </a:solidFill>
            </a:endParaRPr>
          </a:p>
        </p:txBody>
      </p:sp>
    </p:spTree>
    <p:extLst>
      <p:ext uri="{BB962C8B-B14F-4D97-AF65-F5344CB8AC3E}">
        <p14:creationId xmlns:p14="http://schemas.microsoft.com/office/powerpoint/2010/main" val="101721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2A14-4FAF-32CE-9224-7FCD8CC7FCF0}"/>
              </a:ext>
            </a:extLst>
          </p:cNvPr>
          <p:cNvSpPr>
            <a:spLocks noGrp="1"/>
          </p:cNvSpPr>
          <p:nvPr>
            <p:ph type="title"/>
          </p:nvPr>
        </p:nvSpPr>
        <p:spPr/>
        <p:txBody>
          <a:bodyPr/>
          <a:lstStyle/>
          <a:p>
            <a:r>
              <a:rPr lang="en-US" u="sng" dirty="0"/>
              <a:t>SYSTEM REQUIREMENT AND PROGRAMMING LANGUAGE USED</a:t>
            </a:r>
            <a:endParaRPr lang="en-IN" u="sng" dirty="0"/>
          </a:p>
        </p:txBody>
      </p:sp>
      <p:sp>
        <p:nvSpPr>
          <p:cNvPr id="3" name="Content Placeholder 2">
            <a:extLst>
              <a:ext uri="{FF2B5EF4-FFF2-40B4-BE49-F238E27FC236}">
                <a16:creationId xmlns:a16="http://schemas.microsoft.com/office/drawing/2014/main" id="{301FF862-74A1-BE53-2187-318A93B59597}"/>
              </a:ext>
            </a:extLst>
          </p:cNvPr>
          <p:cNvSpPr>
            <a:spLocks noGrp="1"/>
          </p:cNvSpPr>
          <p:nvPr>
            <p:ph idx="1"/>
          </p:nvPr>
        </p:nvSpPr>
        <p:spPr>
          <a:xfrm>
            <a:off x="254524" y="1690688"/>
            <a:ext cx="11749725" cy="5087184"/>
          </a:xfrm>
        </p:spPr>
        <p:txBody>
          <a:bodyPr/>
          <a:lstStyle/>
          <a:p>
            <a:pPr marL="0" indent="0">
              <a:buNone/>
            </a:pPr>
            <a:endParaRPr lang="en-US" u="sng" dirty="0">
              <a:solidFill>
                <a:schemeClr val="bg1"/>
              </a:solidFill>
            </a:endParaRPr>
          </a:p>
          <a:p>
            <a:pPr marL="0" indent="0">
              <a:buNone/>
            </a:pPr>
            <a:r>
              <a:rPr lang="en-US" u="sng" dirty="0">
                <a:solidFill>
                  <a:schemeClr val="bg1"/>
                </a:solidFill>
              </a:rPr>
              <a:t>SYSTEM REQUIREMENT               </a:t>
            </a:r>
          </a:p>
          <a:p>
            <a:pPr marL="0" indent="0">
              <a:buNone/>
            </a:pPr>
            <a:r>
              <a:rPr lang="en-US" dirty="0">
                <a:solidFill>
                  <a:schemeClr val="bg1"/>
                </a:solidFill>
              </a:rPr>
              <a:t>For optimal performance, use a modern browser (Chrome, Firefox, Safari, Edge) with JavaScript enabled and a minimum screen resolution of 1024x768 pixels.</a:t>
            </a:r>
          </a:p>
          <a:p>
            <a:pPr marL="0" indent="0">
              <a:buNone/>
            </a:pPr>
            <a:endParaRPr lang="en-IN" dirty="0">
              <a:solidFill>
                <a:schemeClr val="bg1"/>
              </a:solidFill>
            </a:endParaRPr>
          </a:p>
          <a:p>
            <a:pPr marL="0" indent="0">
              <a:buNone/>
            </a:pPr>
            <a:r>
              <a:rPr lang="en-US" u="sng" dirty="0">
                <a:solidFill>
                  <a:schemeClr val="bg1"/>
                </a:solidFill>
              </a:rPr>
              <a:t>PROGRAMMING LANGUAGE USED</a:t>
            </a:r>
          </a:p>
          <a:p>
            <a:r>
              <a:rPr lang="en-US" u="sng" dirty="0">
                <a:solidFill>
                  <a:schemeClr val="bg1"/>
                </a:solidFill>
              </a:rPr>
              <a:t>Html, </a:t>
            </a:r>
            <a:r>
              <a:rPr lang="en-US" u="sng" dirty="0" err="1">
                <a:solidFill>
                  <a:schemeClr val="bg1"/>
                </a:solidFill>
              </a:rPr>
              <a:t>Css</a:t>
            </a:r>
            <a:r>
              <a:rPr lang="en-US" u="sng" dirty="0">
                <a:solidFill>
                  <a:schemeClr val="bg1"/>
                </a:solidFill>
              </a:rPr>
              <a:t> and </a:t>
            </a:r>
            <a:r>
              <a:rPr lang="en-US" u="sng" dirty="0" err="1">
                <a:solidFill>
                  <a:schemeClr val="bg1"/>
                </a:solidFill>
              </a:rPr>
              <a:t>Javascript</a:t>
            </a:r>
            <a:r>
              <a:rPr lang="en-US" u="sng" dirty="0">
                <a:solidFill>
                  <a:schemeClr val="bg1"/>
                </a:solidFill>
              </a:rPr>
              <a:t> </a:t>
            </a:r>
          </a:p>
          <a:p>
            <a:r>
              <a:rPr lang="en-US" u="sng" dirty="0">
                <a:solidFill>
                  <a:schemeClr val="bg1"/>
                </a:solidFill>
              </a:rPr>
              <a:t>DATABASE – MY SQL</a:t>
            </a:r>
            <a:endParaRPr lang="en-IN" u="sng" dirty="0">
              <a:solidFill>
                <a:schemeClr val="bg1"/>
              </a:solidFill>
            </a:endParaRPr>
          </a:p>
          <a:p>
            <a:pPr marL="0" indent="0">
              <a:buNone/>
            </a:pPr>
            <a:endParaRPr lang="en-US" dirty="0"/>
          </a:p>
        </p:txBody>
      </p:sp>
      <p:pic>
        <p:nvPicPr>
          <p:cNvPr id="5" name="Picture 4">
            <a:extLst>
              <a:ext uri="{FF2B5EF4-FFF2-40B4-BE49-F238E27FC236}">
                <a16:creationId xmlns:a16="http://schemas.microsoft.com/office/drawing/2014/main" id="{F13B7DD7-71EB-2A86-36FB-9925EF99E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6929" y="3813498"/>
            <a:ext cx="742971" cy="841564"/>
          </a:xfrm>
          <a:prstGeom prst="rect">
            <a:avLst/>
          </a:prstGeom>
        </p:spPr>
      </p:pic>
      <p:pic>
        <p:nvPicPr>
          <p:cNvPr id="11" name="Picture 10">
            <a:extLst>
              <a:ext uri="{FF2B5EF4-FFF2-40B4-BE49-F238E27FC236}">
                <a16:creationId xmlns:a16="http://schemas.microsoft.com/office/drawing/2014/main" id="{462217A4-265B-EB44-06C5-5BCF50E62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740" y="3813498"/>
            <a:ext cx="841564" cy="841564"/>
          </a:xfrm>
          <a:prstGeom prst="rect">
            <a:avLst/>
          </a:prstGeom>
        </p:spPr>
      </p:pic>
      <p:pic>
        <p:nvPicPr>
          <p:cNvPr id="13" name="Picture 12">
            <a:extLst>
              <a:ext uri="{FF2B5EF4-FFF2-40B4-BE49-F238E27FC236}">
                <a16:creationId xmlns:a16="http://schemas.microsoft.com/office/drawing/2014/main" id="{E44687DA-2F42-65AD-908C-8D4BCDBC6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954" y="3813498"/>
            <a:ext cx="841563" cy="841563"/>
          </a:xfrm>
          <a:prstGeom prst="rect">
            <a:avLst/>
          </a:prstGeom>
        </p:spPr>
      </p:pic>
      <p:pic>
        <p:nvPicPr>
          <p:cNvPr id="15" name="Picture 14">
            <a:extLst>
              <a:ext uri="{FF2B5EF4-FFF2-40B4-BE49-F238E27FC236}">
                <a16:creationId xmlns:a16="http://schemas.microsoft.com/office/drawing/2014/main" id="{8B2DE731-6162-A258-8CB0-294E5F7789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6460" y="4953833"/>
            <a:ext cx="894162" cy="841564"/>
          </a:xfrm>
          <a:prstGeom prst="rect">
            <a:avLst/>
          </a:prstGeom>
        </p:spPr>
      </p:pic>
      <p:pic>
        <p:nvPicPr>
          <p:cNvPr id="19" name="Picture 18">
            <a:extLst>
              <a:ext uri="{FF2B5EF4-FFF2-40B4-BE49-F238E27FC236}">
                <a16:creationId xmlns:a16="http://schemas.microsoft.com/office/drawing/2014/main" id="{AB183106-6F71-25FE-6648-38A1DEAED4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1417" y="4953833"/>
            <a:ext cx="894161" cy="841564"/>
          </a:xfrm>
          <a:prstGeom prst="rect">
            <a:avLst/>
          </a:prstGeom>
        </p:spPr>
      </p:pic>
    </p:spTree>
    <p:extLst>
      <p:ext uri="{BB962C8B-B14F-4D97-AF65-F5344CB8AC3E}">
        <p14:creationId xmlns:p14="http://schemas.microsoft.com/office/powerpoint/2010/main" val="59924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273A-FD10-5E0A-2B5A-436A1CBF2F8E}"/>
              </a:ext>
            </a:extLst>
          </p:cNvPr>
          <p:cNvSpPr>
            <a:spLocks noGrp="1"/>
          </p:cNvSpPr>
          <p:nvPr>
            <p:ph type="title"/>
          </p:nvPr>
        </p:nvSpPr>
        <p:spPr/>
        <p:txBody>
          <a:bodyPr/>
          <a:lstStyle/>
          <a:p>
            <a:r>
              <a:rPr lang="en-US" u="sng" dirty="0"/>
              <a:t>FEATURES</a:t>
            </a:r>
            <a:endParaRPr lang="en-IN" u="sng" dirty="0"/>
          </a:p>
        </p:txBody>
      </p:sp>
      <p:sp>
        <p:nvSpPr>
          <p:cNvPr id="3" name="Content Placeholder 2">
            <a:extLst>
              <a:ext uri="{FF2B5EF4-FFF2-40B4-BE49-F238E27FC236}">
                <a16:creationId xmlns:a16="http://schemas.microsoft.com/office/drawing/2014/main" id="{218B117E-2A8E-2660-57F4-4E7416426739}"/>
              </a:ext>
            </a:extLst>
          </p:cNvPr>
          <p:cNvSpPr>
            <a:spLocks noGrp="1"/>
          </p:cNvSpPr>
          <p:nvPr>
            <p:ph idx="1"/>
          </p:nvPr>
        </p:nvSpPr>
        <p:spPr/>
        <p:txBody>
          <a:bodyPr/>
          <a:lstStyle/>
          <a:p>
            <a:pPr marL="0" indent="0">
              <a:buNone/>
            </a:pPr>
            <a:r>
              <a:rPr lang="en-US" dirty="0">
                <a:solidFill>
                  <a:schemeClr val="bg1">
                    <a:lumMod val="95000"/>
                  </a:schemeClr>
                </a:solidFill>
              </a:rPr>
              <a:t>Our Placement Cell website offers a range of features designed to support your career journey. Key features include a comprehensive job and internship portal, where you can search and apply for opportunities tailored to your field. The site also includes a resume builder, interview preparation resources, and career counseling services. Additionally, we offer access to upcoming career fairs, workshops, and company presentations. Users can create personalized profiles, receive job alerts, and track their application status. Interactive forums and support channels are available for real-time assistance and networking with industry professionals. Explore these tools to enhance your career prospects effectively.</a:t>
            </a:r>
            <a:endParaRPr lang="en-IN" dirty="0">
              <a:solidFill>
                <a:schemeClr val="bg1">
                  <a:lumMod val="95000"/>
                </a:schemeClr>
              </a:solidFill>
            </a:endParaRPr>
          </a:p>
        </p:txBody>
      </p:sp>
    </p:spTree>
    <p:extLst>
      <p:ext uri="{BB962C8B-B14F-4D97-AF65-F5344CB8AC3E}">
        <p14:creationId xmlns:p14="http://schemas.microsoft.com/office/powerpoint/2010/main" val="281849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F6BC-DFE5-36B0-4949-22EC6EC429A6}"/>
              </a:ext>
            </a:extLst>
          </p:cNvPr>
          <p:cNvSpPr>
            <a:spLocks noGrp="1"/>
          </p:cNvSpPr>
          <p:nvPr>
            <p:ph type="title"/>
          </p:nvPr>
        </p:nvSpPr>
        <p:spPr/>
        <p:txBody>
          <a:bodyPr/>
          <a:lstStyle/>
          <a:p>
            <a:r>
              <a:rPr lang="en-US" u="sng" dirty="0"/>
              <a:t>CHALLENGES AND SOLUTION</a:t>
            </a:r>
            <a:endParaRPr lang="en-IN" u="sng" dirty="0"/>
          </a:p>
        </p:txBody>
      </p:sp>
      <p:sp>
        <p:nvSpPr>
          <p:cNvPr id="3" name="Content Placeholder 2">
            <a:extLst>
              <a:ext uri="{FF2B5EF4-FFF2-40B4-BE49-F238E27FC236}">
                <a16:creationId xmlns:a16="http://schemas.microsoft.com/office/drawing/2014/main" id="{C423D188-3D2F-2F1B-B1D7-19B29946DC24}"/>
              </a:ext>
            </a:extLst>
          </p:cNvPr>
          <p:cNvSpPr>
            <a:spLocks noGrp="1"/>
          </p:cNvSpPr>
          <p:nvPr>
            <p:ph idx="1"/>
          </p:nvPr>
        </p:nvSpPr>
        <p:spPr/>
        <p:txBody>
          <a:bodyPr>
            <a:normAutofit fontScale="92500" lnSpcReduction="20000"/>
          </a:bodyPr>
          <a:lstStyle/>
          <a:p>
            <a:pPr marL="0" indent="0">
              <a:buNone/>
            </a:pPr>
            <a:r>
              <a:rPr lang="en-US" dirty="0">
                <a:solidFill>
                  <a:schemeClr val="bg1">
                    <a:lumMod val="95000"/>
                  </a:schemeClr>
                </a:solidFill>
              </a:rPr>
              <a:t>CHALLENGES : </a:t>
            </a:r>
          </a:p>
          <a:p>
            <a:pPr marL="0" indent="0">
              <a:buNone/>
            </a:pPr>
            <a:r>
              <a:rPr lang="en-US" dirty="0">
                <a:solidFill>
                  <a:schemeClr val="bg1">
                    <a:lumMod val="95000"/>
                  </a:schemeClr>
                </a:solidFill>
              </a:rPr>
              <a:t>A common challenge faced by students is the lack of connection with potential employers and navigating the job market effectively. Limited access to industry insights and tailored guidance often exacerbates this issue.</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SOLUTION:</a:t>
            </a:r>
            <a:endParaRPr lang="en-US" b="1" dirty="0">
              <a:solidFill>
                <a:schemeClr val="bg1">
                  <a:lumMod val="95000"/>
                </a:schemeClr>
              </a:solidFill>
            </a:endParaRPr>
          </a:p>
          <a:p>
            <a:pPr marL="0" indent="0">
              <a:buNone/>
            </a:pPr>
            <a:r>
              <a:rPr lang="en-US" dirty="0">
                <a:solidFill>
                  <a:schemeClr val="bg1">
                    <a:lumMod val="95000"/>
                  </a:schemeClr>
                </a:solidFill>
              </a:rPr>
              <a:t>Our Placement Cell addresses this by offering a centralized platform where students can access job listings, internships, and industry events. We provide tailored career counseling, resume workshops, and interview preparation to equip students with essential skills. By partnering with companies and organizing networking opportunities, we bridge the gap between academia and industry, helping students make informed career decisions and increasing their employability.</a:t>
            </a:r>
            <a:endParaRPr lang="en-IN" dirty="0">
              <a:solidFill>
                <a:schemeClr val="bg1">
                  <a:lumMod val="95000"/>
                </a:schemeClr>
              </a:solidFill>
            </a:endParaRPr>
          </a:p>
        </p:txBody>
      </p:sp>
    </p:spTree>
    <p:extLst>
      <p:ext uri="{BB962C8B-B14F-4D97-AF65-F5344CB8AC3E}">
        <p14:creationId xmlns:p14="http://schemas.microsoft.com/office/powerpoint/2010/main" val="36150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8EEA-95FC-7F0A-F9E0-F5B5F8AC6DCD}"/>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E9F761AA-0FC3-DFFE-491B-83D49A508E7B}"/>
              </a:ext>
            </a:extLst>
          </p:cNvPr>
          <p:cNvSpPr>
            <a:spLocks noGrp="1"/>
          </p:cNvSpPr>
          <p:nvPr>
            <p:ph idx="1"/>
          </p:nvPr>
        </p:nvSpPr>
        <p:spPr/>
        <p:txBody>
          <a:bodyPr/>
          <a:lstStyle/>
          <a:p>
            <a:pPr marL="0" indent="0">
              <a:buNone/>
            </a:pPr>
            <a:r>
              <a:rPr lang="en-US" dirty="0">
                <a:solidFill>
                  <a:schemeClr val="bg1">
                    <a:lumMod val="95000"/>
                  </a:schemeClr>
                </a:solidFill>
              </a:rPr>
              <a:t>In conclusion, our Placement Cell is dedicated to empowering students by providing a comprehensive range of career services and resources. By connecting students with industry professionals, offering tailored guidance, and facilitating access to job opportunities, we strive to bridge the gap between education and employment. Our commitment to enhancing employability through skill development, networking, and real-world experience ensures that students are well-prepared for their professional journeys. We invite you to explore our offerings and take advantage of the tools and support available to achieve your career goals and make a successful transition into the workforce.</a:t>
            </a:r>
            <a:endParaRPr lang="en-IN" dirty="0">
              <a:solidFill>
                <a:schemeClr val="bg1">
                  <a:lumMod val="95000"/>
                </a:schemeClr>
              </a:solidFill>
            </a:endParaRPr>
          </a:p>
        </p:txBody>
      </p:sp>
    </p:spTree>
    <p:extLst>
      <p:ext uri="{BB962C8B-B14F-4D97-AF65-F5344CB8AC3E}">
        <p14:creationId xmlns:p14="http://schemas.microsoft.com/office/powerpoint/2010/main" val="247462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6E6FB-9591-0BD4-D958-02E7A24194FC}"/>
              </a:ext>
            </a:extLst>
          </p:cNvPr>
          <p:cNvSpPr>
            <a:spLocks noGrp="1"/>
          </p:cNvSpPr>
          <p:nvPr>
            <p:ph type="title"/>
          </p:nvPr>
        </p:nvSpPr>
        <p:spPr>
          <a:xfrm>
            <a:off x="3326876" y="1687398"/>
            <a:ext cx="5807697" cy="1951349"/>
          </a:xfrm>
        </p:spPr>
        <p:txBody>
          <a:bodyPr>
            <a:normAutofit fontScale="90000"/>
          </a:bodyPr>
          <a:lstStyle/>
          <a:p>
            <a:r>
              <a:rPr lang="en-US" sz="8800" b="1" dirty="0"/>
              <a:t>                                                 </a:t>
            </a:r>
            <a:r>
              <a:rPr lang="en-US" sz="8800" b="1" dirty="0">
                <a:solidFill>
                  <a:schemeClr val="bg1"/>
                </a:solidFill>
              </a:rPr>
              <a:t>THANK YOU</a:t>
            </a:r>
            <a:endParaRPr lang="en-IN" sz="8800" b="1" dirty="0">
              <a:solidFill>
                <a:schemeClr val="bg1"/>
              </a:solidFill>
            </a:endParaRPr>
          </a:p>
        </p:txBody>
      </p:sp>
    </p:spTree>
    <p:extLst>
      <p:ext uri="{BB962C8B-B14F-4D97-AF65-F5344CB8AC3E}">
        <p14:creationId xmlns:p14="http://schemas.microsoft.com/office/powerpoint/2010/main" val="274796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601</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“PLACEMENT CELL  WEBSITE”</vt:lpstr>
      <vt:lpstr>INTRODUCTION </vt:lpstr>
      <vt:lpstr>OBJECTIVE</vt:lpstr>
      <vt:lpstr>SYSTEM REQUIREMENT AND PROGRAMMING LANGUAGE USED</vt:lpstr>
      <vt:lpstr>FEATURES</vt:lpstr>
      <vt:lpstr>CHALLENGES AND SOLUTION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SHUMAIL RAHAT KAHN</dc:creator>
  <cp:lastModifiedBy>SHUMAIL RAHAT KAHN</cp:lastModifiedBy>
  <cp:revision>2</cp:revision>
  <dcterms:created xsi:type="dcterms:W3CDTF">2024-08-26T08:25:12Z</dcterms:created>
  <dcterms:modified xsi:type="dcterms:W3CDTF">2024-08-26T08:28:36Z</dcterms:modified>
</cp:coreProperties>
</file>