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Introduction to JSON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14D37D-AF1F-47C1-9A02-490BEE636AED}"/>
              </a:ext>
            </a:extLst>
          </p:cNvPr>
          <p:cNvSpPr txBox="1">
            <a:spLocks/>
          </p:cNvSpPr>
          <p:nvPr/>
        </p:nvSpPr>
        <p:spPr>
          <a:xfrm>
            <a:off x="761301" y="923829"/>
            <a:ext cx="11250590" cy="1168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What is APIs (</a:t>
            </a:r>
            <a:r>
              <a:rPr lang="en-US" dirty="0"/>
              <a:t>Application Programming Interfaces)</a:t>
            </a:r>
            <a:r>
              <a:rPr lang="en-US" b="1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5CD20-6592-478E-8B05-980CF0575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22" y="1710990"/>
            <a:ext cx="8945269" cy="444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4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14D37D-AF1F-47C1-9A02-490BEE636AE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363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What is Json?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ED7D6-63A1-40B1-9E8E-CDEBB2D46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6" y="1623668"/>
            <a:ext cx="10410907" cy="39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9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14D37D-AF1F-47C1-9A02-490BEE636AE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363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When to use Json?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E45C78-D331-4140-B5E4-4B2D2937D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71" y="1786046"/>
            <a:ext cx="9551458" cy="39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14D37D-AF1F-47C1-9A02-490BEE636AE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363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Data </a:t>
            </a:r>
            <a:r>
              <a:rPr lang="en-US" b="1" dirty="0" err="1"/>
              <a:t>formet</a:t>
            </a:r>
            <a:r>
              <a:rPr lang="en-US" b="1" dirty="0"/>
              <a:t> of Json to xml?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35F26-578D-4F58-9274-BA703128A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6" y="1338470"/>
            <a:ext cx="9060001" cy="45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7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14D37D-AF1F-47C1-9A02-490BEE636AE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363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Deference between JSON &amp; XML 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1A37C-94C0-41A7-B28B-1F0ACEC02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1" y="1509444"/>
            <a:ext cx="10184084" cy="43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14D37D-AF1F-47C1-9A02-490BEE636AE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363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/>
              <a:t>Javascript</a:t>
            </a:r>
            <a:r>
              <a:rPr lang="en-US" b="1" dirty="0"/>
              <a:t> Object literals &amp;JSON?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95146D-8B1C-491A-A754-3B765FBCD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595"/>
          <a:stretch/>
        </p:blipFill>
        <p:spPr>
          <a:xfrm>
            <a:off x="1238046" y="1547613"/>
            <a:ext cx="9715907" cy="6363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8EDA347-D798-4334-974D-19131E0C00B3}"/>
              </a:ext>
            </a:extLst>
          </p:cNvPr>
          <p:cNvSpPr/>
          <p:nvPr/>
        </p:nvSpPr>
        <p:spPr>
          <a:xfrm>
            <a:off x="1238046" y="2393070"/>
            <a:ext cx="10052806" cy="1325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Var Person ={ first Name : ‘Summaiya’ , last Name : ‘Aslam’ 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Alert (</a:t>
            </a:r>
            <a:r>
              <a:rPr lang="en-US" dirty="0" err="1">
                <a:solidFill>
                  <a:schemeClr val="tx1"/>
                </a:solidFill>
              </a:rPr>
              <a:t>person.firstName</a:t>
            </a:r>
            <a:r>
              <a:rPr lang="en-US" dirty="0">
                <a:solidFill>
                  <a:schemeClr val="tx1"/>
                </a:solidFill>
              </a:rPr>
              <a:t> + “” + </a:t>
            </a:r>
            <a:r>
              <a:rPr lang="en-US" dirty="0" err="1">
                <a:solidFill>
                  <a:schemeClr val="tx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FF0E6C-5880-4714-B107-F8F0C637D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09" b="30697"/>
          <a:stretch/>
        </p:blipFill>
        <p:spPr>
          <a:xfrm>
            <a:off x="1128863" y="3718287"/>
            <a:ext cx="9715907" cy="8588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501B342-6FD1-48EB-9842-A1D24F82B212}"/>
              </a:ext>
            </a:extLst>
          </p:cNvPr>
          <p:cNvSpPr/>
          <p:nvPr/>
        </p:nvSpPr>
        <p:spPr>
          <a:xfrm>
            <a:off x="1128863" y="4746322"/>
            <a:ext cx="10052806" cy="1325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Var Person ={ “first Name” : “Summaiya” , “last Name” : “Aslam” 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Alert (</a:t>
            </a:r>
            <a:r>
              <a:rPr lang="en-US" dirty="0" err="1">
                <a:solidFill>
                  <a:schemeClr val="tx1"/>
                </a:solidFill>
              </a:rPr>
              <a:t>person.firstName</a:t>
            </a:r>
            <a:r>
              <a:rPr lang="en-US" dirty="0">
                <a:solidFill>
                  <a:schemeClr val="tx1"/>
                </a:solidFill>
              </a:rPr>
              <a:t> + “” + </a:t>
            </a:r>
            <a:r>
              <a:rPr lang="en-US" dirty="0" err="1">
                <a:solidFill>
                  <a:schemeClr val="tx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444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14D37D-AF1F-47C1-9A02-490BEE636AE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363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Data Type allowed in JSON?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9C991-C246-47E9-98D8-B5332DA5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22" y="1338470"/>
            <a:ext cx="4948378" cy="44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5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14D37D-AF1F-47C1-9A02-490BEE636AE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363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Data Type allowed in JSON?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D301E-5191-4DB0-9A68-86B65103A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2"/>
          <a:stretch/>
        </p:blipFill>
        <p:spPr>
          <a:xfrm>
            <a:off x="894884" y="1357520"/>
            <a:ext cx="10011152" cy="4948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FC2BF2-ADD4-4A4B-BC42-5647476C5E7D}"/>
              </a:ext>
            </a:extLst>
          </p:cNvPr>
          <p:cNvSpPr txBox="1"/>
          <p:nvPr/>
        </p:nvSpPr>
        <p:spPr>
          <a:xfrm>
            <a:off x="10763250" y="4907072"/>
            <a:ext cx="142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83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14D37D-AF1F-47C1-9A02-490BEE636AE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63631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Advantages of JSON?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C2BF2-ADD4-4A4B-BC42-5647476C5E7D}"/>
              </a:ext>
            </a:extLst>
          </p:cNvPr>
          <p:cNvSpPr txBox="1"/>
          <p:nvPr/>
        </p:nvSpPr>
        <p:spPr>
          <a:xfrm>
            <a:off x="10763250" y="4907072"/>
            <a:ext cx="1428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1C788-F658-426B-BE61-2F4AD3960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50" y="1357520"/>
            <a:ext cx="9634087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735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119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Franklin Gothic Demi</vt:lpstr>
      <vt:lpstr>Wingdings 2</vt:lpstr>
      <vt:lpstr>DividendVTI</vt:lpstr>
      <vt:lpstr>Introduction to JSON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2023-06-22T04:38:03Z</dcterms:created>
  <dcterms:modified xsi:type="dcterms:W3CDTF">2024-07-18T08:45:15Z</dcterms:modified>
</cp:coreProperties>
</file>