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3" Type="http://schemas.openxmlformats.org/officeDocument/2006/relationships/presProps" Target="presProps.xml"/><Relationship Id="rId12" Type="http://schemas.openxmlformats.org/officeDocument/2006/relationships/slide" Target="slides/slide7.xml"/><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customXml" Target="../customXml/item3.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5" Type="http://schemas.openxmlformats.org/officeDocument/2006/relationships/notesMaster" Target="notesMasters/notesMaster1.xml"/><Relationship Id="rId15" Type="http://schemas.openxmlformats.org/officeDocument/2006/relationships/customXml" Target="../customXml/item2.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a2835f6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a2835f6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df8b9fe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df8b9fe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df8b9fe0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df8b9fe0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df8b9fe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df8b9fe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9275112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9275112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9275112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9275112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9275112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9275112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275112b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275112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youtube.com/watch?v=tzm8KB9QgJg"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youtube.com/watch?v=ZX17mcpGfp8"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yKLlO2uGNM"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u6XwKxZuxqk"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0" l="0" r="0" t="50000"/>
          <a:stretch/>
        </p:blipFill>
        <p:spPr>
          <a:xfrm>
            <a:off x="0" y="1"/>
            <a:ext cx="794904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156350" y="178625"/>
            <a:ext cx="4164000" cy="901500"/>
          </a:xfrm>
          <a:prstGeom prst="rect">
            <a:avLst/>
          </a:prstGeom>
          <a:solidFill>
            <a:srgbClr val="CC0000"/>
          </a:solidFill>
          <a:ln cap="flat" cmpd="sng" w="9525">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SCHEDULE</a:t>
            </a:r>
            <a:endParaRPr>
              <a:solidFill>
                <a:srgbClr val="FFFFFF"/>
              </a:solidFill>
            </a:endParaRPr>
          </a:p>
        </p:txBody>
      </p:sp>
      <p:sp>
        <p:nvSpPr>
          <p:cNvPr id="60" name="Google Shape;60;p14"/>
          <p:cNvSpPr txBox="1"/>
          <p:nvPr/>
        </p:nvSpPr>
        <p:spPr>
          <a:xfrm>
            <a:off x="986050" y="1160900"/>
            <a:ext cx="8157900" cy="3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Presentations</a:t>
            </a:r>
            <a:endParaRPr b="1"/>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Why Arduino?  	- 5 min</a:t>
            </a:r>
            <a:endParaRPr/>
          </a:p>
          <a:p>
            <a:pPr indent="-317500" lvl="0" marL="457200" rtl="0" algn="l">
              <a:spcBef>
                <a:spcPts val="0"/>
              </a:spcBef>
              <a:spcAft>
                <a:spcPts val="0"/>
              </a:spcAft>
              <a:buSzPts val="1400"/>
              <a:buChar char="●"/>
            </a:pPr>
            <a:r>
              <a:rPr lang="en"/>
              <a:t>The hardware	- 5 min</a:t>
            </a:r>
            <a:endParaRPr/>
          </a:p>
          <a:p>
            <a:pPr indent="-317500" lvl="0" marL="457200" rtl="0" algn="l">
              <a:spcBef>
                <a:spcPts val="0"/>
              </a:spcBef>
              <a:spcAft>
                <a:spcPts val="0"/>
              </a:spcAft>
              <a:buSzPts val="1400"/>
              <a:buChar char="●"/>
            </a:pPr>
            <a:r>
              <a:rPr lang="en"/>
              <a:t>Sending Code	- 5 min</a:t>
            </a:r>
            <a:endParaRPr/>
          </a:p>
          <a:p>
            <a:pPr indent="-317500" lvl="0" marL="457200" rtl="0" algn="l">
              <a:spcBef>
                <a:spcPts val="0"/>
              </a:spcBef>
              <a:spcAft>
                <a:spcPts val="0"/>
              </a:spcAft>
              <a:buSzPts val="1400"/>
              <a:buChar char="●"/>
            </a:pPr>
            <a:r>
              <a:rPr lang="en"/>
              <a:t>Code review	- 5 min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Challenges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Blink faster		  	- 5 min</a:t>
            </a:r>
            <a:endParaRPr/>
          </a:p>
          <a:p>
            <a:pPr indent="-317500" lvl="0" marL="457200" rtl="0" algn="l">
              <a:spcBef>
                <a:spcPts val="0"/>
              </a:spcBef>
              <a:spcAft>
                <a:spcPts val="0"/>
              </a:spcAft>
              <a:buSzPts val="1400"/>
              <a:buChar char="●"/>
            </a:pPr>
            <a:r>
              <a:rPr lang="en"/>
              <a:t>Add an LED		- 5 min</a:t>
            </a:r>
            <a:endParaRPr/>
          </a:p>
          <a:p>
            <a:pPr indent="-317500" lvl="0" marL="457200" rtl="0" algn="l">
              <a:spcBef>
                <a:spcPts val="0"/>
              </a:spcBef>
              <a:spcAft>
                <a:spcPts val="0"/>
              </a:spcAft>
              <a:buSzPts val="1400"/>
              <a:buChar char="●"/>
            </a:pPr>
            <a:r>
              <a:rPr lang="en"/>
              <a:t>Using the breadboard	- 5 min</a:t>
            </a:r>
            <a:endParaRPr/>
          </a:p>
          <a:p>
            <a:pPr indent="-317500" lvl="0" marL="457200" rtl="0" algn="l">
              <a:spcBef>
                <a:spcPts val="0"/>
              </a:spcBef>
              <a:spcAft>
                <a:spcPts val="0"/>
              </a:spcAft>
              <a:buSzPts val="1400"/>
              <a:buChar char="●"/>
            </a:pPr>
            <a:r>
              <a:rPr lang="en"/>
              <a:t>Adding leds		- 5 min</a:t>
            </a:r>
            <a:endParaRPr/>
          </a:p>
          <a:p>
            <a:pPr indent="-317500" lvl="0" marL="457200" rtl="0" algn="l">
              <a:spcBef>
                <a:spcPts val="0"/>
              </a:spcBef>
              <a:spcAft>
                <a:spcPts val="0"/>
              </a:spcAft>
              <a:buSzPts val="1400"/>
              <a:buChar char="●"/>
            </a:pPr>
            <a:r>
              <a:rPr lang="en"/>
              <a:t>Train light			- 10 min</a:t>
            </a:r>
            <a:endParaRPr/>
          </a:p>
          <a:p>
            <a:pPr indent="-317500" lvl="0" marL="457200" rtl="0" algn="l">
              <a:spcBef>
                <a:spcPts val="0"/>
              </a:spcBef>
              <a:spcAft>
                <a:spcPts val="0"/>
              </a:spcAft>
              <a:buSzPts val="1400"/>
              <a:buChar char="●"/>
            </a:pPr>
            <a:r>
              <a:rPr lang="en"/>
              <a:t>Stop Light			- 10 min</a:t>
            </a:r>
            <a:endParaRPr/>
          </a:p>
        </p:txBody>
      </p:sp>
      <p:pic>
        <p:nvPicPr>
          <p:cNvPr id="61" name="Google Shape;61;p14"/>
          <p:cNvPicPr preferRelativeResize="0"/>
          <p:nvPr/>
        </p:nvPicPr>
        <p:blipFill>
          <a:blip r:embed="rId3">
            <a:alphaModFix/>
          </a:blip>
          <a:stretch>
            <a:fillRect/>
          </a:stretch>
        </p:blipFill>
        <p:spPr>
          <a:xfrm>
            <a:off x="4857700" y="2219213"/>
            <a:ext cx="4286250" cy="292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156350" y="178625"/>
            <a:ext cx="4840800" cy="901500"/>
          </a:xfrm>
          <a:prstGeom prst="rect">
            <a:avLst/>
          </a:prstGeom>
          <a:solidFill>
            <a:srgbClr val="CC0000"/>
          </a:solidFill>
          <a:ln cap="flat" cmpd="sng" w="9525">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WHY?</a:t>
            </a:r>
            <a:endParaRPr>
              <a:solidFill>
                <a:srgbClr val="FFFFFF"/>
              </a:solidFill>
            </a:endParaRPr>
          </a:p>
        </p:txBody>
      </p:sp>
      <p:pic>
        <p:nvPicPr>
          <p:cNvPr id="67" name="Google Shape;67;p15"/>
          <p:cNvPicPr preferRelativeResize="0"/>
          <p:nvPr/>
        </p:nvPicPr>
        <p:blipFill>
          <a:blip r:embed="rId3">
            <a:alphaModFix/>
          </a:blip>
          <a:stretch>
            <a:fillRect/>
          </a:stretch>
        </p:blipFill>
        <p:spPr>
          <a:xfrm>
            <a:off x="7349200" y="3918968"/>
            <a:ext cx="1794750" cy="1224425"/>
          </a:xfrm>
          <a:prstGeom prst="rect">
            <a:avLst/>
          </a:prstGeom>
          <a:noFill/>
          <a:ln>
            <a:noFill/>
          </a:ln>
        </p:spPr>
      </p:pic>
      <p:pic>
        <p:nvPicPr>
          <p:cNvPr id="68" name="Google Shape;68;p15"/>
          <p:cNvPicPr preferRelativeResize="0"/>
          <p:nvPr/>
        </p:nvPicPr>
        <p:blipFill>
          <a:blip r:embed="rId4">
            <a:alphaModFix/>
          </a:blip>
          <a:stretch>
            <a:fillRect/>
          </a:stretch>
        </p:blipFill>
        <p:spPr>
          <a:xfrm>
            <a:off x="1444200" y="1219000"/>
            <a:ext cx="5637863" cy="375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descr="AD Download a free 30 day trial of Fusion 360 ▸ https://bit.ly/xrobots &#10;&#10;I previously built a Prioritising Mechanical Multiplexer which allowed one main drive motor to control three outputs. There were lots of suggestions in the video comments about using it to build some sort of display, so I thought I'd have a go at a prototype flip-dot display using one one servo per row. Of course this could be expanded to more columns with no more motors, and more rows with only one servo per row.&#10;&#10;CAD and Code at: https://github.com/XRobots/FlipDotMatrix&#10;&#10;You can support me on Patreon or buy my Merchandise:&#10;***************************&#10;Patreon: https://www.patreon.com/xrobots&#10;Merchandise: https://teespring.com/stores/james-bruton&#10;***************************&#10;&#10;Affiliate links - I will get some money of you use them to sign up or buy something:&#10;***************************&#10;Matterhackers 3D printing supplies: http://www.matterhackers.com?aff=7500&#10;Music for your YouTube videos: http://share.epidemicsound.com/xrobots&#10;***************************&#10;&#10;Other socials:&#10;***************************&#10;Instagram: https://www.instagram.com/xrobotsuk&#10;Facebook: https://www.facebook.com/xrobotsuk/&#10;Twitter: https://twitter.com/xrobotsuk &#10;***************************&#10;&#10;CAD and Code for my projects: https://github.com/XRobots&#10;&#10;Huge thanks to my Patrons, without whom my standard of living would drastically decline. Like, inside out-Farm Foods bag decline. Plus a very special shoutout to Lulzbot, Inc who keep me in LulzBot 3D printers and support me via Patreon.&#10;&#10;HARDWARE/SOFTWARE&#10;&#10;Below you can also find a lot of the typical tools, equipment and supplies used in my projects:&#10;&#10;Filament from: https://www.3dfuel.com/&#10;Lulzbot 3D Printers: http://bit.ly/2Sj6nil&#10;Lincoln Electric Welder: https://bit.ly/2Rqhqos&#10;CNC Router: https://bit.ly/2QdsNjt&#10;Ryobi Tools: http://bit.ly/2RhArcD&#10;Axminster Micro Lathe: http://bit.ly/2Sj6eeN&#10;3D Printer Filament: http://bit.ly/2PdcdUu&#10;Soldering Iron: http://bit.ly/2DrNWDR&#10;Vectric CNC Software: http://bit.ly/2zxpZqv&#10;&#10;Why not join my community, who are mostly made up of actual geniuses. There’s a Facebook group and everything: https://www.facebook.com/groups/287089964833488/&#10;&#10;XROBOTS&#10;&#10;Former toy designer, current YouTube maker and general robotics, electrical and mechanical engineer, I’m a fan of doing it yourself and innovation by trial and error. My channel is where I share some of my useful and not-so-useful inventions, designs and maker advice. Iron Man is my go-to cosplay, and 3D printing can solve most issues - broken bolts, missing parts, world hunger, you name it.&#10;&#10;XRobots is the community around my content where you can get in touch, share tips and advice, and more build FAQs, schematics and designs are also available." id="73" name="Google Shape;73;p16" title="Mechanically Multiplexed Flip-Dot Matrix">
            <a:hlinkClick r:id="rId3"/>
          </p:cNvPr>
          <p:cNvPicPr preferRelativeResize="0"/>
          <p:nvPr/>
        </p:nvPicPr>
        <p:blipFill>
          <a:blip r:embed="rId4">
            <a:alphaModFix/>
          </a:blip>
          <a:stretch>
            <a:fillRect/>
          </a:stretch>
        </p:blipFill>
        <p:spPr>
          <a:xfrm>
            <a:off x="201637" y="-803918"/>
            <a:ext cx="8740726" cy="65555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Nybble kits are still available on Indiegogo: https://igg.me/at/nybble&#10;* We just launched our second model on Kickstarter: *&#10;https://www.kickstarter.com/projects/petoi/bittle?ref=cadc0e&#10;---&#10;Back our Indiegogo campaign to adopt Nybble the robo kitten! Share with your friends who may love it!&#10;Codes on GitHub: https://github.com/PetoiCamp/OpenCat&#10;A more technical post: https://www.hackster.io/RzLi/petoi-nybble-944867&#10;&#10;Don't forget to follow Twitter @PetoiCamp and subscribe to Petoi.com for our newsletters!&#10;Most importantly, enjoy our new kitten!&#10;&#10;BGM source: https://www.bensound.com" id="78" name="Google Shape;78;p17" title="Petoi Nybble, the first product of OpenCat">
            <a:hlinkClick r:id="rId3"/>
          </p:cNvPr>
          <p:cNvPicPr preferRelativeResize="0"/>
          <p:nvPr/>
        </p:nvPicPr>
        <p:blipFill>
          <a:blip r:embed="rId4">
            <a:alphaModFix/>
          </a:blip>
          <a:stretch>
            <a:fillRect/>
          </a:stretch>
        </p:blipFill>
        <p:spPr>
          <a:xfrm>
            <a:off x="127463" y="-761662"/>
            <a:ext cx="8889076" cy="666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Space Invaders is a 1978 arcade game created by Tomohiro Nishikado. &#10;   -------------------------------------------------------------------------------&#10;   Get 10 PCBs only $5 https://www.pcbway.com/&#10;   ------------------------------------------------------------------------------&#10;  The goal is to defeat wave after wave of descending aliens with a horizontally moving laser to earn as many points as possible. On the given video I will show you how to make a Space Invaders game on a homemade 8x8 Led Matrix.&#10;   The device is very simple to build and contains only a few components:&#10;    - Arduino Nano microcontroller&#10;    - 8x8 Led matrix&#10;    - 10 Kiloohms Potentiometer&#10;    - Buzzer&#10;    - and Momentary switch&#10;   The matrix contains 64 pieces, 5 mm LEDs that are mounted on an Alumil plate with a thickness of 4 mm. On the front of the matrix is placed a white plexiglass with a thickness of 1 mm which serves as a light diffuser.The idea for this project as well as the code are taken from the &quot;elvinlee&quot; page, where you can see the original project.&#10;   The potentiometer is used to move the weapon left and right, and with the button we fire laser beams. The game is accompanied by appropriate sounds similar to those of the original. Also it contains several levels and with each new level the speed increases. In this case the power supply is external but the battery can also be mounted, so we get an independent game console.&#10;   Finally, the assembly is mounted in a suitable box made of PVC plastic with a thickness of 3 and 5 mm, coated with colored self-adhesive wallpaper&#10;&#10;---------------------------------------------------------------------------------------------------------------&#10;    Based on the rapid prototyping services at PCBWay.com, you can complete your products in the simplest and fastest way :&#10;   PCB prototyping and fabrication: https://www.pcbway.com/orderonline.aspx&#10;   PCB Assembly: https://www.pcbway.com/pcb-assembly.html&#10;   PCB design: https://www.pcbway.com/design-services.html&#10;   3D &amp; CNC : https://www.pcbway.com/rapid-prototyping/&#10;   PCBWay Community: https://www.pcbway.com/project/&#10;--------------------------------------------------------------------------------------------------------------&#10;&#10;Instructions, schematic and code at:&#10;https://create.arduino.cc/projecthub/mircemk/space-invaders-game-on-8x8-homemade-led-matrix-4029f8?ref=user&amp;ref_id=168805&amp;offset=0&#10;&#10;    Visit my Youtube Channel for more Projects , DIY and How To Make videos:&#10;   https://www.youtube.com/c/MirkoPavleskiMK/videos&#10;        by mircemk&#10;   SUBSCRIBE LIKE AND SHARE !!!!&#10;        Thanks for your Support !" id="83" name="Google Shape;83;p18" title="Arduino Space Invaders Game on 8x8 Homemade LED Matrix">
            <a:hlinkClick r:id="rId3"/>
          </p:cNvPr>
          <p:cNvPicPr preferRelativeResize="0"/>
          <p:nvPr/>
        </p:nvPicPr>
        <p:blipFill>
          <a:blip r:embed="rId4">
            <a:alphaModFix/>
          </a:blip>
          <a:stretch>
            <a:fillRect/>
          </a:stretch>
        </p:blipFill>
        <p:spPr>
          <a:xfrm>
            <a:off x="181550" y="-721112"/>
            <a:ext cx="8780900" cy="658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Fischertechnik drawing machine (plotter), which is controlled by polar coordiantes. Thanks to the universal G-code interpreter running on an Arduino Mega, the plotter is able to draw bitmaps or vector graphics." id="88" name="Google Shape;88;p19" title="Polar drawing machine (Arduino + Fischertechnik) #2: G-code interpreter">
            <a:hlinkClick r:id="rId3"/>
          </p:cNvPr>
          <p:cNvPicPr preferRelativeResize="0"/>
          <p:nvPr/>
        </p:nvPicPr>
        <p:blipFill>
          <a:blip r:embed="rId4">
            <a:alphaModFix/>
          </a:blip>
          <a:stretch>
            <a:fillRect/>
          </a:stretch>
        </p:blipFill>
        <p:spPr>
          <a:xfrm>
            <a:off x="237775" y="-678925"/>
            <a:ext cx="8668450" cy="650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pic>
        <p:nvPicPr>
          <p:cNvPr id="93" name="Google Shape;93;p20"/>
          <p:cNvPicPr preferRelativeResize="0"/>
          <p:nvPr/>
        </p:nvPicPr>
        <p:blipFill rotWithShape="1">
          <a:blip r:embed="rId4">
            <a:alphaModFix/>
          </a:blip>
          <a:srcRect b="0" l="0" r="0" t="50000"/>
          <a:stretch/>
        </p:blipFill>
        <p:spPr>
          <a:xfrm>
            <a:off x="0" y="1"/>
            <a:ext cx="794904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0F548C1AF7B4D83BED3FB44EEF220" ma:contentTypeVersion="13" ma:contentTypeDescription="Create a new document." ma:contentTypeScope="" ma:versionID="e3af096a5bea66da8a4eaacee2b27e24">
  <xsd:schema xmlns:xsd="http://www.w3.org/2001/XMLSchema" xmlns:xs="http://www.w3.org/2001/XMLSchema" xmlns:p="http://schemas.microsoft.com/office/2006/metadata/properties" xmlns:ns2="cdc60a8f-9d03-495e-8424-154daf9d3854" xmlns:ns3="4cc939b4-8571-4bed-ac9e-1cdabcf26deb" targetNamespace="http://schemas.microsoft.com/office/2006/metadata/properties" ma:root="true" ma:fieldsID="914f1a0f88383d796450c15dc5de9116" ns2:_="" ns3:_="">
    <xsd:import namespace="cdc60a8f-9d03-495e-8424-154daf9d3854"/>
    <xsd:import namespace="4cc939b4-8571-4bed-ac9e-1cdabcf26de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AutoKeyPoints" minOccurs="0"/>
                <xsd:element ref="ns3:MediaServiceKeyPoint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60a8f-9d03-495e-8424-154daf9d385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c939b4-8571-4bed-ac9e-1cdabcf26de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2D55F1-A480-4980-BE0B-B6281813A081}"/>
</file>

<file path=customXml/itemProps2.xml><?xml version="1.0" encoding="utf-8"?>
<ds:datastoreItem xmlns:ds="http://schemas.openxmlformats.org/officeDocument/2006/customXml" ds:itemID="{F6626095-2AEC-4F7F-9136-0D97739DA548}"/>
</file>

<file path=customXml/itemProps3.xml><?xml version="1.0" encoding="utf-8"?>
<ds:datastoreItem xmlns:ds="http://schemas.openxmlformats.org/officeDocument/2006/customXml" ds:itemID="{8F94C2D7-E752-4D4F-82D6-D8488156C40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0x010100C170F548C1AF7B4D83BED3FB44EEF220</vt:lpwstr>
  </property>
</Properties>
</file>