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06A2-2428-47FF-92EF-7F2C22EE7288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1C12-219C-4408-9D99-9A197CC9A5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06A2-2428-47FF-92EF-7F2C22EE7288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1C12-219C-4408-9D99-9A197CC9A5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06A2-2428-47FF-92EF-7F2C22EE7288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1C12-219C-4408-9D99-9A197CC9A5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06A2-2428-47FF-92EF-7F2C22EE7288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1C12-219C-4408-9D99-9A197CC9A5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06A2-2428-47FF-92EF-7F2C22EE7288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1C12-219C-4408-9D99-9A197CC9A5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06A2-2428-47FF-92EF-7F2C22EE7288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1C12-219C-4408-9D99-9A197CC9A5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06A2-2428-47FF-92EF-7F2C22EE7288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1C12-219C-4408-9D99-9A197CC9A5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06A2-2428-47FF-92EF-7F2C22EE7288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1C12-219C-4408-9D99-9A197CC9A5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06A2-2428-47FF-92EF-7F2C22EE7288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1C12-219C-4408-9D99-9A197CC9A5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06A2-2428-47FF-92EF-7F2C22EE7288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1C12-219C-4408-9D99-9A197CC9A5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06A2-2428-47FF-92EF-7F2C22EE7288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31C12-219C-4408-9D99-9A197CC9A5C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106A2-2428-47FF-92EF-7F2C22EE7288}" type="datetimeFigureOut">
              <a:rPr lang="ru-RU" smtClean="0"/>
              <a:t>09.06.2021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1C12-219C-4408-9D99-9A197CC9A5C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/>
        </p:nvCxnSpPr>
        <p:spPr>
          <a:xfrm>
            <a:off x="3131840" y="548680"/>
            <a:ext cx="0" cy="56886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012160" y="548680"/>
            <a:ext cx="0" cy="57606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1600" y="548680"/>
            <a:ext cx="103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51920" y="548680"/>
            <a:ext cx="1131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Storage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732240" y="548680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Business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71600" y="1556792"/>
            <a:ext cx="14401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Structured</a:t>
            </a:r>
          </a:p>
          <a:p>
            <a:pPr algn="ctr"/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755576" y="3068960"/>
            <a:ext cx="165618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Unstructured data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1600" y="4509120"/>
            <a:ext cx="144016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Streaming data</a:t>
            </a:r>
            <a:endParaRPr lang="ru-RU"/>
          </a:p>
        </p:txBody>
      </p:sp>
      <p:sp>
        <p:nvSpPr>
          <p:cNvPr id="14" name="Блок-схема: магнитный диск 13"/>
          <p:cNvSpPr/>
          <p:nvPr/>
        </p:nvSpPr>
        <p:spPr>
          <a:xfrm>
            <a:off x="3851920" y="1700808"/>
            <a:ext cx="1440160" cy="19442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DWH</a:t>
            </a:r>
            <a:endParaRPr lang="ru-RU" sz="3200" dirty="0"/>
          </a:p>
        </p:txBody>
      </p:sp>
      <p:sp>
        <p:nvSpPr>
          <p:cNvPr id="15" name="Облако 14"/>
          <p:cNvSpPr/>
          <p:nvPr/>
        </p:nvSpPr>
        <p:spPr>
          <a:xfrm>
            <a:off x="3851920" y="4509120"/>
            <a:ext cx="1440160" cy="12241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Lake</a:t>
            </a:r>
            <a:endParaRPr lang="ru-RU" dirty="0"/>
          </a:p>
        </p:txBody>
      </p:sp>
      <p:sp>
        <p:nvSpPr>
          <p:cNvPr id="16" name="Блок-схема: документ 15"/>
          <p:cNvSpPr/>
          <p:nvPr/>
        </p:nvSpPr>
        <p:spPr>
          <a:xfrm>
            <a:off x="6732240" y="1412776"/>
            <a:ext cx="1440160" cy="86409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Reports</a:t>
            </a:r>
            <a:endParaRPr lang="ru-RU" dirty="0"/>
          </a:p>
        </p:txBody>
      </p:sp>
      <p:sp>
        <p:nvSpPr>
          <p:cNvPr id="17" name="Блок-схема: несколько документов 16"/>
          <p:cNvSpPr/>
          <p:nvPr/>
        </p:nvSpPr>
        <p:spPr>
          <a:xfrm>
            <a:off x="6732240" y="3068960"/>
            <a:ext cx="1440160" cy="93610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Mart</a:t>
            </a:r>
            <a:endParaRPr lang="ru-RU" dirty="0"/>
          </a:p>
        </p:txBody>
      </p:sp>
      <p:sp>
        <p:nvSpPr>
          <p:cNvPr id="18" name="Табличка 17"/>
          <p:cNvSpPr/>
          <p:nvPr/>
        </p:nvSpPr>
        <p:spPr>
          <a:xfrm>
            <a:off x="6732240" y="4581128"/>
            <a:ext cx="1440160" cy="792088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14" idx="3"/>
            <a:endCxn id="15" idx="3"/>
          </p:cNvCxnSpPr>
          <p:nvPr/>
        </p:nvCxnSpPr>
        <p:spPr>
          <a:xfrm>
            <a:off x="4572000" y="3645024"/>
            <a:ext cx="0" cy="9340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1" idx="3"/>
          </p:cNvCxnSpPr>
          <p:nvPr/>
        </p:nvCxnSpPr>
        <p:spPr>
          <a:xfrm>
            <a:off x="2411760" y="1916832"/>
            <a:ext cx="144016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2" idx="6"/>
            <a:endCxn id="14" idx="2"/>
          </p:cNvCxnSpPr>
          <p:nvPr/>
        </p:nvCxnSpPr>
        <p:spPr>
          <a:xfrm flipV="1">
            <a:off x="2411760" y="2672916"/>
            <a:ext cx="144016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3" idx="3"/>
          </p:cNvCxnSpPr>
          <p:nvPr/>
        </p:nvCxnSpPr>
        <p:spPr>
          <a:xfrm flipV="1">
            <a:off x="2411760" y="3140968"/>
            <a:ext cx="144016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4" idx="4"/>
            <a:endCxn id="16" idx="1"/>
          </p:cNvCxnSpPr>
          <p:nvPr/>
        </p:nvCxnSpPr>
        <p:spPr>
          <a:xfrm flipV="1">
            <a:off x="5292080" y="1844824"/>
            <a:ext cx="1440160" cy="828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4"/>
            <a:endCxn id="17" idx="1"/>
          </p:cNvCxnSpPr>
          <p:nvPr/>
        </p:nvCxnSpPr>
        <p:spPr>
          <a:xfrm>
            <a:off x="5292080" y="2672916"/>
            <a:ext cx="144016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4" idx="4"/>
            <a:endCxn id="18" idx="1"/>
          </p:cNvCxnSpPr>
          <p:nvPr/>
        </p:nvCxnSpPr>
        <p:spPr>
          <a:xfrm>
            <a:off x="5292080" y="2672916"/>
            <a:ext cx="1440160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</Words>
  <Application>Microsoft Office PowerPoint</Application>
  <PresentationFormat>Экран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3</cp:revision>
  <dcterms:created xsi:type="dcterms:W3CDTF">2021-06-09T06:23:20Z</dcterms:created>
  <dcterms:modified xsi:type="dcterms:W3CDTF">2021-06-09T06:48:42Z</dcterms:modified>
</cp:coreProperties>
</file>