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6409-C177-A749-8C63-42E0F48A4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25CCA-24F1-A442-9168-4CD6409E0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896E4-E4AB-324D-AC92-01F74849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F55-F645-274C-A063-B320F5CE81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5F81F-FF1D-0F43-951E-5F71757E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789D-BD27-EF44-B6D7-949020C9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010-6091-9943-BAD0-29A3D1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7CA0-9B15-C448-B3C2-7E5DEF7F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928B5-5520-8745-BDA5-CFD739CBD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009ED-808A-D041-A49A-3518D482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F55-F645-274C-A063-B320F5CE81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18FE-147E-FE41-82BA-0DBCD2DC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897B-DA9F-F141-8591-D75535F6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010-6091-9943-BAD0-29A3D1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5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2B288-47F3-684E-BE4D-08CAF7720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60FC3-6491-DE44-A7B2-7AF9AD86E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22D16-155A-9F41-9839-B21AEBBE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F55-F645-274C-A063-B320F5CE81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D7B7C-8D06-F249-8A23-2E2647E0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271C-32ED-B647-B06D-DDF5A37A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010-6091-9943-BAD0-29A3D1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8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1BB1-28D7-C046-8799-A2060EB6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CE1E-1D9C-384E-B1E0-5891BB6F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9976F-E822-BB44-829D-C00496FB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F55-F645-274C-A063-B320F5CE81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8D41-CC26-E142-845F-15B848E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A651-7AB0-1941-92B8-90596C5F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010-6091-9943-BAD0-29A3D1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9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880B-834D-E84B-8CA8-8F3D8C2D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1285-4BBA-E04A-BA86-A92344EEF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E1226-D57C-6549-A83E-1E6C156C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F55-F645-274C-A063-B320F5CE81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358C6-8482-7B47-96D4-C9C4BDBE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99671-ED6B-194F-A8D3-4E8D687B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010-6091-9943-BAD0-29A3D1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9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3427-4135-4149-8F43-FDA0F061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A3FA-D40C-8240-A80C-969483495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82A81-8850-7541-9756-3515410FA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1B18C-71E6-C34F-9451-DC77BD56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F55-F645-274C-A063-B320F5CE81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A55CF-8DA7-E44E-BF92-7CC12EB8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735-5281-0C40-8C09-DC8F9665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010-6091-9943-BAD0-29A3D1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4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ACEA-8BE7-354C-BAA3-EC2EF53C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4AABF-C229-3349-90A1-0715D0152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B1982-0D02-CD47-9768-6AE07CCAF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5949E-D083-8D4B-81AA-A66B9D200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54673-1EF8-2349-8DD0-3FD0ADA33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BEBFC-65A9-774F-BE72-A49303B6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F55-F645-274C-A063-B320F5CE81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590FF-F583-914D-9B5F-78078EBC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8253C-13B0-F54E-8908-8DEC36A1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010-6091-9943-BAD0-29A3D1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5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150C-D1CB-7945-8114-24B02B9F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12E0C-3ED2-F046-ACC7-D550885A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F55-F645-274C-A063-B320F5CE81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0156-5DAC-4A42-978E-724B6FC4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8F6A7-464D-8440-9AB1-7FDAF99C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010-6091-9943-BAD0-29A3D1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38BB0-0B89-4E4C-8999-B97617A3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F55-F645-274C-A063-B320F5CE81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88D5B-78E0-9244-833C-D82EE5F2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B7DB9-04CA-D946-AF09-E08A2F36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010-6091-9943-BAD0-29A3D1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0B36-2C72-FF4B-81D5-F0E06C53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B8BB9-30C5-4540-9580-3C6D12B8D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B56EF-3A5B-AF4C-B78F-D3C2B3A06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49C03-7EAE-3342-98A0-BDB6B4E5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F55-F645-274C-A063-B320F5CE81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87B79-BC12-A948-AF96-9588C7B4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B1593-2208-5749-B267-15C3D609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010-6091-9943-BAD0-29A3D1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1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45B2-29FC-AA4E-A6B5-0EA590F4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AB112-8D85-BB45-869A-30F76DDA3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B0514-AAB5-1340-BCEA-C72E89879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37049-A048-2744-96E6-EC42E364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F55-F645-274C-A063-B320F5CE81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7E294-9768-494E-84B6-4326EA05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FACDF-2F65-1F4D-B4FF-C311CE23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010-6091-9943-BAD0-29A3D1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7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7E818-3382-8640-880D-F6A6143F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0168D-5C3A-0141-B4C5-0320D087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937A-6143-0F46-9CB2-0A225FC1E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CF55-F645-274C-A063-B320F5CE81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FA5B-1F38-A741-9DAD-7FEF294F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B9A05-37B2-0847-8C08-13415A8CA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77010-6091-9943-BAD0-29A3D1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6A62-0B8C-514A-93C6-E289C5526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C8A9B-4BEF-814E-9D9A-9CFF54EFC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4A1A-ED23-EE48-8E29-C61EF6A1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08797C-25AA-EC43-8393-8364C1C32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73390"/>
              </p:ext>
            </p:extLst>
          </p:nvPr>
        </p:nvGraphicFramePr>
        <p:xfrm>
          <a:off x="7946574" y="2531745"/>
          <a:ext cx="3407226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613">
                  <a:extLst>
                    <a:ext uri="{9D8B030D-6E8A-4147-A177-3AD203B41FA5}">
                      <a16:colId xmlns:a16="http://schemas.microsoft.com/office/drawing/2014/main" val="4109404212"/>
                    </a:ext>
                  </a:extLst>
                </a:gridCol>
                <a:gridCol w="1703613">
                  <a:extLst>
                    <a:ext uri="{9D8B030D-6E8A-4147-A177-3AD203B41FA5}">
                      <a16:colId xmlns:a16="http://schemas.microsoft.com/office/drawing/2014/main" val="2599147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ChrLoc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75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2CNVs downstream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0.7444828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9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CNV downstream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0.7534007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77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CNV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0.7927739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CNV upstream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0.825569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 CNVs upstream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0.7603353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026664"/>
                  </a:ext>
                </a:extLst>
              </a:tr>
            </a:tbl>
          </a:graphicData>
        </a:graphic>
      </p:graphicFrame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FA30D6F-A450-2F4E-B90C-1DDBE38E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6629"/>
            <a:ext cx="6187602" cy="32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4A1A-ED23-EE48-8E29-C61EF6A1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08797C-25AA-EC43-8393-8364C1C32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991670"/>
              </p:ext>
            </p:extLst>
          </p:nvPr>
        </p:nvGraphicFramePr>
        <p:xfrm>
          <a:off x="7946574" y="2531745"/>
          <a:ext cx="3407226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613">
                  <a:extLst>
                    <a:ext uri="{9D8B030D-6E8A-4147-A177-3AD203B41FA5}">
                      <a16:colId xmlns:a16="http://schemas.microsoft.com/office/drawing/2014/main" val="4109404212"/>
                    </a:ext>
                  </a:extLst>
                </a:gridCol>
                <a:gridCol w="1703613">
                  <a:extLst>
                    <a:ext uri="{9D8B030D-6E8A-4147-A177-3AD203B41FA5}">
                      <a16:colId xmlns:a16="http://schemas.microsoft.com/office/drawing/2014/main" val="2599147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ChrLoc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75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2CNVs downstream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0.7444828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9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CNV downstream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0.8932585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77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CNV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0.6975298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CNV upstream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0.7288535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 CNVs upstream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0.7603353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026664"/>
                  </a:ext>
                </a:extLst>
              </a:tr>
            </a:tbl>
          </a:graphicData>
        </a:graphic>
      </p:graphicFrame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CD189D8-C846-D940-9122-3C8AAAD3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9" y="2531745"/>
            <a:ext cx="5751012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6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38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Charmeine Ko</dc:creator>
  <cp:lastModifiedBy>Charmeine Ko</cp:lastModifiedBy>
  <cp:revision>14</cp:revision>
  <dcterms:created xsi:type="dcterms:W3CDTF">2021-02-26T07:31:23Z</dcterms:created>
  <dcterms:modified xsi:type="dcterms:W3CDTF">2021-02-26T08:10:57Z</dcterms:modified>
</cp:coreProperties>
</file>