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599"/>
  </p:normalViewPr>
  <p:slideViewPr>
    <p:cSldViewPr snapToGrid="0">
      <p:cViewPr>
        <p:scale>
          <a:sx n="118" d="100"/>
          <a:sy n="118" d="100"/>
        </p:scale>
        <p:origin x="968" y="14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363BA-3F75-5F4C-950A-9A64EA20D4E3}" type="datetimeFigureOut">
              <a:rPr lang="en-AU" smtClean="0"/>
              <a:t>29/3/17</a:t>
            </a:fld>
            <a:endParaRPr lang="en-AU"/>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E32AB-9C61-A348-9833-3E95D008AE43}" type="slidenum">
              <a:rPr lang="en-AU" smtClean="0"/>
              <a:t>‹#›</a:t>
            </a:fld>
            <a:endParaRPr lang="en-AU"/>
          </a:p>
        </p:txBody>
      </p:sp>
    </p:spTree>
    <p:extLst>
      <p:ext uri="{BB962C8B-B14F-4D97-AF65-F5344CB8AC3E}">
        <p14:creationId xmlns:p14="http://schemas.microsoft.com/office/powerpoint/2010/main" val="79895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6E32AB-9C61-A348-9833-3E95D008AE43}" type="slidenum">
              <a:rPr lang="en-AU" smtClean="0"/>
              <a:t>19</a:t>
            </a:fld>
            <a:endParaRPr lang="en-AU"/>
          </a:p>
        </p:txBody>
      </p:sp>
    </p:spTree>
    <p:extLst>
      <p:ext uri="{BB962C8B-B14F-4D97-AF65-F5344CB8AC3E}">
        <p14:creationId xmlns:p14="http://schemas.microsoft.com/office/powerpoint/2010/main" val="204216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29/3/17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29/3/17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29/3/17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29/3/17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Role 1</a:t>
            </a:r>
            <a:r>
              <a:rPr lang="en-AU" sz="2000" dirty="0" smtClean="0"/>
              <a:t> – Client: Michael </a:t>
            </a:r>
            <a:r>
              <a:rPr lang="en-AU" sz="2000" dirty="0" err="1" smtClean="0"/>
              <a:t>Nicolaou</a:t>
            </a:r>
            <a:r>
              <a:rPr lang="en-AU" sz="2000" dirty="0" smtClean="0"/>
              <a:t>, Bryce </a:t>
            </a:r>
            <a:r>
              <a:rPr lang="en-AU" sz="2000" dirty="0" err="1" smtClean="0"/>
              <a:t>Aird</a:t>
            </a:r>
            <a:endParaRPr lang="en-AU" sz="2000" dirty="0" smtClean="0"/>
          </a:p>
          <a:p>
            <a:pPr marL="0" indent="0">
              <a:spcBef>
                <a:spcPts val="900"/>
              </a:spcBef>
              <a:buNone/>
            </a:pPr>
            <a:r>
              <a:rPr lang="en-AU" sz="2000" dirty="0"/>
              <a:t>(Evidence of Reviews of others user stories, Details of process models, Database Requirements Specifications, Test Data Creation, Feedback given for User Interface, Acceptance test Results using standard templates, Evidence from team motivation initiatives, Research conducted related to user requirement specifications etc.)</a:t>
            </a:r>
            <a:endParaRPr lang="en-AU" sz="2000" dirty="0" smtClean="0"/>
          </a:p>
          <a:p>
            <a:pPr marL="0" indent="0">
              <a:spcBef>
                <a:spcPts val="900"/>
              </a:spcBef>
              <a:buNone/>
            </a:pPr>
            <a:r>
              <a:rPr lang="en-AU" sz="2000" u="sng" dirty="0" smtClean="0"/>
              <a:t>Role 2</a:t>
            </a:r>
            <a:r>
              <a:rPr lang="en-AU" sz="2000" dirty="0" smtClean="0"/>
              <a:t> – Developers: </a:t>
            </a:r>
            <a:r>
              <a:rPr lang="en-AU" sz="2000" dirty="0" err="1" smtClean="0"/>
              <a:t>Khar</a:t>
            </a:r>
            <a:r>
              <a:rPr lang="en-AU" sz="2000" dirty="0" smtClean="0"/>
              <a:t> Jun Shum, </a:t>
            </a:r>
            <a:r>
              <a:rPr lang="en-AU" sz="2000" dirty="0" err="1" smtClean="0"/>
              <a:t>Veng</a:t>
            </a:r>
            <a:r>
              <a:rPr lang="en-AU" sz="2000" dirty="0" smtClean="0"/>
              <a:t> </a:t>
            </a:r>
            <a:r>
              <a:rPr lang="en-AU" sz="2000" dirty="0" err="1" smtClean="0"/>
              <a:t>Sie</a:t>
            </a:r>
            <a:r>
              <a:rPr lang="en-AU" sz="2000" smtClean="0"/>
              <a:t> Choy </a:t>
            </a:r>
            <a:endParaRPr lang="en-AU" sz="2000" dirty="0" smtClean="0"/>
          </a:p>
          <a:p>
            <a:r>
              <a:rPr lang="en-AU" sz="2000" dirty="0"/>
              <a:t>Interface Design, Testing, Proof of Concepts of the Application, Business Letter writing etc.)</a:t>
            </a:r>
          </a:p>
          <a:p>
            <a:r>
              <a:rPr lang="en-AU" sz="2000" dirty="0"/>
              <a:t>(Technology Requirements, Code components, Database Tables, Unit testing results, automation of testing, Test scripts development, coding standards etc.)</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Allocate inspections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owner, I want to allocate inspections to employees so that secure and </a:t>
            </a:r>
            <a:r>
              <a:rPr lang="en-US" sz="2400" dirty="0" err="1">
                <a:solidFill>
                  <a:schemeClr val="tx1"/>
                </a:solidFill>
              </a:rPr>
              <a:t>organised</a:t>
            </a:r>
            <a:r>
              <a:rPr lang="en-US" sz="2400" dirty="0">
                <a:solidFill>
                  <a:schemeClr val="tx1"/>
                </a:solidFill>
              </a:rPr>
              <a:t> inspections can take place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a:t>
            </a:r>
            <a:r>
              <a:rPr lang="en-AU" sz="2000" dirty="0" smtClean="0">
                <a:solidFill>
                  <a:schemeClr val="tx1"/>
                </a:solidFill>
              </a:rPr>
              <a:t>allocated </a:t>
            </a:r>
            <a:r>
              <a:rPr lang="en-AU" sz="2000" dirty="0">
                <a:solidFill>
                  <a:schemeClr val="tx1"/>
                </a:solidFill>
              </a:rPr>
              <a:t>function which gives the employees the correct information, in terms of the inspections they have to attend/ </a:t>
            </a:r>
            <a:r>
              <a:rPr lang="en-AU" sz="2000" dirty="0" smtClean="0">
                <a:solidFill>
                  <a:schemeClr val="tx1"/>
                </a:solidFill>
              </a:rPr>
              <a:t>host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4883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Send contracts to property owner/tenants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employee, I want to be able to send the contracts to property owner and tenants(customers), so that the owners and tenants can have their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t>
            </a:r>
            <a:r>
              <a:rPr lang="en-AU" sz="2000" dirty="0">
                <a:solidFill>
                  <a:schemeClr val="tx1"/>
                </a:solidFill>
              </a:rPr>
              <a:t>a function to send contracts </a:t>
            </a:r>
            <a:r>
              <a:rPr lang="en-AU" sz="2000" dirty="0" smtClean="0">
                <a:solidFill>
                  <a:schemeClr val="tx1"/>
                </a:solidFill>
              </a:rPr>
              <a:t>exclusively to owners and tenants, which </a:t>
            </a:r>
            <a:r>
              <a:rPr lang="en-AU" sz="2000" dirty="0">
                <a:solidFill>
                  <a:schemeClr val="tx1"/>
                </a:solidFill>
              </a:rPr>
              <a:t>allows </a:t>
            </a:r>
            <a:r>
              <a:rPr lang="en-AU" sz="2000" dirty="0" smtClean="0">
                <a:solidFill>
                  <a:schemeClr val="tx1"/>
                </a:solidFill>
              </a:rPr>
              <a:t>the interacting parties </a:t>
            </a:r>
            <a:r>
              <a:rPr lang="en-AU" sz="2000" dirty="0">
                <a:solidFill>
                  <a:schemeClr val="tx1"/>
                </a:solidFill>
              </a:rPr>
              <a:t>to receive the contract through emails</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3001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Update details of existing properties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t>
            </a:r>
            <a:r>
              <a:rPr lang="en-US" sz="2400" dirty="0" smtClean="0">
                <a:solidFill>
                  <a:schemeClr val="tx1"/>
                </a:solidFill>
              </a:rPr>
              <a:t>an owner, </a:t>
            </a:r>
            <a:r>
              <a:rPr lang="en-US" sz="2400" dirty="0">
                <a:solidFill>
                  <a:schemeClr val="tx1"/>
                </a:solidFill>
              </a:rPr>
              <a:t>I want to be able to update the details </a:t>
            </a:r>
            <a:r>
              <a:rPr lang="en-US" sz="2400" dirty="0" smtClean="0">
                <a:solidFill>
                  <a:schemeClr val="tx1"/>
                </a:solidFill>
              </a:rPr>
              <a:t>of </a:t>
            </a:r>
            <a:r>
              <a:rPr lang="en-US" sz="2400" dirty="0">
                <a:solidFill>
                  <a:schemeClr val="tx1"/>
                </a:solidFill>
              </a:rPr>
              <a:t>existing properties, so that I can provide the latest information for customers.</a:t>
            </a:r>
            <a:endParaRPr lang="en-AU" sz="2400" dirty="0" smtClean="0">
              <a:solidFill>
                <a:schemeClr val="tx1"/>
              </a:solidFill>
            </a:endParaRPr>
          </a:p>
        </p:txBody>
      </p:sp>
      <p:sp>
        <p:nvSpPr>
          <p:cNvPr id="8" name="Rectangle 7"/>
          <p:cNvSpPr/>
          <p:nvPr/>
        </p:nvSpPr>
        <p:spPr>
          <a:xfrm>
            <a:off x="39153" y="3335529"/>
            <a:ext cx="9828000" cy="268025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342900" indent="-342900">
              <a:buFont typeface="Arial" charset="0"/>
              <a:buChar char="•"/>
            </a:pPr>
            <a:r>
              <a:rPr lang="en-AU" sz="2000" dirty="0" smtClean="0">
                <a:solidFill>
                  <a:schemeClr val="tx1"/>
                </a:solidFill>
              </a:rPr>
              <a:t>User </a:t>
            </a:r>
            <a:r>
              <a:rPr lang="en-AU" sz="2000" dirty="0">
                <a:solidFill>
                  <a:schemeClr val="tx1"/>
                </a:solidFill>
              </a:rPr>
              <a:t>have to log in </a:t>
            </a:r>
            <a:r>
              <a:rPr lang="en-AU" sz="2000" dirty="0" smtClean="0">
                <a:solidFill>
                  <a:schemeClr val="tx1"/>
                </a:solidFill>
              </a:rPr>
              <a:t>using the owner </a:t>
            </a:r>
            <a:r>
              <a:rPr lang="en-AU" sz="2000" dirty="0">
                <a:solidFill>
                  <a:schemeClr val="tx1"/>
                </a:solidFill>
              </a:rPr>
              <a:t>account to update property </a:t>
            </a:r>
            <a:r>
              <a:rPr lang="en-AU" sz="2000" dirty="0" smtClean="0">
                <a:solidFill>
                  <a:schemeClr val="tx1"/>
                </a:solidFill>
              </a:rPr>
              <a:t>details.</a:t>
            </a:r>
          </a:p>
          <a:p>
            <a:pPr marL="342900" indent="-342900">
              <a:buFont typeface="Arial" charset="0"/>
              <a:buChar char="•"/>
            </a:pPr>
            <a:r>
              <a:rPr lang="en-AU" sz="2000" dirty="0" smtClean="0">
                <a:solidFill>
                  <a:schemeClr val="tx1"/>
                </a:solidFill>
              </a:rPr>
              <a:t>Clicking </a:t>
            </a:r>
            <a:r>
              <a:rPr lang="en-AU" sz="2000" dirty="0">
                <a:solidFill>
                  <a:schemeClr val="tx1"/>
                </a:solidFill>
              </a:rPr>
              <a:t>the update property feature takes the user to a new page that display all existing </a:t>
            </a:r>
            <a:r>
              <a:rPr lang="en-AU" sz="2000" dirty="0" smtClean="0">
                <a:solidFill>
                  <a:schemeClr val="tx1"/>
                </a:solidFill>
              </a:rPr>
              <a:t>properties.</a:t>
            </a:r>
          </a:p>
          <a:p>
            <a:pPr marL="342900" indent="-342900">
              <a:buFont typeface="Arial" charset="0"/>
              <a:buChar char="•"/>
            </a:pPr>
            <a:r>
              <a:rPr lang="en-AU" sz="2000" dirty="0" smtClean="0">
                <a:solidFill>
                  <a:schemeClr val="tx1"/>
                </a:solidFill>
              </a:rPr>
              <a:t>Clicking </a:t>
            </a:r>
            <a:r>
              <a:rPr lang="en-AU" sz="2000" dirty="0">
                <a:solidFill>
                  <a:schemeClr val="tx1"/>
                </a:solidFill>
              </a:rPr>
              <a:t>a property takes the user to a new page that allow user to edit the property details (</a:t>
            </a:r>
            <a:r>
              <a:rPr lang="en-AU" sz="2000" dirty="0" err="1">
                <a:solidFill>
                  <a:schemeClr val="tx1"/>
                </a:solidFill>
              </a:rPr>
              <a:t>eg</a:t>
            </a:r>
            <a:r>
              <a:rPr lang="en-AU" sz="2000" dirty="0">
                <a:solidFill>
                  <a:schemeClr val="tx1"/>
                </a:solidFill>
              </a:rPr>
              <a:t>: Rental fees, Available date for </a:t>
            </a:r>
            <a:r>
              <a:rPr lang="en-AU" sz="2000" dirty="0" smtClean="0">
                <a:solidFill>
                  <a:schemeClr val="tx1"/>
                </a:solidFill>
              </a:rPr>
              <a:t>lease)</a:t>
            </a:r>
          </a:p>
          <a:p>
            <a:pPr marL="342900" indent="-342900">
              <a:buFont typeface="Arial" charset="0"/>
              <a:buChar char="•"/>
            </a:pPr>
            <a:r>
              <a:rPr lang="en-AU" sz="2000" dirty="0" smtClean="0">
                <a:solidFill>
                  <a:schemeClr val="tx1"/>
                </a:solidFill>
              </a:rPr>
              <a:t>The </a:t>
            </a:r>
            <a:r>
              <a:rPr lang="en-AU" sz="2000" dirty="0">
                <a:solidFill>
                  <a:schemeClr val="tx1"/>
                </a:solidFill>
              </a:rPr>
              <a:t>website will show the updated details once the update form is saved</a:t>
            </a:r>
            <a:r>
              <a:rPr lang="en-AU" sz="2000" dirty="0" smtClean="0">
                <a:solidFill>
                  <a:schemeClr val="tx1"/>
                </a:solidFill>
              </a:rPr>
              <a:t>.</a:t>
            </a:r>
          </a:p>
          <a:p>
            <a:pPr marL="342900" indent="-342900">
              <a:buFont typeface="Arial" charset="0"/>
              <a:buChar char="•"/>
            </a:pPr>
            <a:r>
              <a:rPr lang="en-AU" sz="2000" dirty="0" smtClean="0">
                <a:solidFill>
                  <a:schemeClr val="tx1"/>
                </a:solidFill>
              </a:rPr>
              <a:t>The owner account has permissions to update all property details</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6188847"/>
            <a:ext cx="9828000" cy="6691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42349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 function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owner, I want to have an admin function so that I can read, write and execute within the website without needing an employee to be present.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use the admin function to access all parts of the website and edit the </a:t>
            </a:r>
            <a:r>
              <a:rPr lang="en-AU" sz="2000" dirty="0" smtClean="0">
                <a:solidFill>
                  <a:schemeClr val="tx1"/>
                </a:solidFill>
              </a:rPr>
              <a:t>website</a:t>
            </a:r>
          </a:p>
          <a:p>
            <a:pPr marL="179388" indent="-179388">
              <a:buFont typeface="Arial" pitchFamily="34" charset="0"/>
              <a:buChar char="•"/>
            </a:pPr>
            <a:r>
              <a:rPr lang="en-AU" sz="2000" dirty="0" smtClean="0">
                <a:solidFill>
                  <a:schemeClr val="tx1"/>
                </a:solidFill>
              </a:rPr>
              <a:t>Only owner or employees with the owners permission can use this function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71947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Negotiate a contract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a:t>
            </a:r>
            <a:r>
              <a:rPr lang="en-US" sz="2400" dirty="0" smtClean="0">
                <a:solidFill>
                  <a:schemeClr val="tx1"/>
                </a:solidFill>
              </a:rPr>
              <a:t>customer I want </a:t>
            </a:r>
            <a:r>
              <a:rPr lang="en-US" sz="2400" dirty="0">
                <a:solidFill>
                  <a:schemeClr val="tx1"/>
                </a:solidFill>
              </a:rPr>
              <a:t>to be able to negotiate a contract so that I can have a say on what I agree and disagree with on the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request for changes within the contract with the property </a:t>
            </a:r>
            <a:r>
              <a:rPr lang="en-AU" sz="2000" dirty="0" smtClean="0">
                <a:solidFill>
                  <a:schemeClr val="tx1"/>
                </a:solidFill>
              </a:rPr>
              <a:t>owner</a:t>
            </a:r>
          </a:p>
          <a:p>
            <a:pPr marL="179388" indent="-179388">
              <a:buFont typeface="Arial" pitchFamily="34" charset="0"/>
              <a:buChar char="•"/>
            </a:pPr>
            <a:r>
              <a:rPr lang="en-AU" sz="2000" dirty="0" smtClean="0">
                <a:solidFill>
                  <a:schemeClr val="tx1"/>
                </a:solidFill>
              </a:rPr>
              <a:t>These changes can be sent to an email address provided on the site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 actual contract negotiation does not directly involve the website, which is why it is labelled as a, ‘Could have’ </a:t>
            </a:r>
            <a:endParaRPr lang="en-AU" sz="2000" dirty="0">
              <a:solidFill>
                <a:schemeClr val="tx1"/>
              </a:solidFill>
            </a:endParaRPr>
          </a:p>
        </p:txBody>
      </p:sp>
    </p:spTree>
    <p:extLst>
      <p:ext uri="{BB962C8B-B14F-4D97-AF65-F5344CB8AC3E}">
        <p14:creationId xmlns:p14="http://schemas.microsoft.com/office/powerpoint/2010/main" val="57710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Remove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owner, </a:t>
            </a:r>
            <a:r>
              <a:rPr lang="en-AU" sz="2400" dirty="0">
                <a:solidFill>
                  <a:schemeClr val="tx1"/>
                </a:solidFill>
              </a:rPr>
              <a:t>I want to be able to remove property details so that potential customers are given reliable and correct </a:t>
            </a:r>
            <a:r>
              <a:rPr lang="en-AU" sz="2400" dirty="0" smtClean="0">
                <a:solidFill>
                  <a:schemeClr val="tx1"/>
                </a:solidFill>
              </a:rPr>
              <a:t>information.</a:t>
            </a:r>
          </a:p>
        </p:txBody>
      </p:sp>
      <p:sp>
        <p:nvSpPr>
          <p:cNvPr id="8" name="Rectangle 7"/>
          <p:cNvSpPr/>
          <p:nvPr/>
        </p:nvSpPr>
        <p:spPr>
          <a:xfrm>
            <a:off x="39153" y="3335529"/>
            <a:ext cx="9828000" cy="205827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remove details which renders them no longer visible to website viewers/ potential </a:t>
            </a:r>
            <a:r>
              <a:rPr lang="en-AU" sz="2000" dirty="0" smtClean="0">
                <a:solidFill>
                  <a:schemeClr val="tx1"/>
                </a:solidFill>
              </a:rPr>
              <a:t>customers</a:t>
            </a:r>
          </a:p>
          <a:p>
            <a:pPr marL="179388" indent="-179388">
              <a:buFont typeface="Arial" pitchFamily="34" charset="0"/>
              <a:buChar char="•"/>
            </a:pPr>
            <a:r>
              <a:rPr lang="en-AU" sz="2000" dirty="0" smtClean="0">
                <a:solidFill>
                  <a:schemeClr val="tx1"/>
                </a:solidFill>
              </a:rPr>
              <a:t>The removal of properties from the website can only be done by the owner</a:t>
            </a:r>
          </a:p>
          <a:p>
            <a:pPr marL="179388" indent="-179388">
              <a:buFont typeface="Arial" pitchFamily="34" charset="0"/>
              <a:buChar char="•"/>
            </a:pPr>
            <a:r>
              <a:rPr lang="en-AU" sz="2000" dirty="0" smtClean="0">
                <a:solidFill>
                  <a:schemeClr val="tx1"/>
                </a:solidFill>
              </a:rPr>
              <a:t>Property owners and customers cannot access this feature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566861"/>
            <a:ext cx="9828000" cy="118172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owners can send a request for their property to be taken off the website </a:t>
            </a:r>
            <a:endParaRPr lang="en-AU" sz="2000" dirty="0">
              <a:solidFill>
                <a:schemeClr val="tx1"/>
              </a:solidFill>
            </a:endParaRPr>
          </a:p>
        </p:txBody>
      </p:sp>
    </p:spTree>
    <p:extLst>
      <p:ext uri="{BB962C8B-B14F-4D97-AF65-F5344CB8AC3E}">
        <p14:creationId xmlns:p14="http://schemas.microsoft.com/office/powerpoint/2010/main" val="139454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Book an inspection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potential customer I want to be able to book an inspection so that I can visit the property on location.</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physically go to the property location to further inform my decision about the </a:t>
            </a:r>
            <a:r>
              <a:rPr lang="en-AU" sz="2000" dirty="0" smtClean="0">
                <a:solidFill>
                  <a:schemeClr val="tx1"/>
                </a:solidFill>
              </a:rPr>
              <a:t>property</a:t>
            </a:r>
          </a:p>
          <a:p>
            <a:pPr marL="179388" indent="-179388">
              <a:buFont typeface="Arial" pitchFamily="34" charset="0"/>
              <a:buChar char="•"/>
            </a:pPr>
            <a:r>
              <a:rPr lang="en-AU" sz="2000" dirty="0" smtClean="0">
                <a:solidFill>
                  <a:schemeClr val="tx1"/>
                </a:solidFill>
              </a:rPr>
              <a:t>A, ‘booking for inspection’ button must be available to customers with a website identity (have a valid account logged in on the website)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Whilst a customer can book themselves to visit a particular property, they do not have permission to view that inspection list</a:t>
            </a:r>
          </a:p>
          <a:p>
            <a:pPr marL="179388" indent="-179388">
              <a:buFont typeface="Arial" pitchFamily="34" charset="0"/>
              <a:buChar char="•"/>
            </a:pPr>
            <a:r>
              <a:rPr lang="en-AU" sz="2000" dirty="0" smtClean="0">
                <a:solidFill>
                  <a:schemeClr val="tx1"/>
                </a:solidFill>
              </a:rPr>
              <a:t>The customer is only given the date, time, and the name of the employee that will be present, in terms of the inspection</a:t>
            </a:r>
            <a:endParaRPr lang="en-AU" sz="2000" dirty="0">
              <a:solidFill>
                <a:schemeClr val="tx1"/>
              </a:solidFill>
            </a:endParaRPr>
          </a:p>
        </p:txBody>
      </p:sp>
    </p:spTree>
    <p:extLst>
      <p:ext uri="{BB962C8B-B14F-4D97-AF65-F5344CB8AC3E}">
        <p14:creationId xmlns:p14="http://schemas.microsoft.com/office/powerpoint/2010/main" val="45735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Add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t>
            </a:r>
            <a:r>
              <a:rPr lang="en-US" sz="2400">
                <a:solidFill>
                  <a:schemeClr val="tx1"/>
                </a:solidFill>
              </a:rPr>
              <a:t>an </a:t>
            </a:r>
            <a:r>
              <a:rPr lang="en-US" sz="2400" smtClean="0">
                <a:solidFill>
                  <a:schemeClr val="tx1"/>
                </a:solidFill>
              </a:rPr>
              <a:t>owner, </a:t>
            </a:r>
            <a:r>
              <a:rPr lang="en-US" sz="2400" dirty="0">
                <a:solidFill>
                  <a:schemeClr val="tx1"/>
                </a:solidFill>
              </a:rPr>
              <a:t>I want to add property details so that potential customers can view the </a:t>
            </a:r>
            <a:r>
              <a:rPr lang="en-US" sz="2400" dirty="0" smtClean="0">
                <a:solidFill>
                  <a:schemeClr val="tx1"/>
                </a:solidFill>
              </a:rPr>
              <a:t>properties.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add property details which can be viewed by website visitors/ potential </a:t>
            </a:r>
            <a:r>
              <a:rPr lang="en-AU" sz="2000" dirty="0" smtClean="0">
                <a:solidFill>
                  <a:schemeClr val="tx1"/>
                </a:solidFill>
              </a:rPr>
              <a:t>customers</a:t>
            </a:r>
          </a:p>
          <a:p>
            <a:pPr marL="179388" indent="-179388">
              <a:buFont typeface="Arial" pitchFamily="34" charset="0"/>
              <a:buChar char="•"/>
            </a:pPr>
            <a:r>
              <a:rPr lang="en-AU" sz="2000" dirty="0" smtClean="0">
                <a:solidFill>
                  <a:schemeClr val="tx1"/>
                </a:solidFill>
              </a:rPr>
              <a:t>Only the owner account can access this function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owners can request that their property be added to the website after proper validation and details have been received</a:t>
            </a:r>
            <a:endParaRPr lang="en-AU" sz="2000" dirty="0">
              <a:solidFill>
                <a:schemeClr val="tx1"/>
              </a:solidFill>
            </a:endParaRPr>
          </a:p>
        </p:txBody>
      </p:sp>
    </p:spTree>
    <p:extLst>
      <p:ext uri="{BB962C8B-B14F-4D97-AF65-F5344CB8AC3E}">
        <p14:creationId xmlns:p14="http://schemas.microsoft.com/office/powerpoint/2010/main" val="979899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Record the tenants details and contracts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employee, I want to record the </a:t>
            </a:r>
            <a:r>
              <a:rPr lang="en-AU" sz="2400" dirty="0" smtClean="0">
                <a:solidFill>
                  <a:schemeClr val="tx1"/>
                </a:solidFill>
              </a:rPr>
              <a:t>tenant’s </a:t>
            </a:r>
            <a:r>
              <a:rPr lang="en-AU" sz="2400" dirty="0">
                <a:solidFill>
                  <a:schemeClr val="tx1"/>
                </a:solidFill>
              </a:rPr>
              <a:t>details and contracts, so that the details are safely stored and can be accessed anytime.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t>
            </a:r>
            <a:r>
              <a:rPr lang="en-AU" sz="2000" dirty="0">
                <a:solidFill>
                  <a:schemeClr val="tx1"/>
                </a:solidFill>
              </a:rPr>
              <a:t>a function to type in all the details and save then can be accessed by employees </a:t>
            </a:r>
            <a:r>
              <a:rPr lang="en-AU" sz="2000" dirty="0" smtClean="0">
                <a:solidFill>
                  <a:schemeClr val="tx1"/>
                </a:solidFill>
              </a:rPr>
              <a:t>anytime</a:t>
            </a:r>
          </a:p>
          <a:p>
            <a:pPr marL="179388" indent="-179388">
              <a:buFont typeface="Arial" pitchFamily="34" charset="0"/>
              <a:buChar char="•"/>
            </a:pPr>
            <a:r>
              <a:rPr lang="en-AU" sz="2000" dirty="0" smtClean="0">
                <a:solidFill>
                  <a:schemeClr val="tx1"/>
                </a:solidFill>
              </a:rPr>
              <a:t>This data can only be accessed by the owner and the employees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Tenants and property owners can only access their details and not another person’s details unless a request is validated by employees and the other person (e.g. To contact a property owner about business) </a:t>
            </a:r>
            <a:endParaRPr lang="en-AU" sz="2000" dirty="0">
              <a:solidFill>
                <a:schemeClr val="tx1"/>
              </a:solidFill>
            </a:endParaRPr>
          </a:p>
        </p:txBody>
      </p:sp>
    </p:spTree>
    <p:extLst>
      <p:ext uri="{BB962C8B-B14F-4D97-AF65-F5344CB8AC3E}">
        <p14:creationId xmlns:p14="http://schemas.microsoft.com/office/powerpoint/2010/main" val="34261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Log in functionality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t>
            </a:r>
            <a:r>
              <a:rPr lang="en-AU" sz="2400" dirty="0" smtClean="0">
                <a:solidFill>
                  <a:schemeClr val="tx1"/>
                </a:solidFill>
              </a:rPr>
              <a:t>a user, </a:t>
            </a:r>
            <a:r>
              <a:rPr lang="en-AU" sz="2400" dirty="0">
                <a:solidFill>
                  <a:schemeClr val="tx1"/>
                </a:solidFill>
              </a:rPr>
              <a:t>I want to have a login function so that I can allocate read, write, and execute functions between login identities.</a:t>
            </a:r>
            <a:endParaRPr lang="en-AU" sz="2400" dirty="0" smtClean="0">
              <a:solidFill>
                <a:schemeClr val="tx1"/>
              </a:solidFill>
            </a:endParaRPr>
          </a:p>
        </p:txBody>
      </p:sp>
      <p:sp>
        <p:nvSpPr>
          <p:cNvPr id="8" name="Rectangle 7"/>
          <p:cNvSpPr/>
          <p:nvPr/>
        </p:nvSpPr>
        <p:spPr>
          <a:xfrm>
            <a:off x="39153" y="3335530"/>
            <a:ext cx="9828000" cy="188465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use all functions available to a particular profile, </a:t>
            </a:r>
            <a:r>
              <a:rPr lang="en-AU" sz="2000" dirty="0" smtClean="0">
                <a:solidFill>
                  <a:schemeClr val="tx1"/>
                </a:solidFill>
              </a:rPr>
              <a:t>e.g</a:t>
            </a:r>
            <a:r>
              <a:rPr lang="en-AU" sz="2000" dirty="0">
                <a:solidFill>
                  <a:schemeClr val="tx1"/>
                </a:solidFill>
              </a:rPr>
              <a:t>. property owner, customer, employee, and owner</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The owner can access all functions, employees can access all functions with the owner’s permission</a:t>
            </a:r>
          </a:p>
          <a:p>
            <a:pPr marL="179388" indent="-179388">
              <a:buFont typeface="Arial" pitchFamily="34" charset="0"/>
              <a:buChar char="•"/>
            </a:pPr>
            <a:r>
              <a:rPr lang="en-AU" sz="2000" dirty="0" smtClean="0">
                <a:solidFill>
                  <a:schemeClr val="tx1"/>
                </a:solidFill>
              </a:rPr>
              <a:t>Customers and property owners can only read and execute functions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393802"/>
            <a:ext cx="9828000" cy="135478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117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Search for a property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customer I want to be able to search for a property so that I can look for properties with specific features or at certain locations.</a:t>
            </a:r>
            <a:endParaRPr lang="en-AU" sz="2400" dirty="0" smtClean="0">
              <a:solidFill>
                <a:schemeClr val="tx1"/>
              </a:solidFill>
            </a:endParaRPr>
          </a:p>
        </p:txBody>
      </p:sp>
      <p:sp>
        <p:nvSpPr>
          <p:cNvPr id="8" name="Rectangle 7"/>
          <p:cNvSpPr/>
          <p:nvPr/>
        </p:nvSpPr>
        <p:spPr>
          <a:xfrm>
            <a:off x="39153" y="3335530"/>
            <a:ext cx="9828000" cy="21388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specify my specific needs for my potential property via a search for the </a:t>
            </a:r>
            <a:r>
              <a:rPr lang="en-AU" sz="2000" dirty="0" smtClean="0">
                <a:solidFill>
                  <a:schemeClr val="tx1"/>
                </a:solidFill>
              </a:rPr>
              <a:t>website</a:t>
            </a:r>
          </a:p>
          <a:p>
            <a:pPr marL="179388" indent="-179388">
              <a:buFont typeface="Arial" pitchFamily="34" charset="0"/>
              <a:buChar char="•"/>
            </a:pPr>
            <a:r>
              <a:rPr lang="en-AU" sz="2000" dirty="0" smtClean="0">
                <a:solidFill>
                  <a:schemeClr val="tx1"/>
                </a:solidFill>
              </a:rPr>
              <a:t>The search interacts directly with the website</a:t>
            </a:r>
          </a:p>
          <a:p>
            <a:pPr marL="179388" indent="-179388">
              <a:buFont typeface="Arial" pitchFamily="34" charset="0"/>
              <a:buChar char="•"/>
            </a:pPr>
            <a:r>
              <a:rPr lang="en-AU" sz="2000" dirty="0" smtClean="0">
                <a:solidFill>
                  <a:schemeClr val="tx1"/>
                </a:solidFill>
              </a:rPr>
              <a:t>Includes keyword searches</a:t>
            </a:r>
          </a:p>
          <a:p>
            <a:pPr marL="179388" indent="-179388">
              <a:buFont typeface="Arial" pitchFamily="34" charset="0"/>
              <a:buChar char="•"/>
            </a:pPr>
            <a:r>
              <a:rPr lang="en-AU" sz="2000" dirty="0" smtClean="0">
                <a:solidFill>
                  <a:schemeClr val="tx1"/>
                </a:solidFill>
              </a:rPr>
              <a:t>Search isn’t case sensitive</a:t>
            </a:r>
          </a:p>
          <a:p>
            <a:pPr marL="179388" indent="-179388">
              <a:buFont typeface="Arial" pitchFamily="34" charset="0"/>
              <a:buChar char="•"/>
            </a:pPr>
            <a:r>
              <a:rPr lang="en-AU" sz="2000" dirty="0" smtClean="0">
                <a:solidFill>
                  <a:schemeClr val="tx1"/>
                </a:solidFill>
              </a:rPr>
              <a:t>Make a filter (</a:t>
            </a:r>
            <a:r>
              <a:rPr lang="en-AU" sz="2000" dirty="0" err="1" smtClean="0">
                <a:solidFill>
                  <a:schemeClr val="tx1"/>
                </a:solidFill>
              </a:rPr>
              <a:t>eg</a:t>
            </a:r>
            <a:r>
              <a:rPr lang="en-AU" sz="2000" dirty="0" smtClean="0">
                <a:solidFill>
                  <a:schemeClr val="tx1"/>
                </a:solidFill>
              </a:rPr>
              <a:t>. Price, Bedroom/Bathroom amounts)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847346"/>
            <a:ext cx="9828000" cy="90124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accounts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be able to create an account, so that I can log into the website and so can others.</a:t>
            </a:r>
            <a:endParaRPr lang="en-AU" sz="2400" dirty="0" smtClean="0">
              <a:solidFill>
                <a:schemeClr val="tx1"/>
              </a:solidFill>
            </a:endParaRPr>
          </a:p>
        </p:txBody>
      </p:sp>
      <p:sp>
        <p:nvSpPr>
          <p:cNvPr id="8" name="Rectangle 7"/>
          <p:cNvSpPr/>
          <p:nvPr/>
        </p:nvSpPr>
        <p:spPr>
          <a:xfrm>
            <a:off x="39153" y="3335529"/>
            <a:ext cx="9828000" cy="33660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property owner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owner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staff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and identity on the website with customer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A button or link to </a:t>
            </a:r>
            <a:r>
              <a:rPr lang="en-AU" sz="2000" dirty="0">
                <a:solidFill>
                  <a:schemeClr val="tx1"/>
                </a:solidFill>
              </a:rPr>
              <a:t>a sign-up </a:t>
            </a:r>
            <a:r>
              <a:rPr lang="en-AU" sz="2000" dirty="0" smtClean="0">
                <a:solidFill>
                  <a:schemeClr val="tx1"/>
                </a:solidFill>
              </a:rPr>
              <a:t>link</a:t>
            </a:r>
          </a:p>
          <a:p>
            <a:pPr marL="179388" indent="-179388">
              <a:buFont typeface="Arial" pitchFamily="34" charset="0"/>
              <a:buChar char="•"/>
            </a:pPr>
            <a:r>
              <a:rPr lang="en-AU" sz="2000" dirty="0" smtClean="0">
                <a:solidFill>
                  <a:schemeClr val="tx1"/>
                </a:solidFill>
              </a:rPr>
              <a:t>Takes </a:t>
            </a:r>
            <a:r>
              <a:rPr lang="en-AU" sz="2000" dirty="0">
                <a:solidFill>
                  <a:schemeClr val="tx1"/>
                </a:solidFill>
              </a:rPr>
              <a:t>user to new page where they can fill out the form's fields (</a:t>
            </a:r>
            <a:r>
              <a:rPr lang="en-AU" sz="2000" dirty="0" smtClean="0">
                <a:solidFill>
                  <a:schemeClr val="tx1"/>
                </a:solidFill>
              </a:rPr>
              <a:t>e.g</a:t>
            </a:r>
            <a:r>
              <a:rPr lang="en-AU" sz="2000" dirty="0">
                <a:solidFill>
                  <a:schemeClr val="tx1"/>
                </a:solidFill>
              </a:rPr>
              <a:t>.</a:t>
            </a:r>
            <a:r>
              <a:rPr lang="en-AU" sz="2000" dirty="0" smtClean="0">
                <a:solidFill>
                  <a:schemeClr val="tx1"/>
                </a:solidFill>
              </a:rPr>
              <a:t> </a:t>
            </a:r>
            <a:r>
              <a:rPr lang="en-AU" sz="2000" dirty="0">
                <a:solidFill>
                  <a:schemeClr val="tx1"/>
                </a:solidFill>
              </a:rPr>
              <a:t>username, password, email</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An </a:t>
            </a:r>
            <a:r>
              <a:rPr lang="en-AU" sz="2000" dirty="0">
                <a:solidFill>
                  <a:schemeClr val="tx1"/>
                </a:solidFill>
              </a:rPr>
              <a:t>invalid email address cannot be </a:t>
            </a:r>
            <a:r>
              <a:rPr lang="en-AU" sz="2000" dirty="0" smtClean="0">
                <a:solidFill>
                  <a:schemeClr val="tx1"/>
                </a:solidFill>
              </a:rPr>
              <a:t>entered</a:t>
            </a:r>
          </a:p>
          <a:p>
            <a:pPr marL="179388" indent="-179388">
              <a:buFont typeface="Arial" pitchFamily="34" charset="0"/>
              <a:buChar char="•"/>
            </a:pPr>
            <a:r>
              <a:rPr lang="en-AU" sz="2000" dirty="0" smtClean="0">
                <a:solidFill>
                  <a:schemeClr val="tx1"/>
                </a:solidFill>
              </a:rPr>
              <a:t>After a identity has been made, the user can choose to log-in or simply stay logged out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a:t>
            </a:r>
          </a:p>
        </p:txBody>
      </p:sp>
    </p:spTree>
    <p:extLst>
      <p:ext uri="{BB962C8B-B14F-4D97-AF65-F5344CB8AC3E}">
        <p14:creationId xmlns:p14="http://schemas.microsoft.com/office/powerpoint/2010/main" val="74641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a contract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customer </a:t>
            </a:r>
            <a:r>
              <a:rPr lang="en-US" sz="2400" dirty="0" smtClean="0">
                <a:solidFill>
                  <a:schemeClr val="tx1"/>
                </a:solidFill>
              </a:rPr>
              <a:t>I want </a:t>
            </a:r>
            <a:r>
              <a:rPr lang="en-US" sz="2400" dirty="0">
                <a:solidFill>
                  <a:schemeClr val="tx1"/>
                </a:solidFill>
              </a:rPr>
              <a:t>to be able to view a contract so that I can be assured it is a legitimate transaction.</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ensure that the contract for the property is legitimate and have a clear outline on what is agreed </a:t>
            </a:r>
            <a:r>
              <a:rPr lang="en-AU" sz="2000" dirty="0" smtClean="0">
                <a:solidFill>
                  <a:schemeClr val="tx1"/>
                </a:solidFill>
              </a:rPr>
              <a:t>upon</a:t>
            </a:r>
          </a:p>
          <a:p>
            <a:pPr marL="179388" indent="-179388">
              <a:buFont typeface="Arial" pitchFamily="34" charset="0"/>
              <a:buChar char="•"/>
            </a:pPr>
            <a:r>
              <a:rPr lang="en-AU" sz="2000" dirty="0" smtClean="0">
                <a:solidFill>
                  <a:schemeClr val="tx1"/>
                </a:solidFill>
              </a:rPr>
              <a:t>The contact can only be viewed by the interacting parties and employees (for privacy concerns)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6243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list of inspection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a:t>
            </a:r>
            <a:r>
              <a:rPr lang="en-US" sz="2400" dirty="0" smtClean="0">
                <a:solidFill>
                  <a:schemeClr val="tx1"/>
                </a:solidFill>
              </a:rPr>
              <a:t>owner, employee and owner, </a:t>
            </a:r>
            <a:r>
              <a:rPr lang="en-US" sz="2400" dirty="0">
                <a:solidFill>
                  <a:schemeClr val="tx1"/>
                </a:solidFill>
              </a:rPr>
              <a:t>I want to be able to view </a:t>
            </a:r>
            <a:r>
              <a:rPr lang="en-US" sz="2400" dirty="0" smtClean="0">
                <a:solidFill>
                  <a:schemeClr val="tx1"/>
                </a:solidFill>
              </a:rPr>
              <a:t>a </a:t>
            </a:r>
            <a:r>
              <a:rPr lang="en-US" sz="2400" dirty="0">
                <a:solidFill>
                  <a:schemeClr val="tx1"/>
                </a:solidFill>
              </a:rPr>
              <a:t>list of </a:t>
            </a:r>
            <a:r>
              <a:rPr lang="en-US" sz="2400" dirty="0" smtClean="0">
                <a:solidFill>
                  <a:schemeClr val="tx1"/>
                </a:solidFill>
              </a:rPr>
              <a:t>inspections, </a:t>
            </a:r>
            <a:r>
              <a:rPr lang="en-US" sz="2400" dirty="0">
                <a:solidFill>
                  <a:schemeClr val="tx1"/>
                </a:solidFill>
              </a:rPr>
              <a:t>so that I can know the details of </a:t>
            </a:r>
            <a:r>
              <a:rPr lang="en-US" sz="2400" dirty="0" smtClean="0">
                <a:solidFill>
                  <a:schemeClr val="tx1"/>
                </a:solidFill>
              </a:rPr>
              <a:t>the inspection/s </a:t>
            </a:r>
            <a:r>
              <a:rPr lang="en-US" sz="2400" dirty="0">
                <a:solidFill>
                  <a:schemeClr val="tx1"/>
                </a:solidFill>
              </a:rPr>
              <a:t>such as time and date</a:t>
            </a:r>
            <a:r>
              <a:rPr lang="en-US" sz="2400" dirty="0" smtClean="0">
                <a:solidFill>
                  <a:schemeClr val="tx1"/>
                </a:solidFill>
              </a:rPr>
              <a:t>.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function to view inspection </a:t>
            </a:r>
            <a:r>
              <a:rPr lang="en-AU" sz="2000" dirty="0" smtClean="0">
                <a:solidFill>
                  <a:schemeClr val="tx1"/>
                </a:solidFill>
              </a:rPr>
              <a:t>list</a:t>
            </a:r>
          </a:p>
          <a:p>
            <a:pPr marL="179388" indent="-179388">
              <a:buFont typeface="Arial" pitchFamily="34" charset="0"/>
              <a:buChar char="•"/>
            </a:pPr>
            <a:r>
              <a:rPr lang="en-AU" sz="2000" dirty="0" smtClean="0">
                <a:solidFill>
                  <a:schemeClr val="tx1"/>
                </a:solidFill>
              </a:rPr>
              <a:t>List can only be seen by the property owner, employee and owner</a:t>
            </a:r>
          </a:p>
          <a:p>
            <a:pPr marL="179388" indent="-179388">
              <a:buFont typeface="Arial" pitchFamily="34" charset="0"/>
              <a:buChar char="•"/>
            </a:pPr>
            <a:r>
              <a:rPr lang="en-AU" sz="2000" dirty="0">
                <a:solidFill>
                  <a:schemeClr val="tx1"/>
                </a:solidFill>
              </a:rPr>
              <a:t>Populate a list of inspections</a:t>
            </a: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p:txBody>
      </p:sp>
    </p:spTree>
    <p:extLst>
      <p:ext uri="{BB962C8B-B14F-4D97-AF65-F5344CB8AC3E}">
        <p14:creationId xmlns:p14="http://schemas.microsoft.com/office/powerpoint/2010/main" val="4986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Able to verify seller’s properties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employee, I want to be able to verify seller’s properties, so that </a:t>
            </a:r>
            <a:r>
              <a:rPr lang="en-US" sz="2400" dirty="0" smtClean="0">
                <a:solidFill>
                  <a:schemeClr val="tx1"/>
                </a:solidFill>
              </a:rPr>
              <a:t>I am </a:t>
            </a:r>
            <a:r>
              <a:rPr lang="en-US" sz="2400" dirty="0">
                <a:solidFill>
                  <a:schemeClr val="tx1"/>
                </a:solidFill>
              </a:rPr>
              <a:t>able to ensure the property that is attempting to be put on the market is </a:t>
            </a:r>
            <a:r>
              <a:rPr lang="en-US" sz="2400" dirty="0" smtClean="0">
                <a:solidFill>
                  <a:schemeClr val="tx1"/>
                </a:solidFill>
              </a:rPr>
              <a:t>legitimate.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a:t>
            </a:r>
            <a:r>
              <a:rPr lang="en-AU" sz="2000" dirty="0">
                <a:solidFill>
                  <a:schemeClr val="tx1"/>
                </a:solidFill>
              </a:rPr>
              <a:t>verify function for property </a:t>
            </a:r>
            <a:r>
              <a:rPr lang="en-AU" sz="2000" dirty="0" smtClean="0">
                <a:solidFill>
                  <a:schemeClr val="tx1"/>
                </a:solidFill>
              </a:rPr>
              <a:t>verification</a:t>
            </a:r>
          </a:p>
          <a:p>
            <a:pPr marL="179388" indent="-179388">
              <a:buFont typeface="Arial" pitchFamily="34" charset="0"/>
              <a:buChar char="•"/>
            </a:pPr>
            <a:r>
              <a:rPr lang="en-AU" sz="2000" dirty="0" smtClean="0">
                <a:solidFill>
                  <a:schemeClr val="tx1"/>
                </a:solidFill>
              </a:rPr>
              <a:t>The property can be confirmed as legitimate via Google Maps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Some Google Maps areas have not been updated in some time and can lead to discrepancies </a:t>
            </a:r>
            <a:endParaRPr lang="en-AU" sz="2000" dirty="0">
              <a:solidFill>
                <a:schemeClr val="tx1"/>
              </a:solidFill>
            </a:endParaRPr>
          </a:p>
        </p:txBody>
      </p:sp>
    </p:spTree>
    <p:extLst>
      <p:ext uri="{BB962C8B-B14F-4D97-AF65-F5344CB8AC3E}">
        <p14:creationId xmlns:p14="http://schemas.microsoft.com/office/powerpoint/2010/main" val="201597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Update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t>
            </a:r>
            <a:r>
              <a:rPr lang="en-US" sz="2400" dirty="0" smtClean="0">
                <a:solidFill>
                  <a:schemeClr val="tx1"/>
                </a:solidFill>
              </a:rPr>
              <a:t>a property owner, </a:t>
            </a:r>
            <a:r>
              <a:rPr lang="en-US" sz="2400" dirty="0">
                <a:solidFill>
                  <a:schemeClr val="tx1"/>
                </a:solidFill>
              </a:rPr>
              <a:t>I want to be able to update the details of my existing properties, so that I can provide the latest information for customers.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 function to update details of existing </a:t>
            </a:r>
            <a:r>
              <a:rPr lang="en-AU" sz="2000" dirty="0" smtClean="0">
                <a:solidFill>
                  <a:schemeClr val="tx1"/>
                </a:solidFill>
              </a:rPr>
              <a:t>properties</a:t>
            </a:r>
          </a:p>
          <a:p>
            <a:pPr marL="179388" indent="-179388">
              <a:buFont typeface="Arial" pitchFamily="34" charset="0"/>
              <a:buChar char="•"/>
            </a:pPr>
            <a:r>
              <a:rPr lang="en-AU" sz="2000" dirty="0" smtClean="0">
                <a:solidFill>
                  <a:schemeClr val="tx1"/>
                </a:solidFill>
              </a:rPr>
              <a:t>User has </a:t>
            </a:r>
            <a:r>
              <a:rPr lang="en-AU" sz="2000" dirty="0">
                <a:solidFill>
                  <a:schemeClr val="tx1"/>
                </a:solidFill>
              </a:rPr>
              <a:t>to log in using property owner account to update property </a:t>
            </a:r>
            <a:r>
              <a:rPr lang="en-AU" sz="2000" dirty="0" smtClean="0">
                <a:solidFill>
                  <a:schemeClr val="tx1"/>
                </a:solidFill>
              </a:rPr>
              <a:t>details.</a:t>
            </a:r>
          </a:p>
          <a:p>
            <a:pPr marL="179388" indent="-179388">
              <a:buFont typeface="Arial" pitchFamily="34" charset="0"/>
              <a:buChar char="•"/>
            </a:pPr>
            <a:r>
              <a:rPr lang="en-AU" sz="2000" dirty="0" smtClean="0">
                <a:solidFill>
                  <a:schemeClr val="tx1"/>
                </a:solidFill>
              </a:rPr>
              <a:t>The </a:t>
            </a:r>
            <a:r>
              <a:rPr lang="en-AU" sz="2000" dirty="0">
                <a:solidFill>
                  <a:schemeClr val="tx1"/>
                </a:solidFill>
              </a:rPr>
              <a:t>website will show the updated details once the update form is saved</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The property owner account can only update their own properties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p:txBody>
      </p:sp>
    </p:spTree>
    <p:extLst>
      <p:ext uri="{BB962C8B-B14F-4D97-AF65-F5344CB8AC3E}">
        <p14:creationId xmlns:p14="http://schemas.microsoft.com/office/powerpoint/2010/main" val="19076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t>
            </a:r>
            <a:r>
              <a:rPr lang="en-US" sz="2400" dirty="0" smtClean="0">
                <a:solidFill>
                  <a:schemeClr val="tx1"/>
                </a:solidFill>
              </a:rPr>
              <a:t>a user </a:t>
            </a:r>
            <a:r>
              <a:rPr lang="en-US" sz="2400" dirty="0">
                <a:solidFill>
                  <a:schemeClr val="tx1"/>
                </a:solidFill>
              </a:rPr>
              <a:t>I want to be able to view properties so that I can see further details of the property.</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view further information or details about the property such as price, location, features, size and contact details</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owners, employees and company owner has permissions for this</a:t>
            </a:r>
            <a:endParaRPr lang="en-AU" sz="2000" dirty="0">
              <a:solidFill>
                <a:schemeClr val="tx1"/>
              </a:solidFill>
            </a:endParaRPr>
          </a:p>
        </p:txBody>
      </p:sp>
    </p:spTree>
    <p:extLst>
      <p:ext uri="{BB962C8B-B14F-4D97-AF65-F5344CB8AC3E}">
        <p14:creationId xmlns:p14="http://schemas.microsoft.com/office/powerpoint/2010/main" val="77660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the property owner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employee, I want to be able to view the property owner details, so that I am able to contact the owner and check their details</a:t>
            </a:r>
            <a:r>
              <a:rPr lang="en-US" sz="2400" dirty="0" smtClean="0">
                <a:solidFill>
                  <a:schemeClr val="tx1"/>
                </a:solidFill>
              </a:rPr>
              <a:t>.</a:t>
            </a:r>
            <a:endParaRPr lang="en-US"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t>
            </a:r>
            <a:r>
              <a:rPr lang="en-AU" sz="2000" dirty="0" smtClean="0">
                <a:solidFill>
                  <a:schemeClr val="tx1"/>
                </a:solidFill>
              </a:rPr>
              <a:t>opulate </a:t>
            </a:r>
            <a:r>
              <a:rPr lang="en-AU" sz="2000" dirty="0">
                <a:solidFill>
                  <a:schemeClr val="tx1"/>
                </a:solidFill>
              </a:rPr>
              <a:t>a list of property owners and view one by one</a:t>
            </a:r>
            <a:r>
              <a:rPr lang="en-AU" sz="2000" dirty="0" smtClean="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Property owners, </a:t>
            </a:r>
            <a:r>
              <a:rPr lang="en-AU" sz="2000" dirty="0" smtClean="0">
                <a:solidFill>
                  <a:schemeClr val="tx1"/>
                </a:solidFill>
              </a:rPr>
              <a:t>employees, </a:t>
            </a:r>
            <a:r>
              <a:rPr lang="en-AU" sz="2000" dirty="0">
                <a:solidFill>
                  <a:schemeClr val="tx1"/>
                </a:solidFill>
              </a:rPr>
              <a:t>company owner </a:t>
            </a:r>
            <a:r>
              <a:rPr lang="en-AU" sz="2000" dirty="0" smtClean="0">
                <a:solidFill>
                  <a:schemeClr val="tx1"/>
                </a:solidFill>
              </a:rPr>
              <a:t>and customers have </a:t>
            </a:r>
            <a:r>
              <a:rPr lang="en-AU" sz="2000" dirty="0">
                <a:solidFill>
                  <a:schemeClr val="tx1"/>
                </a:solidFill>
              </a:rPr>
              <a:t>permissions for </a:t>
            </a:r>
            <a:r>
              <a:rPr lang="en-AU" sz="2000" dirty="0" smtClean="0">
                <a:solidFill>
                  <a:schemeClr val="tx1"/>
                </a:solidFill>
              </a:rPr>
              <a:t>this</a:t>
            </a:r>
          </a:p>
          <a:p>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3850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Receive draft/signed contact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receive a draft of the contract via email, so that I can check the details of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function to receive draft of contract, in order to check on the details of </a:t>
            </a:r>
            <a:r>
              <a:rPr lang="en-AU" sz="2000" dirty="0" smtClean="0">
                <a:solidFill>
                  <a:schemeClr val="tx1"/>
                </a:solidFill>
              </a:rPr>
              <a:t>contract</a:t>
            </a:r>
          </a:p>
          <a:p>
            <a:pPr marL="179388" indent="-179388">
              <a:buFont typeface="Arial" pitchFamily="34" charset="0"/>
              <a:buChar char="•"/>
            </a:pPr>
            <a:r>
              <a:rPr lang="en-AU" sz="2000" dirty="0" smtClean="0">
                <a:solidFill>
                  <a:schemeClr val="tx1"/>
                </a:solidFill>
              </a:rPr>
              <a:t>Embedded email functionality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7559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1759</Words>
  <Application>Microsoft Macintosh PowerPoint</Application>
  <PresentationFormat>A4 Paper (210x297 mm)</PresentationFormat>
  <Paragraphs>208</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Microsoft Office User</cp:lastModifiedBy>
  <cp:revision>38</cp:revision>
  <dcterms:created xsi:type="dcterms:W3CDTF">2011-08-10T11:51:47Z</dcterms:created>
  <dcterms:modified xsi:type="dcterms:W3CDTF">2017-03-29T03:43:04Z</dcterms:modified>
</cp:coreProperties>
</file>