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4DC5-C5DC-44C8-AD41-146CEDFAB353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B103-8F3E-4666-A45B-CF4AB5152C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81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4DC5-C5DC-44C8-AD41-146CEDFAB353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B103-8F3E-4666-A45B-CF4AB5152C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25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4DC5-C5DC-44C8-AD41-146CEDFAB353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B103-8F3E-4666-A45B-CF4AB5152C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26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4DC5-C5DC-44C8-AD41-146CEDFAB353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B103-8F3E-4666-A45B-CF4AB5152C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1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4DC5-C5DC-44C8-AD41-146CEDFAB353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B103-8F3E-4666-A45B-CF4AB5152C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55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4DC5-C5DC-44C8-AD41-146CEDFAB353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B103-8F3E-4666-A45B-CF4AB5152C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77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4DC5-C5DC-44C8-AD41-146CEDFAB353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B103-8F3E-4666-A45B-CF4AB5152C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20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4DC5-C5DC-44C8-AD41-146CEDFAB353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B103-8F3E-4666-A45B-CF4AB5152C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16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4DC5-C5DC-44C8-AD41-146CEDFAB353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B103-8F3E-4666-A45B-CF4AB5152C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00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4DC5-C5DC-44C8-AD41-146CEDFAB353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B103-8F3E-4666-A45B-CF4AB5152C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92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4DC5-C5DC-44C8-AD41-146CEDFAB353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B103-8F3E-4666-A45B-CF4AB5152C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44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B4DC5-C5DC-44C8-AD41-146CEDFAB353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B103-8F3E-4666-A45B-CF4AB5152C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53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kumimoji="1" lang="ja-JP" altLang="en-US" sz="4400" b="1" dirty="0" smtClean="0"/>
              <a:t>クラウドコンピューティング</a:t>
            </a:r>
            <a:r>
              <a:rPr kumimoji="1" lang="en-US" altLang="ja-JP" sz="4400" b="1" dirty="0" smtClean="0"/>
              <a:t>A</a:t>
            </a:r>
            <a:br>
              <a:rPr kumimoji="1" lang="en-US" altLang="ja-JP" sz="4400" b="1" dirty="0" smtClean="0"/>
            </a:br>
            <a:r>
              <a:rPr lang="ja-JP" altLang="en-US" sz="4400" b="1" dirty="0" smtClean="0"/>
              <a:t>第１回</a:t>
            </a:r>
            <a:r>
              <a:rPr lang="en-US" altLang="ja-JP" sz="4400" b="1" dirty="0" smtClean="0"/>
              <a:t/>
            </a:r>
            <a:br>
              <a:rPr lang="en-US" altLang="ja-JP" sz="4400" b="1" dirty="0" smtClean="0"/>
            </a:br>
            <a:r>
              <a:rPr lang="ja-JP" altLang="en-US" sz="4400" b="1" dirty="0"/>
              <a:t>実習</a:t>
            </a:r>
            <a:r>
              <a:rPr lang="ja-JP" altLang="en-US" sz="4400" b="1" dirty="0" smtClean="0"/>
              <a:t>課題２</a:t>
            </a:r>
            <a:r>
              <a:rPr lang="ja-JP" altLang="en-US" sz="4400" b="1" dirty="0" smtClean="0"/>
              <a:t>　仕様</a:t>
            </a:r>
            <a:endParaRPr kumimoji="1" lang="ja-JP" altLang="en-US" sz="4400" b="1" dirty="0"/>
          </a:p>
        </p:txBody>
      </p:sp>
      <p:sp>
        <p:nvSpPr>
          <p:cNvPr id="5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en-US" altLang="ja-JP" dirty="0" smtClean="0"/>
              <a:t>AI</a:t>
            </a:r>
            <a:r>
              <a:rPr kumimoji="1" lang="ja-JP" altLang="en-US" dirty="0" smtClean="0"/>
              <a:t>クラウド開発</a:t>
            </a:r>
            <a:endParaRPr kumimoji="1" lang="en-US" altLang="ja-JP" dirty="0" smtClean="0"/>
          </a:p>
          <a:p>
            <a:r>
              <a:rPr lang="en-US" altLang="ja-JP" dirty="0"/>
              <a:t>Amazon </a:t>
            </a:r>
            <a:r>
              <a:rPr lang="ja-JP" altLang="en-US" dirty="0"/>
              <a:t>機械</a:t>
            </a:r>
            <a:r>
              <a:rPr lang="ja-JP" altLang="en-US" dirty="0" smtClean="0"/>
              <a:t>学習サービス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を使用したシステムの開発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51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実習課題２　仕様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b="1" dirty="0" smtClean="0"/>
              <a:t>キーボード</a:t>
            </a:r>
            <a:r>
              <a:rPr lang="ja-JP" altLang="en-US" b="1" dirty="0"/>
              <a:t>から入力されたテキストを音声合成することができる。</a:t>
            </a:r>
          </a:p>
          <a:p>
            <a:r>
              <a:rPr lang="ja-JP" altLang="en-US" b="1" dirty="0" smtClean="0"/>
              <a:t>キーボード</a:t>
            </a:r>
            <a:r>
              <a:rPr lang="ja-JP" altLang="en-US" b="1" dirty="0"/>
              <a:t>から入力するテキストは</a:t>
            </a:r>
            <a:r>
              <a:rPr lang="en-US" altLang="ja-JP" b="1" dirty="0"/>
              <a:t>'###'</a:t>
            </a:r>
            <a:r>
              <a:rPr lang="ja-JP" altLang="en-US" b="1" dirty="0"/>
              <a:t>文字列が入力されたら終了する。</a:t>
            </a:r>
          </a:p>
          <a:p>
            <a:r>
              <a:rPr lang="ja-JP" altLang="en-US" b="1" dirty="0" smtClean="0"/>
              <a:t>音声</a:t>
            </a:r>
            <a:r>
              <a:rPr lang="ja-JP" altLang="en-US" b="1" dirty="0"/>
              <a:t>合成の音声</a:t>
            </a:r>
            <a:r>
              <a:rPr lang="en-US" altLang="ja-JP" b="1" dirty="0"/>
              <a:t>ID</a:t>
            </a:r>
            <a:r>
              <a:rPr lang="ja-JP" altLang="en-US" b="1" dirty="0"/>
              <a:t>をキーボードから入力することができる。</a:t>
            </a:r>
          </a:p>
          <a:p>
            <a:r>
              <a:rPr lang="ja-JP" altLang="en-US" b="1" dirty="0" smtClean="0"/>
              <a:t>レキシコン</a:t>
            </a:r>
            <a:r>
              <a:rPr lang="ja-JP" altLang="en-US" b="1" dirty="0"/>
              <a:t>を使用することができ</a:t>
            </a:r>
          </a:p>
          <a:p>
            <a:pPr marL="0" indent="0">
              <a:buNone/>
            </a:pPr>
            <a:r>
              <a:rPr lang="ja-JP" altLang="en-US" b="1" dirty="0"/>
              <a:t>　　</a:t>
            </a:r>
            <a:r>
              <a:rPr lang="en-US" altLang="ja-JP" b="1" dirty="0"/>
              <a:t>TIC</a:t>
            </a:r>
            <a:r>
              <a:rPr lang="ja-JP" altLang="en-US" b="1" dirty="0"/>
              <a:t>　⇒　東京情報クリエイター工学院専門学校</a:t>
            </a:r>
          </a:p>
          <a:p>
            <a:pPr marL="0" indent="0">
              <a:buNone/>
            </a:pPr>
            <a:r>
              <a:rPr lang="ja-JP" altLang="en-US" b="1" dirty="0"/>
              <a:t>　とする。</a:t>
            </a:r>
          </a:p>
          <a:p>
            <a:r>
              <a:rPr lang="ja-JP" altLang="en-US" b="1" dirty="0" smtClean="0"/>
              <a:t>レキシコン</a:t>
            </a:r>
            <a:r>
              <a:rPr lang="ja-JP" altLang="en-US" b="1" dirty="0"/>
              <a:t>のファイル名は、</a:t>
            </a:r>
            <a:r>
              <a:rPr lang="en-US" altLang="ja-JP" b="1" dirty="0" err="1"/>
              <a:t>tic_lexicon.pls</a:t>
            </a:r>
            <a:r>
              <a:rPr lang="en-US" altLang="ja-JP" b="1" dirty="0"/>
              <a:t> </a:t>
            </a:r>
            <a:r>
              <a:rPr lang="ja-JP" altLang="en-US" b="1" dirty="0"/>
              <a:t>とし、レキシコン登録名は、</a:t>
            </a:r>
            <a:r>
              <a:rPr lang="en-US" altLang="ja-JP" b="1" dirty="0" err="1"/>
              <a:t>TICLexicon</a:t>
            </a:r>
            <a:r>
              <a:rPr lang="en-US" altLang="ja-JP" b="1" dirty="0"/>
              <a:t> </a:t>
            </a:r>
            <a:r>
              <a:rPr lang="ja-JP" altLang="en-US" b="1" dirty="0"/>
              <a:t>とする。</a:t>
            </a:r>
          </a:p>
          <a:p>
            <a:r>
              <a:rPr lang="en-US" altLang="ja-JP" b="1" dirty="0" smtClean="0"/>
              <a:t>UI</a:t>
            </a:r>
            <a:r>
              <a:rPr lang="ja-JP" altLang="en-US" b="1" dirty="0"/>
              <a:t>は</a:t>
            </a:r>
            <a:r>
              <a:rPr lang="en-US" altLang="ja-JP" b="1" dirty="0"/>
              <a:t>CUI</a:t>
            </a:r>
            <a:r>
              <a:rPr lang="ja-JP" altLang="en-US" b="1" dirty="0"/>
              <a:t>とする。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397939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5258E38DB6B2B448B0556B184EB0FD8" ma:contentTypeVersion="10" ma:contentTypeDescription="新しいドキュメントを作成します。" ma:contentTypeScope="" ma:versionID="177d8aef74e974d094a6e22a052ece8a">
  <xsd:schema xmlns:xsd="http://www.w3.org/2001/XMLSchema" xmlns:xs="http://www.w3.org/2001/XMLSchema" xmlns:p="http://schemas.microsoft.com/office/2006/metadata/properties" xmlns:ns2="af5512dc-8d60-427c-b6a9-7319ea80f64e" xmlns:ns3="2ed984bd-7eaf-47af-b4ad-07a71b97aa2f" targetNamespace="http://schemas.microsoft.com/office/2006/metadata/properties" ma:root="true" ma:fieldsID="b875c26f7e19b7d6ce4d2c3b3d6a1de3" ns2:_="" ns3:_="">
    <xsd:import namespace="af5512dc-8d60-427c-b6a9-7319ea80f64e"/>
    <xsd:import namespace="2ed984bd-7eaf-47af-b4ad-07a71b97aa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5512dc-8d60-427c-b6a9-7319ea80f6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d984bd-7eaf-47af-b4ad-07a71b97aa2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23258F-2D4F-40A7-90FB-AB206C670D76}"/>
</file>

<file path=customXml/itemProps2.xml><?xml version="1.0" encoding="utf-8"?>
<ds:datastoreItem xmlns:ds="http://schemas.openxmlformats.org/officeDocument/2006/customXml" ds:itemID="{5719D3A4-A141-47EF-AB17-9A54A5A1EBE5}"/>
</file>

<file path=customXml/itemProps3.xml><?xml version="1.0" encoding="utf-8"?>
<ds:datastoreItem xmlns:ds="http://schemas.openxmlformats.org/officeDocument/2006/customXml" ds:itemID="{DFF2E3C7-39B8-4A6E-841D-43263B35D463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ワイド画面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クラウドコンピューティングA 第１回 実習課題２　仕様</vt:lpstr>
      <vt:lpstr>実習課題２　仕様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クラウドコンピューティングA 第１回 実習課題２　仕様</dc:title>
  <dc:creator>武田 陽一郎</dc:creator>
  <cp:lastModifiedBy>武田 陽一郎</cp:lastModifiedBy>
  <cp:revision>1</cp:revision>
  <dcterms:created xsi:type="dcterms:W3CDTF">2022-04-20T02:13:00Z</dcterms:created>
  <dcterms:modified xsi:type="dcterms:W3CDTF">2022-04-20T02:13:21Z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0x01010015258E38DB6B2B448B0556B184EB0FD8</vt:lpwstr>
  </property>
</Properties>
</file>