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0" d="100"/>
          <a:sy n="80" d="100"/>
        </p:scale>
        <p:origin x="1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34B749B-645E-42B3-936C-DED29355BB35}" type="datetimeFigureOut">
              <a:rPr kumimoji="1" lang="ja-JP" altLang="en-US" smtClean="0"/>
              <a:t>2022/5/18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294F792-7B8D-4C4B-94A7-A56670BBC41A}" type="slidenum">
              <a:rPr kumimoji="1" lang="ja-JP" altLang="en-US" smtClean="0"/>
              <a:t>‹#›</a:t>
            </a:fld>
            <a:endParaRPr kumimoji="1" lang="ja-JP" altLang="en-US"/>
          </a:p>
        </p:txBody>
      </p:sp>
    </p:spTree>
    <p:extLst>
      <p:ext uri="{BB962C8B-B14F-4D97-AF65-F5344CB8AC3E}">
        <p14:creationId xmlns:p14="http://schemas.microsoft.com/office/powerpoint/2010/main" val="2979382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34B749B-645E-42B3-936C-DED29355BB35}" type="datetimeFigureOut">
              <a:rPr kumimoji="1" lang="ja-JP" altLang="en-US" smtClean="0"/>
              <a:t>2022/5/18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294F792-7B8D-4C4B-94A7-A56670BBC41A}" type="slidenum">
              <a:rPr kumimoji="1" lang="ja-JP" altLang="en-US" smtClean="0"/>
              <a:t>‹#›</a:t>
            </a:fld>
            <a:endParaRPr kumimoji="1" lang="ja-JP" altLang="en-US"/>
          </a:p>
        </p:txBody>
      </p:sp>
    </p:spTree>
    <p:extLst>
      <p:ext uri="{BB962C8B-B14F-4D97-AF65-F5344CB8AC3E}">
        <p14:creationId xmlns:p14="http://schemas.microsoft.com/office/powerpoint/2010/main" val="2026123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34B749B-645E-42B3-936C-DED29355BB35}" type="datetimeFigureOut">
              <a:rPr kumimoji="1" lang="ja-JP" altLang="en-US" smtClean="0"/>
              <a:t>2022/5/18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294F792-7B8D-4C4B-94A7-A56670BBC41A}" type="slidenum">
              <a:rPr kumimoji="1" lang="ja-JP" altLang="en-US" smtClean="0"/>
              <a:t>‹#›</a:t>
            </a:fld>
            <a:endParaRPr kumimoji="1" lang="ja-JP" altLang="en-US"/>
          </a:p>
        </p:txBody>
      </p:sp>
    </p:spTree>
    <p:extLst>
      <p:ext uri="{BB962C8B-B14F-4D97-AF65-F5344CB8AC3E}">
        <p14:creationId xmlns:p14="http://schemas.microsoft.com/office/powerpoint/2010/main" val="2795780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34B749B-645E-42B3-936C-DED29355BB35}" type="datetimeFigureOut">
              <a:rPr kumimoji="1" lang="ja-JP" altLang="en-US" smtClean="0"/>
              <a:t>2022/5/18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294F792-7B8D-4C4B-94A7-A56670BBC41A}" type="slidenum">
              <a:rPr kumimoji="1" lang="ja-JP" altLang="en-US" smtClean="0"/>
              <a:t>‹#›</a:t>
            </a:fld>
            <a:endParaRPr kumimoji="1" lang="ja-JP" altLang="en-US"/>
          </a:p>
        </p:txBody>
      </p:sp>
    </p:spTree>
    <p:extLst>
      <p:ext uri="{BB962C8B-B14F-4D97-AF65-F5344CB8AC3E}">
        <p14:creationId xmlns:p14="http://schemas.microsoft.com/office/powerpoint/2010/main" val="2649225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34B749B-645E-42B3-936C-DED29355BB35}" type="datetimeFigureOut">
              <a:rPr kumimoji="1" lang="ja-JP" altLang="en-US" smtClean="0"/>
              <a:t>2022/5/18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294F792-7B8D-4C4B-94A7-A56670BBC41A}" type="slidenum">
              <a:rPr kumimoji="1" lang="ja-JP" altLang="en-US" smtClean="0"/>
              <a:t>‹#›</a:t>
            </a:fld>
            <a:endParaRPr kumimoji="1" lang="ja-JP" altLang="en-US"/>
          </a:p>
        </p:txBody>
      </p:sp>
    </p:spTree>
    <p:extLst>
      <p:ext uri="{BB962C8B-B14F-4D97-AF65-F5344CB8AC3E}">
        <p14:creationId xmlns:p14="http://schemas.microsoft.com/office/powerpoint/2010/main" val="919862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34B749B-645E-42B3-936C-DED29355BB35}" type="datetimeFigureOut">
              <a:rPr kumimoji="1" lang="ja-JP" altLang="en-US" smtClean="0"/>
              <a:t>2022/5/18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294F792-7B8D-4C4B-94A7-A56670BBC41A}" type="slidenum">
              <a:rPr kumimoji="1" lang="ja-JP" altLang="en-US" smtClean="0"/>
              <a:t>‹#›</a:t>
            </a:fld>
            <a:endParaRPr kumimoji="1" lang="ja-JP" altLang="en-US"/>
          </a:p>
        </p:txBody>
      </p:sp>
    </p:spTree>
    <p:extLst>
      <p:ext uri="{BB962C8B-B14F-4D97-AF65-F5344CB8AC3E}">
        <p14:creationId xmlns:p14="http://schemas.microsoft.com/office/powerpoint/2010/main" val="285316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34B749B-645E-42B3-936C-DED29355BB35}" type="datetimeFigureOut">
              <a:rPr kumimoji="1" lang="ja-JP" altLang="en-US" smtClean="0"/>
              <a:t>2022/5/18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294F792-7B8D-4C4B-94A7-A56670BBC41A}" type="slidenum">
              <a:rPr kumimoji="1" lang="ja-JP" altLang="en-US" smtClean="0"/>
              <a:t>‹#›</a:t>
            </a:fld>
            <a:endParaRPr kumimoji="1" lang="ja-JP" altLang="en-US"/>
          </a:p>
        </p:txBody>
      </p:sp>
    </p:spTree>
    <p:extLst>
      <p:ext uri="{BB962C8B-B14F-4D97-AF65-F5344CB8AC3E}">
        <p14:creationId xmlns:p14="http://schemas.microsoft.com/office/powerpoint/2010/main" val="2275252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34B749B-645E-42B3-936C-DED29355BB35}" type="datetimeFigureOut">
              <a:rPr kumimoji="1" lang="ja-JP" altLang="en-US" smtClean="0"/>
              <a:t>2022/5/18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294F792-7B8D-4C4B-94A7-A56670BBC41A}" type="slidenum">
              <a:rPr kumimoji="1" lang="ja-JP" altLang="en-US" smtClean="0"/>
              <a:t>‹#›</a:t>
            </a:fld>
            <a:endParaRPr kumimoji="1" lang="ja-JP" altLang="en-US"/>
          </a:p>
        </p:txBody>
      </p:sp>
    </p:spTree>
    <p:extLst>
      <p:ext uri="{BB962C8B-B14F-4D97-AF65-F5344CB8AC3E}">
        <p14:creationId xmlns:p14="http://schemas.microsoft.com/office/powerpoint/2010/main" val="2966091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34B749B-645E-42B3-936C-DED29355BB35}" type="datetimeFigureOut">
              <a:rPr kumimoji="1" lang="ja-JP" altLang="en-US" smtClean="0"/>
              <a:t>2022/5/18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294F792-7B8D-4C4B-94A7-A56670BBC41A}" type="slidenum">
              <a:rPr kumimoji="1" lang="ja-JP" altLang="en-US" smtClean="0"/>
              <a:t>‹#›</a:t>
            </a:fld>
            <a:endParaRPr kumimoji="1" lang="ja-JP" altLang="en-US"/>
          </a:p>
        </p:txBody>
      </p:sp>
    </p:spTree>
    <p:extLst>
      <p:ext uri="{BB962C8B-B14F-4D97-AF65-F5344CB8AC3E}">
        <p14:creationId xmlns:p14="http://schemas.microsoft.com/office/powerpoint/2010/main" val="307554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34B749B-645E-42B3-936C-DED29355BB35}" type="datetimeFigureOut">
              <a:rPr kumimoji="1" lang="ja-JP" altLang="en-US" smtClean="0"/>
              <a:t>2022/5/18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294F792-7B8D-4C4B-94A7-A56670BBC41A}" type="slidenum">
              <a:rPr kumimoji="1" lang="ja-JP" altLang="en-US" smtClean="0"/>
              <a:t>‹#›</a:t>
            </a:fld>
            <a:endParaRPr kumimoji="1" lang="ja-JP" altLang="en-US"/>
          </a:p>
        </p:txBody>
      </p:sp>
    </p:spTree>
    <p:extLst>
      <p:ext uri="{BB962C8B-B14F-4D97-AF65-F5344CB8AC3E}">
        <p14:creationId xmlns:p14="http://schemas.microsoft.com/office/powerpoint/2010/main" val="3439187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34B749B-645E-42B3-936C-DED29355BB35}" type="datetimeFigureOut">
              <a:rPr kumimoji="1" lang="ja-JP" altLang="en-US" smtClean="0"/>
              <a:t>2022/5/18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294F792-7B8D-4C4B-94A7-A56670BBC41A}" type="slidenum">
              <a:rPr kumimoji="1" lang="ja-JP" altLang="en-US" smtClean="0"/>
              <a:t>‹#›</a:t>
            </a:fld>
            <a:endParaRPr kumimoji="1" lang="ja-JP" altLang="en-US"/>
          </a:p>
        </p:txBody>
      </p:sp>
    </p:spTree>
    <p:extLst>
      <p:ext uri="{BB962C8B-B14F-4D97-AF65-F5344CB8AC3E}">
        <p14:creationId xmlns:p14="http://schemas.microsoft.com/office/powerpoint/2010/main" val="3114591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4B749B-645E-42B3-936C-DED29355BB35}" type="datetimeFigureOut">
              <a:rPr kumimoji="1" lang="ja-JP" altLang="en-US" smtClean="0"/>
              <a:t>2022/5/18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94F792-7B8D-4C4B-94A7-A56670BBC41A}" type="slidenum">
              <a:rPr kumimoji="1" lang="ja-JP" altLang="en-US" smtClean="0"/>
              <a:t>‹#›</a:t>
            </a:fld>
            <a:endParaRPr kumimoji="1" lang="ja-JP" altLang="en-US"/>
          </a:p>
        </p:txBody>
      </p:sp>
    </p:spTree>
    <p:extLst>
      <p:ext uri="{BB962C8B-B14F-4D97-AF65-F5344CB8AC3E}">
        <p14:creationId xmlns:p14="http://schemas.microsoft.com/office/powerpoint/2010/main" val="4271105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note.nkmk.me/pillow/" TargetMode="External"/><Relationship Id="rId2" Type="http://schemas.openxmlformats.org/officeDocument/2006/relationships/hyperlink" Target="https://pillow.readthedocs.io/en/stable/"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ctrTitle"/>
          </p:nvPr>
        </p:nvSpPr>
        <p:spPr>
          <a:xfrm>
            <a:off x="1524000" y="1122363"/>
            <a:ext cx="9144000" cy="2387600"/>
          </a:xfrm>
        </p:spPr>
        <p:txBody>
          <a:bodyPr>
            <a:normAutofit/>
          </a:bodyPr>
          <a:lstStyle/>
          <a:p>
            <a:r>
              <a:rPr lang="ja-JP" altLang="en-US" sz="4800" b="1"/>
              <a:t>実習科目</a:t>
            </a:r>
            <a:r>
              <a:rPr lang="ja-JP" altLang="en-US" sz="4800" b="1" smtClean="0"/>
              <a:t>研修</a:t>
            </a:r>
            <a:r>
              <a:rPr lang="en-US" altLang="ja-JP" sz="4800" b="1" smtClean="0"/>
              <a:t/>
            </a:r>
            <a:br>
              <a:rPr lang="en-US" altLang="ja-JP" sz="4800" b="1" smtClean="0"/>
            </a:br>
            <a:r>
              <a:rPr lang="ja-JP" altLang="en-US" sz="4800" b="1" smtClean="0"/>
              <a:t>クラウドコンピューティング</a:t>
            </a:r>
            <a:r>
              <a:rPr lang="en-US" altLang="ja-JP" sz="4800" b="1" smtClean="0"/>
              <a:t>A</a:t>
            </a:r>
            <a:endParaRPr kumimoji="1" lang="ja-JP" altLang="en-US" sz="4800" b="1"/>
          </a:p>
        </p:txBody>
      </p:sp>
      <p:sp>
        <p:nvSpPr>
          <p:cNvPr id="5" name="サブタイトル 2"/>
          <p:cNvSpPr>
            <a:spLocks noGrp="1"/>
          </p:cNvSpPr>
          <p:nvPr>
            <p:ph type="subTitle" idx="1"/>
          </p:nvPr>
        </p:nvSpPr>
        <p:spPr>
          <a:xfrm>
            <a:off x="1524000" y="3625892"/>
            <a:ext cx="9144000" cy="1655762"/>
          </a:xfrm>
        </p:spPr>
        <p:txBody>
          <a:bodyPr>
            <a:normAutofit/>
          </a:bodyPr>
          <a:lstStyle/>
          <a:p>
            <a:r>
              <a:rPr kumimoji="1" lang="ja-JP" altLang="en-US" b="1" dirty="0" smtClean="0"/>
              <a:t>第２回　</a:t>
            </a:r>
            <a:r>
              <a:rPr lang="en-US" altLang="ja-JP" b="1" dirty="0" err="1" smtClean="0"/>
              <a:t>Rekognition</a:t>
            </a:r>
            <a:r>
              <a:rPr lang="ja-JP" altLang="en-US" b="1" dirty="0" err="1" smtClean="0"/>
              <a:t>、</a:t>
            </a:r>
            <a:r>
              <a:rPr lang="en-US" altLang="ja-JP" b="1" dirty="0" err="1" smtClean="0"/>
              <a:t>Textract</a:t>
            </a:r>
            <a:r>
              <a:rPr lang="ja-JP" altLang="en-US" b="1" dirty="0"/>
              <a:t> </a:t>
            </a:r>
            <a:r>
              <a:rPr lang="ja-JP" altLang="en-US" b="1" dirty="0" smtClean="0"/>
              <a:t>サービス</a:t>
            </a:r>
            <a:endParaRPr kumimoji="1" lang="en-US" altLang="ja-JP" b="1" dirty="0" smtClean="0"/>
          </a:p>
          <a:p>
            <a:r>
              <a:rPr lang="ja-JP" altLang="en-US" b="1" dirty="0"/>
              <a:t>実習</a:t>
            </a:r>
            <a:r>
              <a:rPr lang="ja-JP" altLang="en-US" b="1" dirty="0" smtClean="0"/>
              <a:t>課題　仕様</a:t>
            </a:r>
            <a:endParaRPr kumimoji="1" lang="ja-JP" altLang="en-US" b="1" dirty="0"/>
          </a:p>
        </p:txBody>
      </p:sp>
    </p:spTree>
    <p:extLst>
      <p:ext uri="{BB962C8B-B14F-4D97-AF65-F5344CB8AC3E}">
        <p14:creationId xmlns:p14="http://schemas.microsoft.com/office/powerpoint/2010/main" val="1925861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65827" y="1078977"/>
            <a:ext cx="11352362" cy="2862322"/>
          </a:xfrm>
          <a:prstGeom prst="rect">
            <a:avLst/>
          </a:prstGeom>
          <a:solidFill>
            <a:schemeClr val="accent6">
              <a:lumMod val="20000"/>
              <a:lumOff val="80000"/>
            </a:schemeClr>
          </a:solidFill>
        </p:spPr>
        <p:txBody>
          <a:bodyPr wrap="square" rtlCol="0">
            <a:spAutoFit/>
          </a:bodyPr>
          <a:lstStyle/>
          <a:p>
            <a:r>
              <a:rPr lang="ja-JP" altLang="en-US" b="1" dirty="0" smtClean="0"/>
              <a:t>◆ 機能仕様</a:t>
            </a:r>
            <a:endParaRPr lang="en-US" altLang="ja-JP" b="1" dirty="0" smtClean="0"/>
          </a:p>
          <a:p>
            <a:r>
              <a:rPr kumimoji="1" lang="ja-JP" altLang="en-US" b="1" dirty="0"/>
              <a:t>　</a:t>
            </a:r>
            <a:r>
              <a:rPr kumimoji="1" lang="ja-JP" altLang="en-US" b="1" dirty="0" smtClean="0"/>
              <a:t>➀ 検索する人物（</a:t>
            </a:r>
            <a:r>
              <a:rPr kumimoji="1" lang="en-US" altLang="ja-JP" b="1" dirty="0" smtClean="0"/>
              <a:t>JPG</a:t>
            </a:r>
            <a:r>
              <a:rPr kumimoji="1" lang="ja-JP" altLang="en-US" b="1" dirty="0" smtClean="0"/>
              <a:t>画像ファイル）が、検索対象（</a:t>
            </a:r>
            <a:r>
              <a:rPr kumimoji="1" lang="en-US" altLang="ja-JP" b="1" dirty="0" smtClean="0"/>
              <a:t>JPG</a:t>
            </a:r>
            <a:r>
              <a:rPr kumimoji="1" lang="ja-JP" altLang="en-US" b="1" dirty="0" smtClean="0"/>
              <a:t>画像ファイル）に存在する場合</a:t>
            </a:r>
            <a:endParaRPr kumimoji="1" lang="en-US" altLang="ja-JP" b="1" dirty="0" smtClean="0"/>
          </a:p>
          <a:p>
            <a:r>
              <a:rPr lang="ja-JP" altLang="en-US" b="1" dirty="0"/>
              <a:t>　</a:t>
            </a:r>
            <a:r>
              <a:rPr lang="ja-JP" altLang="en-US" b="1" dirty="0" smtClean="0"/>
              <a:t>　検索対象上の該当人物を赤の枠線で表示すること</a:t>
            </a:r>
            <a:endParaRPr lang="en-US" altLang="ja-JP" b="1" dirty="0" smtClean="0"/>
          </a:p>
          <a:p>
            <a:r>
              <a:rPr kumimoji="1" lang="ja-JP" altLang="en-US" b="1" dirty="0"/>
              <a:t>　</a:t>
            </a:r>
            <a:r>
              <a:rPr kumimoji="1" lang="ja-JP" altLang="en-US" b="1" dirty="0" smtClean="0"/>
              <a:t>② </a:t>
            </a:r>
            <a:r>
              <a:rPr lang="ja-JP" altLang="en-US" b="1" dirty="0"/>
              <a:t>プログラム</a:t>
            </a:r>
            <a:r>
              <a:rPr lang="ja-JP" altLang="en-US" b="1" dirty="0" smtClean="0"/>
              <a:t>は</a:t>
            </a:r>
            <a:r>
              <a:rPr lang="ja-JP" altLang="en-US" b="1" dirty="0"/>
              <a:t>以下</a:t>
            </a:r>
            <a:r>
              <a:rPr lang="ja-JP" altLang="en-US" b="1" dirty="0" smtClean="0"/>
              <a:t>の形式で実行すること</a:t>
            </a:r>
            <a:endParaRPr lang="en-US" altLang="ja-JP" b="1" dirty="0" smtClean="0"/>
          </a:p>
          <a:p>
            <a:r>
              <a:rPr kumimoji="1" lang="ja-JP" altLang="en-US" b="1" dirty="0"/>
              <a:t>　</a:t>
            </a:r>
            <a:r>
              <a:rPr kumimoji="1" lang="ja-JP" altLang="en-US" b="1" dirty="0" smtClean="0"/>
              <a:t>　</a:t>
            </a:r>
            <a:r>
              <a:rPr lang="ja-JP" altLang="en-US" b="1" dirty="0"/>
              <a:t>　</a:t>
            </a:r>
            <a:r>
              <a:rPr lang="en-US" altLang="ja-JP" b="1" dirty="0" smtClean="0">
                <a:solidFill>
                  <a:srgbClr val="FF0000"/>
                </a:solidFill>
              </a:rPr>
              <a:t>python  ex2_1_</a:t>
            </a:r>
            <a:r>
              <a:rPr lang="ja-JP" altLang="en-US" b="1" dirty="0" smtClean="0">
                <a:solidFill>
                  <a:srgbClr val="FF0000"/>
                </a:solidFill>
              </a:rPr>
              <a:t>学校名</a:t>
            </a:r>
            <a:r>
              <a:rPr lang="en-US" altLang="ja-JP" b="1" dirty="0" smtClean="0">
                <a:solidFill>
                  <a:srgbClr val="FF0000"/>
                </a:solidFill>
              </a:rPr>
              <a:t>_</a:t>
            </a:r>
            <a:r>
              <a:rPr lang="ja-JP" altLang="en-US" b="1" dirty="0" smtClean="0">
                <a:solidFill>
                  <a:srgbClr val="FF0000"/>
                </a:solidFill>
              </a:rPr>
              <a:t>氏名</a:t>
            </a:r>
            <a:r>
              <a:rPr lang="en-US" altLang="ja-JP" b="1" dirty="0" smtClean="0">
                <a:solidFill>
                  <a:srgbClr val="FF0000"/>
                </a:solidFill>
              </a:rPr>
              <a:t>.</a:t>
            </a:r>
            <a:r>
              <a:rPr lang="en-US" altLang="ja-JP" b="1" dirty="0" err="1" smtClean="0">
                <a:solidFill>
                  <a:srgbClr val="FF0000"/>
                </a:solidFill>
              </a:rPr>
              <a:t>py</a:t>
            </a:r>
            <a:r>
              <a:rPr lang="en-US" altLang="ja-JP" b="1" dirty="0" smtClean="0">
                <a:solidFill>
                  <a:srgbClr val="FF0000"/>
                </a:solidFill>
              </a:rPr>
              <a:t>  </a:t>
            </a:r>
            <a:r>
              <a:rPr lang="ja-JP" altLang="en-US" b="1" dirty="0" smtClean="0">
                <a:solidFill>
                  <a:srgbClr val="FF0000"/>
                </a:solidFill>
              </a:rPr>
              <a:t>検索する人物の画像ファイル  検索対象の画像ファイル</a:t>
            </a:r>
            <a:endParaRPr lang="en-US" altLang="ja-JP" b="1" dirty="0">
              <a:solidFill>
                <a:srgbClr val="FF0000"/>
              </a:solidFill>
            </a:endParaRPr>
          </a:p>
          <a:p>
            <a:r>
              <a:rPr lang="ja-JP" altLang="en-US" b="1" dirty="0"/>
              <a:t>　</a:t>
            </a:r>
            <a:r>
              <a:rPr lang="ja-JP" altLang="en-US" b="1" dirty="0" smtClean="0"/>
              <a:t>③ プログラムの実行形式が間違っている場合は、実行方法を表示すること。</a:t>
            </a:r>
            <a:endParaRPr lang="en-US" altLang="ja-JP" b="1" dirty="0" smtClean="0"/>
          </a:p>
          <a:p>
            <a:r>
              <a:rPr lang="ja-JP" altLang="en-US" b="1" dirty="0"/>
              <a:t>　</a:t>
            </a:r>
            <a:r>
              <a:rPr lang="ja-JP" altLang="en-US" b="1" dirty="0" smtClean="0"/>
              <a:t>➃ 実行結果の画像ファイルは </a:t>
            </a:r>
            <a:endParaRPr lang="en-US" altLang="ja-JP" b="1" dirty="0" smtClean="0"/>
          </a:p>
          <a:p>
            <a:r>
              <a:rPr lang="ja-JP" altLang="en-US" b="1" dirty="0" smtClean="0"/>
              <a:t>　　　</a:t>
            </a:r>
            <a:r>
              <a:rPr lang="en-US" altLang="ja-JP" b="1" dirty="0" smtClean="0">
                <a:solidFill>
                  <a:srgbClr val="FF0000"/>
                </a:solidFill>
              </a:rPr>
              <a:t>compare_</a:t>
            </a:r>
            <a:r>
              <a:rPr lang="ja-JP" altLang="en-US" b="1" dirty="0" smtClean="0">
                <a:solidFill>
                  <a:srgbClr val="FF0000"/>
                </a:solidFill>
              </a:rPr>
              <a:t>指定された対象の画像ファイル名</a:t>
            </a:r>
            <a:r>
              <a:rPr lang="en-US" altLang="ja-JP" b="1" dirty="0" smtClean="0">
                <a:solidFill>
                  <a:srgbClr val="FF0000"/>
                </a:solidFill>
              </a:rPr>
              <a:t>.jpg</a:t>
            </a:r>
          </a:p>
          <a:p>
            <a:r>
              <a:rPr lang="ja-JP" altLang="en-US" b="1" dirty="0"/>
              <a:t>　</a:t>
            </a:r>
            <a:r>
              <a:rPr lang="ja-JP" altLang="en-US" b="1" dirty="0" smtClean="0"/>
              <a:t>　とすること</a:t>
            </a:r>
            <a:endParaRPr lang="en-US" altLang="ja-JP" b="1" dirty="0" smtClean="0"/>
          </a:p>
          <a:p>
            <a:r>
              <a:rPr kumimoji="1" lang="ja-JP" altLang="en-US" b="1" dirty="0"/>
              <a:t>　</a:t>
            </a:r>
            <a:r>
              <a:rPr lang="ja-JP" altLang="en-US" b="1" dirty="0"/>
              <a:t>➃</a:t>
            </a:r>
            <a:r>
              <a:rPr kumimoji="1" lang="ja-JP" altLang="en-US" b="1" dirty="0" smtClean="0"/>
              <a:t> </a:t>
            </a:r>
            <a:r>
              <a:rPr lang="en-US" altLang="ja-JP" b="1" dirty="0" smtClean="0"/>
              <a:t>Amazon </a:t>
            </a:r>
            <a:r>
              <a:rPr lang="en-US" altLang="ja-JP" b="1" dirty="0" err="1" smtClean="0"/>
              <a:t>Rekognition</a:t>
            </a:r>
            <a:r>
              <a:rPr lang="en-US" altLang="ja-JP" b="1" dirty="0" smtClean="0"/>
              <a:t> </a:t>
            </a:r>
            <a:r>
              <a:rPr lang="ja-JP" altLang="en-US" b="1" dirty="0" smtClean="0"/>
              <a:t>サービスを使用すること</a:t>
            </a:r>
            <a:endParaRPr kumimoji="1" lang="ja-JP" altLang="en-US" b="1" dirty="0"/>
          </a:p>
        </p:txBody>
      </p:sp>
      <p:sp>
        <p:nvSpPr>
          <p:cNvPr id="9" name="テキスト ボックス 8"/>
          <p:cNvSpPr txBox="1"/>
          <p:nvPr/>
        </p:nvSpPr>
        <p:spPr>
          <a:xfrm>
            <a:off x="465827" y="221586"/>
            <a:ext cx="1544129" cy="523220"/>
          </a:xfrm>
          <a:prstGeom prst="rect">
            <a:avLst/>
          </a:prstGeom>
          <a:noFill/>
        </p:spPr>
        <p:txBody>
          <a:bodyPr wrap="square" rtlCol="0">
            <a:spAutoFit/>
          </a:bodyPr>
          <a:lstStyle/>
          <a:p>
            <a:r>
              <a:rPr kumimoji="1" lang="ja-JP" altLang="en-US" sz="2800" b="1" dirty="0" smtClean="0"/>
              <a:t>課題１</a:t>
            </a:r>
            <a:endParaRPr kumimoji="1" lang="ja-JP" altLang="en-US" sz="2800" b="1" dirty="0"/>
          </a:p>
        </p:txBody>
      </p:sp>
      <p:sp>
        <p:nvSpPr>
          <p:cNvPr id="3" name="テキスト ボックス 2"/>
          <p:cNvSpPr txBox="1"/>
          <p:nvPr/>
        </p:nvSpPr>
        <p:spPr>
          <a:xfrm>
            <a:off x="465827" y="4770781"/>
            <a:ext cx="11352362" cy="1754326"/>
          </a:xfrm>
          <a:prstGeom prst="rect">
            <a:avLst/>
          </a:prstGeom>
          <a:solidFill>
            <a:schemeClr val="accent5">
              <a:lumMod val="20000"/>
              <a:lumOff val="80000"/>
            </a:schemeClr>
          </a:solidFill>
        </p:spPr>
        <p:txBody>
          <a:bodyPr wrap="square" rtlCol="0">
            <a:spAutoFit/>
          </a:bodyPr>
          <a:lstStyle/>
          <a:p>
            <a:r>
              <a:rPr kumimoji="1" lang="en-US" altLang="ja-JP" b="1" dirty="0" smtClean="0"/>
              <a:t>Pillow</a:t>
            </a:r>
            <a:r>
              <a:rPr kumimoji="1" lang="ja-JP" altLang="en-US" b="1" dirty="0" smtClean="0"/>
              <a:t>公式サイト</a:t>
            </a:r>
            <a:endParaRPr lang="en-US" altLang="ja-JP" b="1" dirty="0" smtClean="0"/>
          </a:p>
          <a:p>
            <a:r>
              <a:rPr kumimoji="1" lang="ja-JP" altLang="en-US" b="1" dirty="0"/>
              <a:t>　</a:t>
            </a:r>
            <a:r>
              <a:rPr kumimoji="1" lang="ja-JP" altLang="en-US" b="1" dirty="0" smtClean="0"/>
              <a:t>　</a:t>
            </a:r>
            <a:r>
              <a:rPr lang="en-US" altLang="ja-JP" b="1" dirty="0">
                <a:hlinkClick r:id="rId2"/>
              </a:rPr>
              <a:t>https://pillow.readthedocs.io/en/stable</a:t>
            </a:r>
            <a:r>
              <a:rPr lang="en-US" altLang="ja-JP" b="1" dirty="0" smtClean="0">
                <a:hlinkClick r:id="rId2"/>
              </a:rPr>
              <a:t>/#</a:t>
            </a:r>
            <a:endParaRPr lang="en-US" altLang="ja-JP" b="1" dirty="0" smtClean="0"/>
          </a:p>
          <a:p>
            <a:endParaRPr kumimoji="1" lang="en-US" altLang="ja-JP" b="1" dirty="0"/>
          </a:p>
          <a:p>
            <a:r>
              <a:rPr lang="en-US" altLang="ja-JP" b="1" dirty="0" smtClean="0"/>
              <a:t>Pillow</a:t>
            </a:r>
            <a:r>
              <a:rPr lang="ja-JP" altLang="en-US" b="1" dirty="0" smtClean="0"/>
              <a:t>使用方法</a:t>
            </a:r>
            <a:endParaRPr lang="en-US" altLang="ja-JP" b="1" dirty="0" smtClean="0"/>
          </a:p>
          <a:p>
            <a:r>
              <a:rPr kumimoji="1" lang="ja-JP" altLang="en-US" b="1" dirty="0"/>
              <a:t>　</a:t>
            </a:r>
            <a:r>
              <a:rPr lang="ja-JP" altLang="en-US" b="1" dirty="0"/>
              <a:t>　</a:t>
            </a:r>
            <a:r>
              <a:rPr lang="en-US" altLang="ja-JP" b="1" dirty="0">
                <a:hlinkClick r:id="rId3"/>
              </a:rPr>
              <a:t>https://note.nkmk.me/pillow</a:t>
            </a:r>
            <a:r>
              <a:rPr lang="en-US" altLang="ja-JP" b="1" dirty="0" smtClean="0">
                <a:hlinkClick r:id="rId3"/>
              </a:rPr>
              <a:t>/</a:t>
            </a:r>
            <a:endParaRPr lang="en-US" altLang="ja-JP" b="1" dirty="0" smtClean="0"/>
          </a:p>
          <a:p>
            <a:endParaRPr kumimoji="1" lang="ja-JP" altLang="en-US" b="1" dirty="0"/>
          </a:p>
        </p:txBody>
      </p:sp>
      <p:sp>
        <p:nvSpPr>
          <p:cNvPr id="5" name="テキスト ボックス 4"/>
          <p:cNvSpPr txBox="1"/>
          <p:nvPr/>
        </p:nvSpPr>
        <p:spPr>
          <a:xfrm>
            <a:off x="465826" y="4247561"/>
            <a:ext cx="3978953" cy="523220"/>
          </a:xfrm>
          <a:prstGeom prst="rect">
            <a:avLst/>
          </a:prstGeom>
          <a:noFill/>
        </p:spPr>
        <p:txBody>
          <a:bodyPr wrap="square" rtlCol="0">
            <a:spAutoFit/>
          </a:bodyPr>
          <a:lstStyle/>
          <a:p>
            <a:r>
              <a:rPr kumimoji="1" lang="ja-JP" altLang="en-US" sz="2800" b="1" dirty="0" smtClean="0"/>
              <a:t>参考</a:t>
            </a:r>
            <a:endParaRPr kumimoji="1" lang="ja-JP" altLang="en-US" sz="2800" b="1" dirty="0"/>
          </a:p>
        </p:txBody>
      </p:sp>
    </p:spTree>
    <p:extLst>
      <p:ext uri="{BB962C8B-B14F-4D97-AF65-F5344CB8AC3E}">
        <p14:creationId xmlns:p14="http://schemas.microsoft.com/office/powerpoint/2010/main" val="3694051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309" y="1001292"/>
            <a:ext cx="1449238" cy="2086903"/>
          </a:xfrm>
          <a:prstGeom prst="rect">
            <a:avLst/>
          </a:prstGeom>
        </p:spPr>
      </p:pic>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309" y="3958822"/>
            <a:ext cx="1906438" cy="2695788"/>
          </a:xfrm>
          <a:prstGeom prst="rect">
            <a:avLst/>
          </a:prstGeom>
        </p:spPr>
      </p:pic>
      <p:sp>
        <p:nvSpPr>
          <p:cNvPr id="4" name="テキスト ボックス 3"/>
          <p:cNvSpPr txBox="1"/>
          <p:nvPr/>
        </p:nvSpPr>
        <p:spPr>
          <a:xfrm>
            <a:off x="362309" y="336430"/>
            <a:ext cx="3407434" cy="646331"/>
          </a:xfrm>
          <a:prstGeom prst="rect">
            <a:avLst/>
          </a:prstGeom>
          <a:noFill/>
        </p:spPr>
        <p:txBody>
          <a:bodyPr wrap="square" rtlCol="0">
            <a:spAutoFit/>
          </a:bodyPr>
          <a:lstStyle/>
          <a:p>
            <a:r>
              <a:rPr lang="ja-JP" altLang="en-US" b="1" smtClean="0"/>
              <a:t>検索対象</a:t>
            </a:r>
            <a:r>
              <a:rPr kumimoji="1" lang="ja-JP" altLang="en-US" b="1" smtClean="0"/>
              <a:t>人物の画像ファイル</a:t>
            </a:r>
            <a:endParaRPr kumimoji="1" lang="en-US" altLang="ja-JP" b="1" smtClean="0"/>
          </a:p>
          <a:p>
            <a:r>
              <a:rPr kumimoji="1" lang="en-US" altLang="ja-JP" b="1" smtClean="0"/>
              <a:t>rekog2.jpg</a:t>
            </a:r>
            <a:endParaRPr kumimoji="1" lang="ja-JP" altLang="en-US" b="1"/>
          </a:p>
        </p:txBody>
      </p:sp>
      <p:sp>
        <p:nvSpPr>
          <p:cNvPr id="5" name="テキスト ボックス 4"/>
          <p:cNvSpPr txBox="1"/>
          <p:nvPr/>
        </p:nvSpPr>
        <p:spPr>
          <a:xfrm>
            <a:off x="362309" y="3306972"/>
            <a:ext cx="3407434" cy="646331"/>
          </a:xfrm>
          <a:prstGeom prst="rect">
            <a:avLst/>
          </a:prstGeom>
          <a:noFill/>
        </p:spPr>
        <p:txBody>
          <a:bodyPr wrap="square" rtlCol="0">
            <a:spAutoFit/>
          </a:bodyPr>
          <a:lstStyle/>
          <a:p>
            <a:r>
              <a:rPr lang="ja-JP" altLang="en-US" b="1"/>
              <a:t>検索</a:t>
            </a:r>
            <a:r>
              <a:rPr lang="ja-JP" altLang="en-US" b="1" smtClean="0"/>
              <a:t>対象</a:t>
            </a:r>
            <a:r>
              <a:rPr kumimoji="1" lang="ja-JP" altLang="en-US" b="1" smtClean="0"/>
              <a:t>の画像ファイル</a:t>
            </a:r>
            <a:endParaRPr kumimoji="1" lang="en-US" altLang="ja-JP" b="1" smtClean="0"/>
          </a:p>
          <a:p>
            <a:r>
              <a:rPr kumimoji="1" lang="en-US" altLang="ja-JP" b="1" smtClean="0"/>
              <a:t>rekog1.jpg</a:t>
            </a:r>
            <a:endParaRPr kumimoji="1" lang="ja-JP" altLang="en-US" b="1"/>
          </a:p>
        </p:txBody>
      </p:sp>
      <p:sp>
        <p:nvSpPr>
          <p:cNvPr id="7" name="右矢印 6"/>
          <p:cNvSpPr/>
          <p:nvPr/>
        </p:nvSpPr>
        <p:spPr>
          <a:xfrm>
            <a:off x="4461218" y="2271477"/>
            <a:ext cx="1535502" cy="271732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8183" y="875286"/>
            <a:ext cx="3896415" cy="5509702"/>
          </a:xfrm>
          <a:prstGeom prst="rect">
            <a:avLst/>
          </a:prstGeom>
        </p:spPr>
      </p:pic>
      <p:sp>
        <p:nvSpPr>
          <p:cNvPr id="9" name="テキスト ボックス 8"/>
          <p:cNvSpPr txBox="1"/>
          <p:nvPr/>
        </p:nvSpPr>
        <p:spPr>
          <a:xfrm>
            <a:off x="6623382" y="220328"/>
            <a:ext cx="3450566" cy="646331"/>
          </a:xfrm>
          <a:prstGeom prst="rect">
            <a:avLst/>
          </a:prstGeom>
          <a:noFill/>
        </p:spPr>
        <p:txBody>
          <a:bodyPr wrap="square" rtlCol="0">
            <a:spAutoFit/>
          </a:bodyPr>
          <a:lstStyle/>
          <a:p>
            <a:r>
              <a:rPr kumimoji="1" lang="ja-JP" altLang="en-US" b="1" smtClean="0"/>
              <a:t>実行結果の画像ファイル</a:t>
            </a:r>
            <a:endParaRPr kumimoji="1" lang="en-US" altLang="ja-JP" b="1" smtClean="0"/>
          </a:p>
          <a:p>
            <a:r>
              <a:rPr lang="en-US" altLang="ja-JP" b="1" smtClean="0"/>
              <a:t>compare_rekog1.jpg</a:t>
            </a:r>
            <a:endParaRPr kumimoji="1" lang="ja-JP" altLang="en-US" b="1"/>
          </a:p>
        </p:txBody>
      </p:sp>
      <p:sp>
        <p:nvSpPr>
          <p:cNvPr id="10" name="四角形吹き出し 9"/>
          <p:cNvSpPr/>
          <p:nvPr/>
        </p:nvSpPr>
        <p:spPr>
          <a:xfrm>
            <a:off x="4311503" y="1089394"/>
            <a:ext cx="2078966" cy="722153"/>
          </a:xfrm>
          <a:prstGeom prst="wedgeRectCallout">
            <a:avLst>
              <a:gd name="adj1" fmla="val 119416"/>
              <a:gd name="adj2" fmla="val 20226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検索対象</a:t>
            </a:r>
            <a:r>
              <a:rPr lang="ja-JP" altLang="en-US" b="1" smtClean="0"/>
              <a:t>の人物を</a:t>
            </a:r>
            <a:endParaRPr lang="en-US" altLang="ja-JP" b="1" smtClean="0"/>
          </a:p>
          <a:p>
            <a:pPr algn="ctr"/>
            <a:r>
              <a:rPr kumimoji="1" lang="ja-JP" altLang="en-US" b="1"/>
              <a:t>赤枠</a:t>
            </a:r>
            <a:r>
              <a:rPr kumimoji="1" lang="ja-JP" altLang="en-US" b="1" smtClean="0"/>
              <a:t>で囲む</a:t>
            </a:r>
            <a:endParaRPr kumimoji="1" lang="ja-JP" altLang="en-US" b="1"/>
          </a:p>
        </p:txBody>
      </p:sp>
    </p:spTree>
    <p:extLst>
      <p:ext uri="{BB962C8B-B14F-4D97-AF65-F5344CB8AC3E}">
        <p14:creationId xmlns:p14="http://schemas.microsoft.com/office/powerpoint/2010/main" val="3763548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65827" y="1579911"/>
            <a:ext cx="11352362" cy="2862322"/>
          </a:xfrm>
          <a:prstGeom prst="rect">
            <a:avLst/>
          </a:prstGeom>
          <a:solidFill>
            <a:schemeClr val="accent6">
              <a:lumMod val="20000"/>
              <a:lumOff val="80000"/>
            </a:schemeClr>
          </a:solidFill>
        </p:spPr>
        <p:txBody>
          <a:bodyPr wrap="square" rtlCol="0">
            <a:spAutoFit/>
          </a:bodyPr>
          <a:lstStyle/>
          <a:p>
            <a:r>
              <a:rPr lang="ja-JP" altLang="en-US" b="1" dirty="0" smtClean="0"/>
              <a:t>◆ 機能仕様</a:t>
            </a:r>
            <a:endParaRPr lang="en-US" altLang="ja-JP" b="1" dirty="0" smtClean="0"/>
          </a:p>
          <a:p>
            <a:r>
              <a:rPr lang="ja-JP" altLang="en-US" b="1" dirty="0" smtClean="0"/>
              <a:t>　</a:t>
            </a:r>
            <a:r>
              <a:rPr lang="ja-JP" altLang="en-US" b="1" dirty="0"/>
              <a:t>①</a:t>
            </a:r>
            <a:r>
              <a:rPr lang="ja-JP" altLang="en-US" b="1" dirty="0" smtClean="0"/>
              <a:t> 英文テキストが写された画像ファイルが変数</a:t>
            </a:r>
            <a:r>
              <a:rPr lang="ja-JP" altLang="en-US" b="1" dirty="0"/>
              <a:t>可能</a:t>
            </a:r>
            <a:r>
              <a:rPr lang="ja-JP" altLang="en-US" b="1" dirty="0" smtClean="0"/>
              <a:t>なテキストに変換できて保存されること。</a:t>
            </a:r>
            <a:endParaRPr lang="en-US" altLang="ja-JP" b="1" dirty="0" smtClean="0"/>
          </a:p>
          <a:p>
            <a:r>
              <a:rPr lang="ja-JP" altLang="en-US" b="1" dirty="0"/>
              <a:t>　②</a:t>
            </a:r>
            <a:r>
              <a:rPr lang="ja-JP" altLang="en-US" b="1" dirty="0" smtClean="0"/>
              <a:t> テキスト形式に変換されたテキストがディスプレイに表示されること。</a:t>
            </a:r>
            <a:endParaRPr lang="en-US" altLang="ja-JP" b="1" dirty="0" smtClean="0"/>
          </a:p>
          <a:p>
            <a:r>
              <a:rPr lang="ja-JP" altLang="en-US" b="1" dirty="0"/>
              <a:t>　③</a:t>
            </a:r>
            <a:r>
              <a:rPr lang="ja-JP" altLang="en-US" b="1" dirty="0" smtClean="0"/>
              <a:t> テキスト形式に変換されたテキストが日本語に翻訳されて表示されること。</a:t>
            </a:r>
            <a:endParaRPr lang="en-US" altLang="ja-JP" b="1" dirty="0" smtClean="0"/>
          </a:p>
          <a:p>
            <a:r>
              <a:rPr lang="ja-JP" altLang="en-US" b="1" dirty="0"/>
              <a:t>　④</a:t>
            </a:r>
            <a:r>
              <a:rPr lang="ja-JP" altLang="en-US" b="1" dirty="0" smtClean="0"/>
              <a:t> </a:t>
            </a:r>
            <a:r>
              <a:rPr lang="ja-JP" altLang="en-US" b="1" dirty="0"/>
              <a:t>プログラム</a:t>
            </a:r>
            <a:r>
              <a:rPr lang="ja-JP" altLang="en-US" b="1" dirty="0" smtClean="0"/>
              <a:t>は以下の形式で実行されること。</a:t>
            </a:r>
            <a:endParaRPr lang="en-US" altLang="ja-JP" b="1" dirty="0" smtClean="0"/>
          </a:p>
          <a:p>
            <a:r>
              <a:rPr lang="ja-JP" altLang="en-US" b="1" dirty="0" smtClean="0"/>
              <a:t>　　　</a:t>
            </a:r>
            <a:r>
              <a:rPr lang="en-US" altLang="ja-JP" b="1" dirty="0" smtClean="0">
                <a:solidFill>
                  <a:srgbClr val="FF0000"/>
                </a:solidFill>
              </a:rPr>
              <a:t>python  ex2_2.py  </a:t>
            </a:r>
            <a:r>
              <a:rPr lang="ja-JP" altLang="en-US" b="1" dirty="0" smtClean="0">
                <a:solidFill>
                  <a:srgbClr val="FF0000"/>
                </a:solidFill>
              </a:rPr>
              <a:t>テキスト化する画像ファイル名</a:t>
            </a:r>
            <a:endParaRPr lang="en-US" altLang="ja-JP" b="1" dirty="0" smtClean="0">
              <a:solidFill>
                <a:srgbClr val="FF0000"/>
              </a:solidFill>
            </a:endParaRPr>
          </a:p>
          <a:p>
            <a:r>
              <a:rPr lang="ja-JP" altLang="en-US" b="1" dirty="0"/>
              <a:t>　</a:t>
            </a:r>
            <a:r>
              <a:rPr lang="ja-JP" altLang="en-US" b="1" dirty="0" smtClean="0"/>
              <a:t>⑤ テキスト化したファイル名は以下のようになること。</a:t>
            </a:r>
            <a:endParaRPr lang="en-US" altLang="ja-JP" b="1" dirty="0" smtClean="0"/>
          </a:p>
          <a:p>
            <a:r>
              <a:rPr lang="ja-JP" altLang="en-US" b="1" dirty="0"/>
              <a:t>　</a:t>
            </a:r>
            <a:r>
              <a:rPr lang="ja-JP" altLang="en-US" b="1" dirty="0" smtClean="0"/>
              <a:t>　　</a:t>
            </a:r>
            <a:r>
              <a:rPr lang="ja-JP" altLang="en-US" b="1" dirty="0"/>
              <a:t>テキスト化</a:t>
            </a:r>
            <a:r>
              <a:rPr lang="ja-JP" altLang="en-US" b="1" dirty="0" smtClean="0"/>
              <a:t>する画像ファイル名</a:t>
            </a:r>
            <a:r>
              <a:rPr lang="en-US" altLang="ja-JP" b="1" dirty="0" smtClean="0"/>
              <a:t>_textract.txt</a:t>
            </a:r>
          </a:p>
          <a:p>
            <a:r>
              <a:rPr lang="ja-JP" altLang="en-US" b="1" dirty="0"/>
              <a:t>　</a:t>
            </a:r>
            <a:r>
              <a:rPr lang="ja-JP" altLang="en-US" b="1" dirty="0" smtClean="0"/>
              <a:t>⑥ </a:t>
            </a:r>
            <a:r>
              <a:rPr lang="ja-JP" altLang="en-US" b="1" dirty="0"/>
              <a:t>プログラム</a:t>
            </a:r>
            <a:r>
              <a:rPr lang="ja-JP" altLang="en-US" b="1" dirty="0" smtClean="0"/>
              <a:t>の実行形式が間違っているときは、正しい形式を指示すること。</a:t>
            </a:r>
            <a:endParaRPr lang="en-US" altLang="ja-JP" b="1" dirty="0" smtClean="0"/>
          </a:p>
          <a:p>
            <a:r>
              <a:rPr lang="ja-JP" altLang="en-US" b="1" dirty="0"/>
              <a:t>　</a:t>
            </a:r>
            <a:r>
              <a:rPr lang="ja-JP" altLang="en-US" b="1" dirty="0" smtClean="0"/>
              <a:t>⑦ </a:t>
            </a:r>
            <a:r>
              <a:rPr lang="en-US" altLang="ja-JP" b="1" dirty="0"/>
              <a:t>Amazon</a:t>
            </a:r>
            <a:r>
              <a:rPr lang="en-US" altLang="ja-JP" b="1" dirty="0" smtClean="0"/>
              <a:t> </a:t>
            </a:r>
            <a:r>
              <a:rPr lang="en-US" altLang="ja-JP" b="1" dirty="0" err="1" smtClean="0"/>
              <a:t>Textract</a:t>
            </a:r>
            <a:r>
              <a:rPr lang="ja-JP" altLang="en-US" b="1" dirty="0" smtClean="0"/>
              <a:t>サービスと </a:t>
            </a:r>
            <a:r>
              <a:rPr lang="en-US" altLang="ja-JP" b="1" dirty="0" smtClean="0"/>
              <a:t>Translate</a:t>
            </a:r>
            <a:r>
              <a:rPr lang="ja-JP" altLang="en-US" b="1" dirty="0" smtClean="0"/>
              <a:t>サービスを使用すること</a:t>
            </a:r>
            <a:endParaRPr lang="en-US" altLang="ja-JP" b="1" dirty="0" smtClean="0"/>
          </a:p>
        </p:txBody>
      </p:sp>
      <p:sp>
        <p:nvSpPr>
          <p:cNvPr id="3" name="テキスト ボックス 2"/>
          <p:cNvSpPr txBox="1"/>
          <p:nvPr/>
        </p:nvSpPr>
        <p:spPr>
          <a:xfrm>
            <a:off x="465827" y="754324"/>
            <a:ext cx="1544129" cy="523220"/>
          </a:xfrm>
          <a:prstGeom prst="rect">
            <a:avLst/>
          </a:prstGeom>
          <a:noFill/>
        </p:spPr>
        <p:txBody>
          <a:bodyPr wrap="square" rtlCol="0">
            <a:spAutoFit/>
          </a:bodyPr>
          <a:lstStyle/>
          <a:p>
            <a:r>
              <a:rPr kumimoji="1" lang="ja-JP" altLang="en-US" sz="2800" b="1" dirty="0" smtClean="0"/>
              <a:t>課題２</a:t>
            </a:r>
            <a:endParaRPr kumimoji="1" lang="ja-JP" altLang="en-US" sz="2800" b="1" dirty="0"/>
          </a:p>
        </p:txBody>
      </p:sp>
    </p:spTree>
    <p:extLst>
      <p:ext uri="{BB962C8B-B14F-4D97-AF65-F5344CB8AC3E}">
        <p14:creationId xmlns:p14="http://schemas.microsoft.com/office/powerpoint/2010/main" val="3920908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766" y="381662"/>
            <a:ext cx="4794272" cy="6034457"/>
          </a:xfrm>
          <a:prstGeom prst="rect">
            <a:avLst/>
          </a:prstGeom>
        </p:spPr>
      </p:pic>
      <p:sp>
        <p:nvSpPr>
          <p:cNvPr id="3" name="テキスト ボックス 2"/>
          <p:cNvSpPr txBox="1"/>
          <p:nvPr/>
        </p:nvSpPr>
        <p:spPr>
          <a:xfrm>
            <a:off x="1352086" y="453224"/>
            <a:ext cx="2011680" cy="1200329"/>
          </a:xfrm>
          <a:prstGeom prst="rect">
            <a:avLst/>
          </a:prstGeom>
          <a:noFill/>
        </p:spPr>
        <p:txBody>
          <a:bodyPr wrap="square" rtlCol="0">
            <a:spAutoFit/>
          </a:bodyPr>
          <a:lstStyle/>
          <a:p>
            <a:r>
              <a:rPr lang="ja-JP" altLang="en-US" b="1" dirty="0"/>
              <a:t>テキスト化</a:t>
            </a:r>
            <a:r>
              <a:rPr lang="ja-JP" altLang="en-US" b="1" dirty="0" smtClean="0"/>
              <a:t>する</a:t>
            </a:r>
            <a:endParaRPr lang="en-US" altLang="ja-JP" b="1" dirty="0" smtClean="0"/>
          </a:p>
          <a:p>
            <a:r>
              <a:rPr kumimoji="1" lang="ja-JP" altLang="en-US" b="1" dirty="0"/>
              <a:t>画像</a:t>
            </a:r>
            <a:r>
              <a:rPr kumimoji="1" lang="ja-JP" altLang="en-US" b="1" dirty="0" smtClean="0"/>
              <a:t>ファイル</a:t>
            </a:r>
            <a:endParaRPr kumimoji="1" lang="en-US" altLang="ja-JP" b="1" dirty="0" smtClean="0"/>
          </a:p>
          <a:p>
            <a:endParaRPr lang="en-US" altLang="ja-JP" b="1" dirty="0"/>
          </a:p>
          <a:p>
            <a:r>
              <a:rPr kumimoji="1" lang="en-US" altLang="ja-JP" b="1" dirty="0" smtClean="0"/>
              <a:t>ewd2.jpg</a:t>
            </a:r>
            <a:endParaRPr kumimoji="1" lang="ja-JP" altLang="en-US" b="1" dirty="0"/>
          </a:p>
        </p:txBody>
      </p:sp>
    </p:spTree>
    <p:extLst>
      <p:ext uri="{BB962C8B-B14F-4D97-AF65-F5344CB8AC3E}">
        <p14:creationId xmlns:p14="http://schemas.microsoft.com/office/powerpoint/2010/main" val="2940372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3511352" y="809484"/>
            <a:ext cx="8235857" cy="1528303"/>
          </a:xfrm>
          <a:prstGeom prst="rect">
            <a:avLst/>
          </a:prstGeom>
        </p:spPr>
      </p:pic>
      <p:pic>
        <p:nvPicPr>
          <p:cNvPr id="5" name="図 4"/>
          <p:cNvPicPr>
            <a:picLocks noChangeAspect="1"/>
          </p:cNvPicPr>
          <p:nvPr/>
        </p:nvPicPr>
        <p:blipFill>
          <a:blip r:embed="rId3"/>
          <a:stretch>
            <a:fillRect/>
          </a:stretch>
        </p:blipFill>
        <p:spPr>
          <a:xfrm>
            <a:off x="3511352" y="2784778"/>
            <a:ext cx="8235857" cy="3663730"/>
          </a:xfrm>
          <a:prstGeom prst="rect">
            <a:avLst/>
          </a:prstGeom>
        </p:spPr>
      </p:pic>
      <p:sp>
        <p:nvSpPr>
          <p:cNvPr id="7" name="テキスト ボックス 6"/>
          <p:cNvSpPr txBox="1"/>
          <p:nvPr/>
        </p:nvSpPr>
        <p:spPr>
          <a:xfrm>
            <a:off x="1963974" y="807935"/>
            <a:ext cx="1423284" cy="369332"/>
          </a:xfrm>
          <a:prstGeom prst="rect">
            <a:avLst/>
          </a:prstGeom>
          <a:noFill/>
        </p:spPr>
        <p:txBody>
          <a:bodyPr wrap="square" rtlCol="0">
            <a:spAutoFit/>
          </a:bodyPr>
          <a:lstStyle/>
          <a:p>
            <a:r>
              <a:rPr lang="ja-JP" altLang="en-US" b="1" dirty="0"/>
              <a:t>実行結果</a:t>
            </a:r>
            <a:endParaRPr kumimoji="1" lang="ja-JP" altLang="en-US" b="1" dirty="0"/>
          </a:p>
        </p:txBody>
      </p:sp>
      <p:sp>
        <p:nvSpPr>
          <p:cNvPr id="8" name="四角形吹き出し 7"/>
          <p:cNvSpPr/>
          <p:nvPr/>
        </p:nvSpPr>
        <p:spPr>
          <a:xfrm>
            <a:off x="195684" y="1327869"/>
            <a:ext cx="2269220" cy="1089328"/>
          </a:xfrm>
          <a:prstGeom prst="wedgeRectCallout">
            <a:avLst>
              <a:gd name="adj1" fmla="val 92435"/>
              <a:gd name="adj2" fmla="val -2328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テキスト画像を</a:t>
            </a:r>
            <a:endParaRPr lang="en-US" altLang="ja-JP" b="1" dirty="0" smtClean="0"/>
          </a:p>
          <a:p>
            <a:pPr algn="ctr"/>
            <a:r>
              <a:rPr lang="ja-JP" altLang="en-US" b="1" dirty="0" smtClean="0"/>
              <a:t>テキスト化して表示</a:t>
            </a:r>
            <a:endParaRPr kumimoji="1" lang="ja-JP" altLang="en-US" b="1" dirty="0"/>
          </a:p>
        </p:txBody>
      </p:sp>
      <p:sp>
        <p:nvSpPr>
          <p:cNvPr id="9" name="四角形吹き出し 8"/>
          <p:cNvSpPr/>
          <p:nvPr/>
        </p:nvSpPr>
        <p:spPr>
          <a:xfrm>
            <a:off x="195684" y="3245459"/>
            <a:ext cx="2269220" cy="1089328"/>
          </a:xfrm>
          <a:prstGeom prst="wedgeRectCallout">
            <a:avLst>
              <a:gd name="adj1" fmla="val 92435"/>
              <a:gd name="adj2" fmla="val -2328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テキスト化された</a:t>
            </a:r>
            <a:endParaRPr lang="en-US" altLang="ja-JP" b="1" dirty="0" smtClean="0"/>
          </a:p>
          <a:p>
            <a:pPr algn="ctr"/>
            <a:r>
              <a:rPr lang="ja-JP" altLang="en-US" b="1" dirty="0" smtClean="0"/>
              <a:t>文章を日本語に</a:t>
            </a:r>
            <a:endParaRPr lang="en-US" altLang="ja-JP" b="1" dirty="0" smtClean="0"/>
          </a:p>
          <a:p>
            <a:pPr algn="ctr"/>
            <a:r>
              <a:rPr lang="ja-JP" altLang="en-US" b="1" dirty="0" smtClean="0"/>
              <a:t>翻訳して表示</a:t>
            </a:r>
            <a:endParaRPr kumimoji="1" lang="ja-JP" altLang="en-US" b="1" dirty="0"/>
          </a:p>
        </p:txBody>
      </p:sp>
    </p:spTree>
    <p:extLst>
      <p:ext uri="{BB962C8B-B14F-4D97-AF65-F5344CB8AC3E}">
        <p14:creationId xmlns:p14="http://schemas.microsoft.com/office/powerpoint/2010/main" val="3000055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18052" y="1431235"/>
            <a:ext cx="11481683" cy="3170099"/>
          </a:xfrm>
          <a:prstGeom prst="rect">
            <a:avLst/>
          </a:prstGeom>
          <a:solidFill>
            <a:schemeClr val="accent2">
              <a:lumMod val="20000"/>
              <a:lumOff val="80000"/>
            </a:schemeClr>
          </a:solidFill>
        </p:spPr>
        <p:txBody>
          <a:bodyPr wrap="square" rtlCol="0">
            <a:spAutoFit/>
          </a:bodyPr>
          <a:lstStyle/>
          <a:p>
            <a:r>
              <a:rPr lang="ja-JP" altLang="en-US" sz="2000" b="1" dirty="0" smtClean="0"/>
              <a:t>提出先</a:t>
            </a:r>
            <a:endParaRPr lang="en-US" altLang="ja-JP" sz="2000" b="1" dirty="0" smtClean="0"/>
          </a:p>
          <a:p>
            <a:r>
              <a:rPr lang="ja-JP" altLang="en-US" sz="2000" b="1" dirty="0"/>
              <a:t>　</a:t>
            </a:r>
            <a:r>
              <a:rPr lang="en-US" altLang="ja-JP" sz="2000" b="1" dirty="0" smtClean="0"/>
              <a:t>Teams</a:t>
            </a:r>
            <a:endParaRPr lang="en-US" altLang="ja-JP" sz="2000" b="1" dirty="0"/>
          </a:p>
          <a:p>
            <a:r>
              <a:rPr lang="ja-JP" altLang="en-US" sz="2000" b="1" dirty="0" smtClean="0"/>
              <a:t>　　　⑥実習科目</a:t>
            </a:r>
            <a:r>
              <a:rPr lang="en-US" altLang="ja-JP" sz="2000" b="1" dirty="0" smtClean="0"/>
              <a:t>&gt;04_</a:t>
            </a:r>
            <a:r>
              <a:rPr lang="ja-JP" altLang="en-US" sz="2000" b="1" dirty="0" smtClean="0"/>
              <a:t>クラウドコンピューティング</a:t>
            </a:r>
            <a:r>
              <a:rPr lang="en-US" altLang="ja-JP" sz="2000" b="1" dirty="0" smtClean="0"/>
              <a:t>A&gt;</a:t>
            </a:r>
            <a:r>
              <a:rPr lang="ja-JP" altLang="en-US" sz="2000" b="1" dirty="0" smtClean="0"/>
              <a:t>実習課題＞第２回＞提出＞〇チーム</a:t>
            </a:r>
            <a:endParaRPr lang="en-US" altLang="ja-JP" sz="2000" b="1" dirty="0" smtClean="0"/>
          </a:p>
          <a:p>
            <a:endParaRPr lang="en-US" altLang="ja-JP" sz="2000" b="1" dirty="0" smtClean="0"/>
          </a:p>
          <a:p>
            <a:endParaRPr lang="en-US" altLang="ja-JP" sz="2000" b="1" dirty="0"/>
          </a:p>
          <a:p>
            <a:r>
              <a:rPr lang="ja-JP" altLang="en-US" sz="2000" b="1" dirty="0" smtClean="0"/>
              <a:t>提出</a:t>
            </a:r>
            <a:r>
              <a:rPr lang="ja-JP" altLang="en-US" sz="2000" b="1" dirty="0"/>
              <a:t>する際</a:t>
            </a:r>
            <a:r>
              <a:rPr lang="ja-JP" altLang="en-US" sz="2000" b="1" dirty="0" smtClean="0"/>
              <a:t>のファイル名</a:t>
            </a:r>
            <a:endParaRPr kumimoji="1" lang="en-US" altLang="ja-JP" sz="2000" b="1" dirty="0" smtClean="0"/>
          </a:p>
          <a:p>
            <a:r>
              <a:rPr lang="ja-JP" altLang="en-US" sz="2000" b="1" dirty="0"/>
              <a:t>　</a:t>
            </a:r>
            <a:r>
              <a:rPr lang="ja-JP" altLang="en-US" sz="2000" b="1" dirty="0" smtClean="0"/>
              <a:t>課題１</a:t>
            </a:r>
            <a:endParaRPr lang="en-US" altLang="ja-JP" sz="2000" b="1" dirty="0" smtClean="0"/>
          </a:p>
          <a:p>
            <a:r>
              <a:rPr lang="ja-JP" altLang="en-US" sz="2000" b="1" dirty="0"/>
              <a:t>　</a:t>
            </a:r>
            <a:r>
              <a:rPr lang="ja-JP" altLang="en-US" sz="2000" b="1" dirty="0" smtClean="0"/>
              <a:t>　</a:t>
            </a:r>
            <a:r>
              <a:rPr lang="en-US" altLang="ja-JP" sz="2000" b="1" dirty="0" smtClean="0"/>
              <a:t>ex2_1_</a:t>
            </a:r>
            <a:r>
              <a:rPr lang="ja-JP" altLang="en-US" sz="2000" b="1" dirty="0" smtClean="0"/>
              <a:t>学校名</a:t>
            </a:r>
            <a:r>
              <a:rPr lang="en-US" altLang="ja-JP" sz="2000" b="1" dirty="0" smtClean="0"/>
              <a:t>_</a:t>
            </a:r>
            <a:r>
              <a:rPr lang="ja-JP" altLang="en-US" sz="2000" b="1" dirty="0" smtClean="0"/>
              <a:t>氏名</a:t>
            </a:r>
            <a:r>
              <a:rPr lang="en-US" altLang="ja-JP" sz="2000" b="1" dirty="0" smtClean="0"/>
              <a:t>.</a:t>
            </a:r>
            <a:r>
              <a:rPr lang="en-US" altLang="ja-JP" sz="2000" b="1" dirty="0" err="1" smtClean="0"/>
              <a:t>py</a:t>
            </a:r>
            <a:endParaRPr lang="en-US" altLang="ja-JP" sz="2000" b="1" dirty="0" smtClean="0"/>
          </a:p>
          <a:p>
            <a:r>
              <a:rPr lang="ja-JP" altLang="en-US" sz="2000" b="1" dirty="0" smtClean="0"/>
              <a:t>　課題２</a:t>
            </a:r>
            <a:endParaRPr lang="en-US" altLang="ja-JP" sz="2000" b="1" dirty="0" smtClean="0"/>
          </a:p>
          <a:p>
            <a:r>
              <a:rPr kumimoji="1" lang="ja-JP" altLang="en-US" sz="2000" b="1" dirty="0"/>
              <a:t>　</a:t>
            </a:r>
            <a:r>
              <a:rPr kumimoji="1" lang="ja-JP" altLang="en-US" sz="2000" b="1" dirty="0" smtClean="0"/>
              <a:t>　</a:t>
            </a:r>
            <a:r>
              <a:rPr kumimoji="1" lang="en-US" altLang="ja-JP" sz="2000" b="1" dirty="0" smtClean="0"/>
              <a:t>ex2_2_</a:t>
            </a:r>
            <a:r>
              <a:rPr kumimoji="1" lang="ja-JP" altLang="en-US" sz="2000" b="1" dirty="0" smtClean="0"/>
              <a:t>学校名</a:t>
            </a:r>
            <a:r>
              <a:rPr kumimoji="1" lang="en-US" altLang="ja-JP" sz="2000" b="1" dirty="0" smtClean="0"/>
              <a:t>_</a:t>
            </a:r>
            <a:r>
              <a:rPr kumimoji="1" lang="ja-JP" altLang="en-US" sz="2000" b="1" dirty="0" smtClean="0"/>
              <a:t>氏名</a:t>
            </a:r>
            <a:r>
              <a:rPr lang="en-US" altLang="ja-JP" sz="2000" b="1" dirty="0" smtClean="0"/>
              <a:t>.</a:t>
            </a:r>
            <a:r>
              <a:rPr lang="en-US" altLang="ja-JP" sz="2000" b="1" dirty="0" err="1" smtClean="0"/>
              <a:t>py</a:t>
            </a:r>
            <a:endParaRPr kumimoji="1" lang="ja-JP" altLang="en-US" sz="2000" b="1" dirty="0"/>
          </a:p>
        </p:txBody>
      </p:sp>
    </p:spTree>
    <p:extLst>
      <p:ext uri="{BB962C8B-B14F-4D97-AF65-F5344CB8AC3E}">
        <p14:creationId xmlns:p14="http://schemas.microsoft.com/office/powerpoint/2010/main" val="601292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620200" y="755374"/>
            <a:ext cx="4738979" cy="1200329"/>
          </a:xfrm>
          <a:prstGeom prst="rect">
            <a:avLst/>
          </a:prstGeom>
          <a:solidFill>
            <a:schemeClr val="accent2">
              <a:lumMod val="40000"/>
              <a:lumOff val="60000"/>
            </a:schemeClr>
          </a:solidFill>
        </p:spPr>
        <p:txBody>
          <a:bodyPr wrap="square" rtlCol="0">
            <a:spAutoFit/>
          </a:bodyPr>
          <a:lstStyle/>
          <a:p>
            <a:r>
              <a:rPr kumimoji="1" lang="ja-JP" altLang="en-US" sz="2400" b="1" dirty="0" smtClean="0"/>
              <a:t>チャレンジ問題</a:t>
            </a:r>
            <a:endParaRPr kumimoji="1" lang="en-US" altLang="ja-JP" sz="2400" b="1" dirty="0" smtClean="0"/>
          </a:p>
          <a:p>
            <a:r>
              <a:rPr lang="ja-JP" altLang="en-US" sz="2400" b="1" dirty="0"/>
              <a:t>　</a:t>
            </a:r>
            <a:r>
              <a:rPr lang="ja-JP" altLang="en-US" sz="2400" b="1" dirty="0" smtClean="0"/>
              <a:t>チャレンジは自由です。</a:t>
            </a:r>
            <a:endParaRPr lang="en-US" altLang="ja-JP" sz="2400" b="1" dirty="0" smtClean="0"/>
          </a:p>
          <a:p>
            <a:r>
              <a:rPr lang="ja-JP" altLang="en-US" sz="2400" b="1" dirty="0"/>
              <a:t>　</a:t>
            </a:r>
            <a:r>
              <a:rPr lang="ja-JP" altLang="en-US" sz="2400" b="1" dirty="0" smtClean="0"/>
              <a:t>提出も自由です。</a:t>
            </a:r>
            <a:endParaRPr lang="en-US" altLang="ja-JP" sz="2400" b="1" dirty="0" smtClean="0"/>
          </a:p>
        </p:txBody>
      </p:sp>
      <p:sp>
        <p:nvSpPr>
          <p:cNvPr id="3" name="テキスト ボックス 2"/>
          <p:cNvSpPr txBox="1"/>
          <p:nvPr/>
        </p:nvSpPr>
        <p:spPr>
          <a:xfrm>
            <a:off x="620200" y="2345635"/>
            <a:ext cx="8627165" cy="1477328"/>
          </a:xfrm>
          <a:prstGeom prst="rect">
            <a:avLst/>
          </a:prstGeom>
          <a:solidFill>
            <a:schemeClr val="accent4">
              <a:lumMod val="20000"/>
              <a:lumOff val="80000"/>
            </a:schemeClr>
          </a:solidFill>
        </p:spPr>
        <p:txBody>
          <a:bodyPr wrap="square" rtlCol="0">
            <a:spAutoFit/>
          </a:bodyPr>
          <a:lstStyle/>
          <a:p>
            <a:r>
              <a:rPr kumimoji="1" lang="ja-JP" altLang="en-US" b="1" dirty="0" smtClean="0"/>
              <a:t>① 課題２において、</a:t>
            </a:r>
            <a:r>
              <a:rPr kumimoji="1" lang="en-US" altLang="ja-JP" b="1" dirty="0" smtClean="0"/>
              <a:t>Polly</a:t>
            </a:r>
            <a:r>
              <a:rPr kumimoji="1" lang="ja-JP" altLang="en-US" b="1" dirty="0" smtClean="0"/>
              <a:t>を使用してテキスト化された文章と翻訳された日本語文章の音声発生をさせてみましょう</a:t>
            </a:r>
            <a:endParaRPr kumimoji="1" lang="en-US" altLang="ja-JP" b="1" dirty="0" smtClean="0"/>
          </a:p>
          <a:p>
            <a:endParaRPr lang="en-US" altLang="ja-JP" b="1" dirty="0"/>
          </a:p>
          <a:p>
            <a:r>
              <a:rPr kumimoji="1" lang="ja-JP" altLang="en-US" b="1" dirty="0" smtClean="0"/>
              <a:t>② スマフォで</a:t>
            </a:r>
            <a:r>
              <a:rPr lang="ja-JP" altLang="en-US" b="1" dirty="0"/>
              <a:t>撮影</a:t>
            </a:r>
            <a:r>
              <a:rPr lang="ja-JP" altLang="en-US" b="1" dirty="0" smtClean="0"/>
              <a:t>されたソースコードを</a:t>
            </a:r>
            <a:r>
              <a:rPr kumimoji="1" lang="ja-JP" altLang="en-US" b="1" dirty="0" smtClean="0"/>
              <a:t>テキスト化して編集できるようにしてみましょう</a:t>
            </a:r>
            <a:endParaRPr kumimoji="1" lang="ja-JP" altLang="en-US" b="1" dirty="0"/>
          </a:p>
        </p:txBody>
      </p:sp>
    </p:spTree>
    <p:extLst>
      <p:ext uri="{BB962C8B-B14F-4D97-AF65-F5344CB8AC3E}">
        <p14:creationId xmlns:p14="http://schemas.microsoft.com/office/powerpoint/2010/main" val="147749923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15258E38DB6B2B448B0556B184EB0FD8" ma:contentTypeVersion="10" ma:contentTypeDescription="新しいドキュメントを作成します。" ma:contentTypeScope="" ma:versionID="177d8aef74e974d094a6e22a052ece8a">
  <xsd:schema xmlns:xsd="http://www.w3.org/2001/XMLSchema" xmlns:xs="http://www.w3.org/2001/XMLSchema" xmlns:p="http://schemas.microsoft.com/office/2006/metadata/properties" xmlns:ns2="af5512dc-8d60-427c-b6a9-7319ea80f64e" xmlns:ns3="2ed984bd-7eaf-47af-b4ad-07a71b97aa2f" targetNamespace="http://schemas.microsoft.com/office/2006/metadata/properties" ma:root="true" ma:fieldsID="b875c26f7e19b7d6ce4d2c3b3d6a1de3" ns2:_="" ns3:_="">
    <xsd:import namespace="af5512dc-8d60-427c-b6a9-7319ea80f64e"/>
    <xsd:import namespace="2ed984bd-7eaf-47af-b4ad-07a71b97aa2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5512dc-8d60-427c-b6a9-7319ea80f6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ed984bd-7eaf-47af-b4ad-07a71b97aa2f" elementFormDefault="qualified">
    <xsd:import namespace="http://schemas.microsoft.com/office/2006/documentManagement/types"/>
    <xsd:import namespace="http://schemas.microsoft.com/office/infopath/2007/PartnerControls"/>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F984BA6-0F2A-455D-96E5-731679EE091A}"/>
</file>

<file path=customXml/itemProps2.xml><?xml version="1.0" encoding="utf-8"?>
<ds:datastoreItem xmlns:ds="http://schemas.openxmlformats.org/officeDocument/2006/customXml" ds:itemID="{3EE16EDF-5F9E-49F8-84D1-41353FAFD5B6}"/>
</file>

<file path=customXml/itemProps3.xml><?xml version="1.0" encoding="utf-8"?>
<ds:datastoreItem xmlns:ds="http://schemas.openxmlformats.org/officeDocument/2006/customXml" ds:itemID="{D18F7D63-13F0-44B1-9D03-13A222CA42BB}"/>
</file>

<file path=docProps/app.xml><?xml version="1.0" encoding="utf-8"?>
<Properties xmlns="http://schemas.openxmlformats.org/officeDocument/2006/extended-properties" xmlns:vt="http://schemas.openxmlformats.org/officeDocument/2006/docPropsVTypes">
  <TotalTime>233</TotalTime>
  <Words>109</Words>
  <Application>Microsoft Office PowerPoint</Application>
  <PresentationFormat>ワイド画面</PresentationFormat>
  <Paragraphs>65</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游ゴシック Light</vt:lpstr>
      <vt:lpstr>Arial</vt:lpstr>
      <vt:lpstr>Office テーマ</vt:lpstr>
      <vt:lpstr>実習科目研修 クラウドコンピューティングA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実習科目研修 クラウドコンピューティングA</dc:title>
  <dc:creator>武田 陽一郎</dc:creator>
  <cp:lastModifiedBy>武田 陽一郎</cp:lastModifiedBy>
  <cp:revision>18</cp:revision>
  <dcterms:created xsi:type="dcterms:W3CDTF">2022-05-16T07:24:08Z</dcterms:created>
  <dcterms:modified xsi:type="dcterms:W3CDTF">2022-05-18T01:15:15Z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0x01010015258E38DB6B2B448B0556B184EB0FD8</vt:lpwstr>
  </property>
</Properties>
</file>