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7F8B2-E3B9-D24E-8DEC-080511913DB2}" v="8" dt="2022-05-02T03:45:5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til" userId="ca8385d2-c719-41ba-b280-dc9ba60c0b5d" providerId="ADAL" clId="{8997F8B2-E3B9-D24E-8DEC-080511913DB2}"/>
    <pc:docChg chg="custSel addSld modSld">
      <pc:chgData name="Shubham Patil" userId="ca8385d2-c719-41ba-b280-dc9ba60c0b5d" providerId="ADAL" clId="{8997F8B2-E3B9-D24E-8DEC-080511913DB2}" dt="2022-05-02T03:46:08.045" v="131"/>
      <pc:docMkLst>
        <pc:docMk/>
      </pc:docMkLst>
      <pc:sldChg chg="addSp delSp modSp mod">
        <pc:chgData name="Shubham Patil" userId="ca8385d2-c719-41ba-b280-dc9ba60c0b5d" providerId="ADAL" clId="{8997F8B2-E3B9-D24E-8DEC-080511913DB2}" dt="2022-05-02T03:46:08.045" v="131"/>
        <pc:sldMkLst>
          <pc:docMk/>
          <pc:sldMk cId="3371459180" sldId="256"/>
        </pc:sldMkLst>
        <pc:spChg chg="mod">
          <ac:chgData name="Shubham Patil" userId="ca8385d2-c719-41ba-b280-dc9ba60c0b5d" providerId="ADAL" clId="{8997F8B2-E3B9-D24E-8DEC-080511913DB2}" dt="2022-05-02T03:39:21.968" v="14" actId="1076"/>
          <ac:spMkLst>
            <pc:docMk/>
            <pc:sldMk cId="3371459180" sldId="256"/>
            <ac:spMk id="2" creationId="{42EA55BC-D1B8-6440-9231-583D54A924B2}"/>
          </ac:spMkLst>
        </pc:spChg>
        <pc:spChg chg="mod">
          <ac:chgData name="Shubham Patil" userId="ca8385d2-c719-41ba-b280-dc9ba60c0b5d" providerId="ADAL" clId="{8997F8B2-E3B9-D24E-8DEC-080511913DB2}" dt="2022-05-02T03:40:06.095" v="55" actId="20577"/>
          <ac:spMkLst>
            <pc:docMk/>
            <pc:sldMk cId="3371459180" sldId="256"/>
            <ac:spMk id="3" creationId="{C011EF41-4786-B24C-8499-9C60FCBE7E74}"/>
          </ac:spMkLst>
        </pc:spChg>
        <pc:spChg chg="add del mod">
          <ac:chgData name="Shubham Patil" userId="ca8385d2-c719-41ba-b280-dc9ba60c0b5d" providerId="ADAL" clId="{8997F8B2-E3B9-D24E-8DEC-080511913DB2}" dt="2022-05-02T03:39:30.268" v="17"/>
          <ac:spMkLst>
            <pc:docMk/>
            <pc:sldMk cId="3371459180" sldId="256"/>
            <ac:spMk id="4" creationId="{18C0E97A-AE81-7348-8D0B-0D2681A2F3DD}"/>
          </ac:spMkLst>
        </pc:spChg>
        <pc:spChg chg="add del mod">
          <ac:chgData name="Shubham Patil" userId="ca8385d2-c719-41ba-b280-dc9ba60c0b5d" providerId="ADAL" clId="{8997F8B2-E3B9-D24E-8DEC-080511913DB2}" dt="2022-05-02T03:46:08.045" v="131"/>
          <ac:spMkLst>
            <pc:docMk/>
            <pc:sldMk cId="3371459180" sldId="256"/>
            <ac:spMk id="5" creationId="{FA0036C9-0618-1B4D-862C-C043692D6DFE}"/>
          </ac:spMkLst>
        </pc:spChg>
        <pc:spChg chg="add mod">
          <ac:chgData name="Shubham Patil" userId="ca8385d2-c719-41ba-b280-dc9ba60c0b5d" providerId="ADAL" clId="{8997F8B2-E3B9-D24E-8DEC-080511913DB2}" dt="2022-05-02T03:45:57.171" v="129"/>
          <ac:spMkLst>
            <pc:docMk/>
            <pc:sldMk cId="3371459180" sldId="256"/>
            <ac:spMk id="7" creationId="{256B1BA9-5F24-FD41-9219-A7C49FE555FA}"/>
          </ac:spMkLst>
        </pc:spChg>
      </pc:sldChg>
      <pc:sldChg chg="addSp delSp modSp new mod">
        <pc:chgData name="Shubham Patil" userId="ca8385d2-c719-41ba-b280-dc9ba60c0b5d" providerId="ADAL" clId="{8997F8B2-E3B9-D24E-8DEC-080511913DB2}" dt="2022-05-02T03:37:49.074" v="9" actId="1076"/>
        <pc:sldMkLst>
          <pc:docMk/>
          <pc:sldMk cId="1236451" sldId="262"/>
        </pc:sldMkLst>
        <pc:spChg chg="del">
          <ac:chgData name="Shubham Patil" userId="ca8385d2-c719-41ba-b280-dc9ba60c0b5d" providerId="ADAL" clId="{8997F8B2-E3B9-D24E-8DEC-080511913DB2}" dt="2022-05-02T01:59:46.909" v="1" actId="478"/>
          <ac:spMkLst>
            <pc:docMk/>
            <pc:sldMk cId="1236451" sldId="262"/>
            <ac:spMk id="2" creationId="{97A75FE7-234F-8F48-AF9C-641ADAE753A3}"/>
          </ac:spMkLst>
        </pc:spChg>
        <pc:spChg chg="del mod">
          <ac:chgData name="Shubham Patil" userId="ca8385d2-c719-41ba-b280-dc9ba60c0b5d" providerId="ADAL" clId="{8997F8B2-E3B9-D24E-8DEC-080511913DB2}" dt="2022-05-02T03:37:34.161" v="6"/>
          <ac:spMkLst>
            <pc:docMk/>
            <pc:sldMk cId="1236451" sldId="262"/>
            <ac:spMk id="3" creationId="{30A370F7-9E20-E845-9CFE-B46A65B35381}"/>
          </ac:spMkLst>
        </pc:spChg>
        <pc:picChg chg="add mod">
          <ac:chgData name="Shubham Patil" userId="ca8385d2-c719-41ba-b280-dc9ba60c0b5d" providerId="ADAL" clId="{8997F8B2-E3B9-D24E-8DEC-080511913DB2}" dt="2022-05-02T03:37:49.074" v="9" actId="1076"/>
          <ac:picMkLst>
            <pc:docMk/>
            <pc:sldMk cId="1236451" sldId="262"/>
            <ac:picMk id="1026" creationId="{320E6304-C29D-4A40-B7AC-2FA13DA178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55BC-D1B8-6440-9231-583D54A9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3439634"/>
            <a:ext cx="5224464" cy="1301673"/>
          </a:xfrm>
        </p:spPr>
        <p:txBody>
          <a:bodyPr>
            <a:normAutofit/>
          </a:bodyPr>
          <a:lstStyle/>
          <a:p>
            <a:r>
              <a:rPr lang="en-US" dirty="0"/>
              <a:t>Virtual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1EF41-4786-B24C-8499-9C60FCBE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61" y="4560486"/>
            <a:ext cx="6024565" cy="865991"/>
          </a:xfrm>
        </p:spPr>
        <p:txBody>
          <a:bodyPr>
            <a:normAutofit/>
          </a:bodyPr>
          <a:lstStyle/>
          <a:p>
            <a:r>
              <a:rPr lang="en-US" dirty="0"/>
              <a:t>Find the best medical treatment around you.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CE2EA1-B244-AA4D-8E8B-CB4D45D2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51" y="293651"/>
            <a:ext cx="7234520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B1BA9-5F24-FD41-9219-A7C49FE555FA}"/>
              </a:ext>
            </a:extLst>
          </p:cNvPr>
          <p:cNvSpPr txBox="1"/>
          <p:nvPr/>
        </p:nvSpPr>
        <p:spPr>
          <a:xfrm>
            <a:off x="8135725" y="3670542"/>
            <a:ext cx="37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</a:p>
          <a:p>
            <a:endParaRPr lang="en-US" dirty="0"/>
          </a:p>
          <a:p>
            <a:r>
              <a:rPr lang="en-US" dirty="0"/>
              <a:t>Swaroop </a:t>
            </a:r>
            <a:r>
              <a:rPr lang="en-US" dirty="0" err="1"/>
              <a:t>Giri</a:t>
            </a:r>
            <a:r>
              <a:rPr lang="en-US" dirty="0"/>
              <a:t>  002928636</a:t>
            </a:r>
          </a:p>
          <a:p>
            <a:r>
              <a:rPr lang="en-US" dirty="0"/>
              <a:t>Shubham Patil  002928545</a:t>
            </a:r>
          </a:p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Barne</a:t>
            </a:r>
            <a:r>
              <a:rPr lang="en-US" dirty="0"/>
              <a:t>  002956860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9998-0BFA-C047-9907-00C8DB4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27" y="0"/>
            <a:ext cx="9905998" cy="117546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EED5-59DB-1046-896A-9A715646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7572"/>
            <a:ext cx="9905999" cy="4593022"/>
          </a:xfrm>
        </p:spPr>
        <p:txBody>
          <a:bodyPr/>
          <a:lstStyle/>
          <a:p>
            <a:r>
              <a:rPr lang="en-US" dirty="0"/>
              <a:t>An average US citizen spends $12,500 in a year on healthcare.</a:t>
            </a:r>
          </a:p>
          <a:p>
            <a:r>
              <a:rPr lang="en-US" dirty="0"/>
              <a:t>The average cost of a root canal in the United States ranges from about </a:t>
            </a:r>
            <a:r>
              <a:rPr lang="en-US" b="1" dirty="0"/>
              <a:t>$700 to $1500</a:t>
            </a:r>
            <a:r>
              <a:rPr lang="en-US" dirty="0"/>
              <a:t>. The average cost of a crown ranges from $800 to $3000. When combining the cost of root canals and dental crowns, you can expect to pay between $1800 and $5000 or more.</a:t>
            </a:r>
          </a:p>
          <a:p>
            <a:r>
              <a:rPr lang="en-US" dirty="0"/>
              <a:t> A basic round of chemo can cost </a:t>
            </a:r>
            <a:r>
              <a:rPr lang="en-US" b="1" dirty="0"/>
              <a:t>$10,000 to $100,000 or more</a:t>
            </a:r>
            <a:r>
              <a:rPr lang="en-US" dirty="0"/>
              <a:t>. Additionally, many people need medication and chemotherapy at the same time.</a:t>
            </a:r>
          </a:p>
          <a:p>
            <a:r>
              <a:rPr lang="en-US" dirty="0"/>
              <a:t>Basically, the cost of a same treatment can vary tremendously across the country.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5FAF-4898-7148-BE8F-B65CC0CD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38" y="1334813"/>
            <a:ext cx="10597055" cy="4740166"/>
          </a:xfrm>
        </p:spPr>
        <p:txBody>
          <a:bodyPr/>
          <a:lstStyle/>
          <a:p>
            <a:r>
              <a:rPr lang="en-US" dirty="0"/>
              <a:t>Our application Virtual Care provides a platform for users to select the best medical treatment in affordable prices from all over the country.</a:t>
            </a:r>
          </a:p>
          <a:p>
            <a:r>
              <a:rPr lang="en-US" dirty="0"/>
              <a:t>It enables user to see the ratings and the price of a Hospital and the doctors providing a particular treatment and choosing the best of the treatments.</a:t>
            </a:r>
          </a:p>
          <a:p>
            <a:r>
              <a:rPr lang="en-US" dirty="0"/>
              <a:t>It allows user to book an appointment with the doctor directly from our application.</a:t>
            </a:r>
          </a:p>
          <a:p>
            <a:r>
              <a:rPr lang="en-US" dirty="0"/>
              <a:t>A user can also view the prescription of his previous appointments.</a:t>
            </a:r>
          </a:p>
          <a:p>
            <a:r>
              <a:rPr lang="en-US" dirty="0"/>
              <a:t>Also, if the user cannot afford a treatment, we provide a platform where the user can make a request to NGO’s that are associated with us to help them out.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A5B82-05C8-D74D-8612-2041474AA980}"/>
              </a:ext>
            </a:extLst>
          </p:cNvPr>
          <p:cNvSpPr txBox="1"/>
          <p:nvPr/>
        </p:nvSpPr>
        <p:spPr>
          <a:xfrm>
            <a:off x="1263870" y="241003"/>
            <a:ext cx="9088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665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2DBD-9A75-DF41-8721-17B82C5C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0296"/>
            <a:ext cx="9905998" cy="926503"/>
          </a:xfrm>
        </p:spPr>
        <p:txBody>
          <a:bodyPr/>
          <a:lstStyle/>
          <a:p>
            <a:r>
              <a:rPr lang="en-US" dirty="0"/>
              <a:t>Enterprises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22AA-E399-6746-AEEB-9D2C7077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4207"/>
            <a:ext cx="9905999" cy="4056994"/>
          </a:xfrm>
        </p:spPr>
        <p:txBody>
          <a:bodyPr>
            <a:normAutofit/>
          </a:bodyPr>
          <a:lstStyle/>
          <a:p>
            <a:r>
              <a:rPr lang="en-US" dirty="0"/>
              <a:t>Hospital </a:t>
            </a:r>
          </a:p>
          <a:p>
            <a:r>
              <a:rPr lang="en-US" dirty="0"/>
              <a:t>Pharmacy</a:t>
            </a:r>
          </a:p>
          <a:p>
            <a:r>
              <a:rPr lang="en-US" dirty="0"/>
              <a:t>Insurance</a:t>
            </a:r>
          </a:p>
          <a:p>
            <a:r>
              <a:rPr lang="en-US" dirty="0"/>
              <a:t>NGO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Virtual Care 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47C0A9-BF2E-DD4E-9579-AA5DE6DA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87" y="832147"/>
            <a:ext cx="635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3A0AB-8559-954F-94F5-2E1E66231E8D}"/>
              </a:ext>
            </a:extLst>
          </p:cNvPr>
          <p:cNvSpPr txBox="1"/>
          <p:nvPr/>
        </p:nvSpPr>
        <p:spPr>
          <a:xfrm>
            <a:off x="8103757" y="300037"/>
            <a:ext cx="3281003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Organizations</a:t>
            </a:r>
            <a:r>
              <a:rPr lang="en-US" sz="2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standing in a room with a table and chairs&#10;&#10;Description automatically generated with low confidence">
            <a:extLst>
              <a:ext uri="{FF2B5EF4-FFF2-40B4-BE49-F238E27FC236}">
                <a16:creationId xmlns:a16="http://schemas.microsoft.com/office/drawing/2014/main" id="{97F1B2D8-E1BF-E543-9204-C4AB24613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46" y="1549401"/>
            <a:ext cx="6112382" cy="34840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916F-031F-D14B-9360-5CC846E3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656" y="1801813"/>
            <a:ext cx="3281004" cy="43814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Hospital Admin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Hospital Department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Insurance Admin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Insurance Agents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Insurance Committee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Pharmacy Admin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Delivery System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NGO Admin Org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NGO Committee Org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5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9B42A-3C41-EA4F-AF04-DD5D2AD9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4" y="106362"/>
            <a:ext cx="4459286" cy="912813"/>
          </a:xfrm>
        </p:spPr>
        <p:txBody>
          <a:bodyPr>
            <a:normAutofit/>
          </a:bodyPr>
          <a:lstStyle/>
          <a:p>
            <a:r>
              <a:rPr lang="en-US" sz="3200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B879-884B-3544-826C-DCE12986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3175"/>
            <a:ext cx="4783138" cy="49413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System Admin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System User (patient)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Hospital Admin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Doctor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Insurance Admin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Insurance Agents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Insurance Committee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Pharmacy Admin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Delivery System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NGO Admin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NGO Committee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D0C74E8-BDA4-3A47-9FDF-E165270B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1947"/>
            <a:ext cx="5456279" cy="30691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B0D8BC-12A1-E248-861C-C988BFBEC508}"/>
              </a:ext>
            </a:extLst>
          </p:cNvPr>
          <p:cNvSpPr txBox="1"/>
          <p:nvPr/>
        </p:nvSpPr>
        <p:spPr>
          <a:xfrm>
            <a:off x="580171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0E6304-C29D-4A40-B7AC-2FA13DA17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0"/>
            <a:ext cx="1060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186</TotalTime>
  <Words>313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Virtual Care</vt:lpstr>
      <vt:lpstr>Problem Statement</vt:lpstr>
      <vt:lpstr>PowerPoint Presentation</vt:lpstr>
      <vt:lpstr>Enterprises</vt:lpstr>
      <vt:lpstr>PowerPoint Presentation</vt:lpstr>
      <vt:lpstr>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Care</dc:title>
  <dc:creator>Shubham Patil</dc:creator>
  <cp:lastModifiedBy>Shubham Patil</cp:lastModifiedBy>
  <cp:revision>1</cp:revision>
  <dcterms:created xsi:type="dcterms:W3CDTF">2022-05-01T04:58:05Z</dcterms:created>
  <dcterms:modified xsi:type="dcterms:W3CDTF">2022-05-02T03:46:14Z</dcterms:modified>
</cp:coreProperties>
</file>