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31"/>
  </p:notesMasterIdLst>
  <p:handoutMasterIdLst>
    <p:handoutMasterId r:id="rId32"/>
  </p:handoutMasterIdLst>
  <p:sldIdLst>
    <p:sldId id="256" r:id="rId2"/>
    <p:sldId id="309" r:id="rId3"/>
    <p:sldId id="361" r:id="rId4"/>
    <p:sldId id="363" r:id="rId5"/>
    <p:sldId id="362" r:id="rId6"/>
    <p:sldId id="364" r:id="rId7"/>
    <p:sldId id="365" r:id="rId8"/>
    <p:sldId id="366" r:id="rId9"/>
    <p:sldId id="367" r:id="rId10"/>
    <p:sldId id="368" r:id="rId11"/>
    <p:sldId id="369" r:id="rId12"/>
    <p:sldId id="345" r:id="rId13"/>
    <p:sldId id="296" r:id="rId14"/>
    <p:sldId id="342" r:id="rId15"/>
    <p:sldId id="347" r:id="rId16"/>
    <p:sldId id="348" r:id="rId17"/>
    <p:sldId id="346" r:id="rId18"/>
    <p:sldId id="334" r:id="rId19"/>
    <p:sldId id="260" r:id="rId20"/>
    <p:sldId id="370" r:id="rId21"/>
    <p:sldId id="360" r:id="rId22"/>
    <p:sldId id="359" r:id="rId23"/>
    <p:sldId id="261" r:id="rId24"/>
    <p:sldId id="262" r:id="rId25"/>
    <p:sldId id="317" r:id="rId26"/>
    <p:sldId id="266" r:id="rId27"/>
    <p:sldId id="339" r:id="rId28"/>
    <p:sldId id="371" r:id="rId29"/>
    <p:sldId id="310" r:id="rId30"/>
  </p:sldIdLst>
  <p:sldSz cx="9144000" cy="6858000" type="screen4x3"/>
  <p:notesSz cx="6640513" cy="9904413"/>
  <p:defaultTextStyle>
    <a:defPPr>
      <a:defRPr lang="en-GB"/>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0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varScale="1">
        <p:scale>
          <a:sx n="47" d="100"/>
          <a:sy n="47" d="100"/>
        </p:scale>
        <p:origin x="-894"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5142"/>
    </p:cViewPr>
  </p:sorterViewPr>
  <p:notesViewPr>
    <p:cSldViewPr>
      <p:cViewPr varScale="1">
        <p:scale>
          <a:sx n="36" d="100"/>
          <a:sy n="36" d="100"/>
        </p:scale>
        <p:origin x="-1416" y="-96"/>
      </p:cViewPr>
      <p:guideLst>
        <p:guide orient="horz" pos="3119"/>
        <p:guide pos="20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84CBBA4-830A-442B-B9AE-0202E7CC51D8}"/>
              </a:ext>
            </a:extLst>
          </p:cNvPr>
          <p:cNvSpPr>
            <a:spLocks noGrp="1" noChangeArrowheads="1"/>
          </p:cNvSpPr>
          <p:nvPr>
            <p:ph type="hdr" sz="quarter"/>
          </p:nvPr>
        </p:nvSpPr>
        <p:spPr bwMode="auto">
          <a:xfrm>
            <a:off x="0" y="0"/>
            <a:ext cx="289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en-GB" altLang="en-US"/>
          </a:p>
        </p:txBody>
      </p:sp>
      <p:sp>
        <p:nvSpPr>
          <p:cNvPr id="87043" name="Rectangle 3">
            <a:extLst>
              <a:ext uri="{FF2B5EF4-FFF2-40B4-BE49-F238E27FC236}">
                <a16:creationId xmlns:a16="http://schemas.microsoft.com/office/drawing/2014/main" id="{96BF9529-C76B-4FE4-AEC4-9F67F7A6B563}"/>
              </a:ext>
            </a:extLst>
          </p:cNvPr>
          <p:cNvSpPr>
            <a:spLocks noGrp="1" noChangeArrowheads="1"/>
          </p:cNvSpPr>
          <p:nvPr>
            <p:ph type="dt" sz="quarter" idx="1"/>
          </p:nvPr>
        </p:nvSpPr>
        <p:spPr bwMode="auto">
          <a:xfrm>
            <a:off x="3733800" y="0"/>
            <a:ext cx="289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GB" altLang="en-US"/>
          </a:p>
        </p:txBody>
      </p:sp>
      <p:sp>
        <p:nvSpPr>
          <p:cNvPr id="87044" name="Rectangle 4">
            <a:extLst>
              <a:ext uri="{FF2B5EF4-FFF2-40B4-BE49-F238E27FC236}">
                <a16:creationId xmlns:a16="http://schemas.microsoft.com/office/drawing/2014/main" id="{C980DC26-6DDA-466D-95E0-D4BFF3280E18}"/>
              </a:ext>
            </a:extLst>
          </p:cNvPr>
          <p:cNvSpPr>
            <a:spLocks noGrp="1" noChangeArrowheads="1"/>
          </p:cNvSpPr>
          <p:nvPr>
            <p:ph type="ftr" sz="quarter" idx="2"/>
          </p:nvPr>
        </p:nvSpPr>
        <p:spPr bwMode="auto">
          <a:xfrm>
            <a:off x="0" y="9372600"/>
            <a:ext cx="289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GB" altLang="en-US"/>
          </a:p>
        </p:txBody>
      </p:sp>
      <p:sp>
        <p:nvSpPr>
          <p:cNvPr id="87045" name="Rectangle 5">
            <a:extLst>
              <a:ext uri="{FF2B5EF4-FFF2-40B4-BE49-F238E27FC236}">
                <a16:creationId xmlns:a16="http://schemas.microsoft.com/office/drawing/2014/main" id="{A7CFB946-8541-4C9D-9A22-A50260093428}"/>
              </a:ext>
            </a:extLst>
          </p:cNvPr>
          <p:cNvSpPr>
            <a:spLocks noGrp="1" noChangeArrowheads="1"/>
          </p:cNvSpPr>
          <p:nvPr>
            <p:ph type="sldNum" sz="quarter" idx="3"/>
          </p:nvPr>
        </p:nvSpPr>
        <p:spPr bwMode="auto">
          <a:xfrm>
            <a:off x="3733800" y="9372600"/>
            <a:ext cx="289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6D33B75E-D4DE-4D1D-9C65-7891E1A17EB3}"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2C7D8CC-1649-4385-96AB-DA43733E8B8F}"/>
              </a:ext>
            </a:extLst>
          </p:cNvPr>
          <p:cNvSpPr>
            <a:spLocks noGrp="1" noChangeArrowheads="1"/>
          </p:cNvSpPr>
          <p:nvPr>
            <p:ph type="hdr" sz="quarter"/>
          </p:nvPr>
        </p:nvSpPr>
        <p:spPr bwMode="auto">
          <a:xfrm>
            <a:off x="0" y="0"/>
            <a:ext cx="28781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en-GB" altLang="en-US"/>
          </a:p>
        </p:txBody>
      </p:sp>
      <p:sp>
        <p:nvSpPr>
          <p:cNvPr id="24579" name="Rectangle 3">
            <a:extLst>
              <a:ext uri="{FF2B5EF4-FFF2-40B4-BE49-F238E27FC236}">
                <a16:creationId xmlns:a16="http://schemas.microsoft.com/office/drawing/2014/main" id="{D7D0EFE0-901F-4DD6-A32A-B005D5277B54}"/>
              </a:ext>
            </a:extLst>
          </p:cNvPr>
          <p:cNvSpPr>
            <a:spLocks noGrp="1" noChangeArrowheads="1"/>
          </p:cNvSpPr>
          <p:nvPr>
            <p:ph type="dt" idx="1"/>
          </p:nvPr>
        </p:nvSpPr>
        <p:spPr bwMode="auto">
          <a:xfrm>
            <a:off x="3762375" y="0"/>
            <a:ext cx="28781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GB" altLang="en-US"/>
          </a:p>
        </p:txBody>
      </p:sp>
      <p:sp>
        <p:nvSpPr>
          <p:cNvPr id="24580" name="Rectangle 4">
            <a:extLst>
              <a:ext uri="{FF2B5EF4-FFF2-40B4-BE49-F238E27FC236}">
                <a16:creationId xmlns:a16="http://schemas.microsoft.com/office/drawing/2014/main" id="{C2A53B61-0F44-4938-B686-EC2D344980EB}"/>
              </a:ext>
            </a:extLst>
          </p:cNvPr>
          <p:cNvSpPr>
            <a:spLocks noGrp="1" noRot="1" noChangeAspect="1" noChangeArrowheads="1" noTextEdit="1"/>
          </p:cNvSpPr>
          <p:nvPr>
            <p:ph type="sldImg" idx="2"/>
          </p:nvPr>
        </p:nvSpPr>
        <p:spPr bwMode="auto">
          <a:xfrm>
            <a:off x="844550" y="742950"/>
            <a:ext cx="4953000" cy="3714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a:extLst>
              <a:ext uri="{FF2B5EF4-FFF2-40B4-BE49-F238E27FC236}">
                <a16:creationId xmlns:a16="http://schemas.microsoft.com/office/drawing/2014/main" id="{44C4E431-3719-46F5-AC4B-E1C394FEC9F3}"/>
              </a:ext>
            </a:extLst>
          </p:cNvPr>
          <p:cNvSpPr>
            <a:spLocks noGrp="1" noChangeArrowheads="1"/>
          </p:cNvSpPr>
          <p:nvPr>
            <p:ph type="body" sz="quarter" idx="3"/>
          </p:nvPr>
        </p:nvSpPr>
        <p:spPr bwMode="auto">
          <a:xfrm>
            <a:off x="885825" y="4705350"/>
            <a:ext cx="4868863" cy="445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4582" name="Rectangle 6">
            <a:extLst>
              <a:ext uri="{FF2B5EF4-FFF2-40B4-BE49-F238E27FC236}">
                <a16:creationId xmlns:a16="http://schemas.microsoft.com/office/drawing/2014/main" id="{70FDADE7-5A96-4288-9DE9-7B9BC3634FDA}"/>
              </a:ext>
            </a:extLst>
          </p:cNvPr>
          <p:cNvSpPr>
            <a:spLocks noGrp="1" noChangeArrowheads="1"/>
          </p:cNvSpPr>
          <p:nvPr>
            <p:ph type="ftr" sz="quarter" idx="4"/>
          </p:nvPr>
        </p:nvSpPr>
        <p:spPr bwMode="auto">
          <a:xfrm>
            <a:off x="0" y="9409113"/>
            <a:ext cx="28781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GB" altLang="en-US"/>
          </a:p>
        </p:txBody>
      </p:sp>
      <p:sp>
        <p:nvSpPr>
          <p:cNvPr id="24583" name="Rectangle 7">
            <a:extLst>
              <a:ext uri="{FF2B5EF4-FFF2-40B4-BE49-F238E27FC236}">
                <a16:creationId xmlns:a16="http://schemas.microsoft.com/office/drawing/2014/main" id="{7DC7F41D-0F63-43E0-92B7-5082774902A3}"/>
              </a:ext>
            </a:extLst>
          </p:cNvPr>
          <p:cNvSpPr>
            <a:spLocks noGrp="1" noChangeArrowheads="1"/>
          </p:cNvSpPr>
          <p:nvPr>
            <p:ph type="sldNum" sz="quarter" idx="5"/>
          </p:nvPr>
        </p:nvSpPr>
        <p:spPr bwMode="auto">
          <a:xfrm>
            <a:off x="3762375" y="9409113"/>
            <a:ext cx="28781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C64B205D-8034-4AA4-B65D-D472191D7C80}"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AF9A2E-7746-4F3D-AC87-74689261989F}"/>
              </a:ext>
            </a:extLst>
          </p:cNvPr>
          <p:cNvSpPr>
            <a:spLocks noGrp="1" noChangeArrowheads="1"/>
          </p:cNvSpPr>
          <p:nvPr>
            <p:ph type="sldNum" sz="quarter" idx="5"/>
          </p:nvPr>
        </p:nvSpPr>
        <p:spPr>
          <a:ln/>
        </p:spPr>
        <p:txBody>
          <a:bodyPr/>
          <a:lstStyle/>
          <a:p>
            <a:fld id="{D7646524-9FA3-452D-84E0-2E7C5C8A332A}" type="slidenum">
              <a:rPr lang="en-GB" altLang="en-US"/>
              <a:pPr/>
              <a:t>3</a:t>
            </a:fld>
            <a:endParaRPr lang="en-GB" altLang="en-US"/>
          </a:p>
        </p:txBody>
      </p:sp>
      <p:sp>
        <p:nvSpPr>
          <p:cNvPr id="196610" name="Rectangle 2">
            <a:extLst>
              <a:ext uri="{FF2B5EF4-FFF2-40B4-BE49-F238E27FC236}">
                <a16:creationId xmlns:a16="http://schemas.microsoft.com/office/drawing/2014/main" id="{D36A9FAB-5976-4A56-B3F2-E17DED600AC5}"/>
              </a:ext>
            </a:extLst>
          </p:cNvPr>
          <p:cNvSpPr>
            <a:spLocks noGrp="1" noRot="1" noChangeAspect="1" noChangeArrowheads="1" noTextEdit="1"/>
          </p:cNvSpPr>
          <p:nvPr>
            <p:ph type="sldImg"/>
          </p:nvPr>
        </p:nvSpPr>
        <p:spPr bwMode="auto">
          <a:xfrm>
            <a:off x="844550" y="744538"/>
            <a:ext cx="4953000" cy="3714750"/>
          </a:xfrm>
          <a:prstGeom prst="rect">
            <a:avLst/>
          </a:prstGeom>
          <a:solidFill>
            <a:srgbClr val="FFFFFF"/>
          </a:solidFill>
          <a:ln>
            <a:solidFill>
              <a:srgbClr val="000000"/>
            </a:solidFill>
            <a:miter lim="800000"/>
            <a:headEnd/>
            <a:tailEnd/>
          </a:ln>
        </p:spPr>
      </p:sp>
      <p:sp>
        <p:nvSpPr>
          <p:cNvPr id="196611" name="Rectangle 3">
            <a:extLst>
              <a:ext uri="{FF2B5EF4-FFF2-40B4-BE49-F238E27FC236}">
                <a16:creationId xmlns:a16="http://schemas.microsoft.com/office/drawing/2014/main" id="{22F6F7B0-13DE-4FCA-84F5-DFEC24186734}"/>
              </a:ext>
            </a:extLst>
          </p:cNvPr>
          <p:cNvSpPr>
            <a:spLocks noGrp="1" noChangeArrowheads="1"/>
          </p:cNvSpPr>
          <p:nvPr>
            <p:ph type="body" idx="1"/>
          </p:nvPr>
        </p:nvSpPr>
        <p:spPr bwMode="auto">
          <a:xfrm>
            <a:off x="885825" y="4706938"/>
            <a:ext cx="4868863" cy="4452937"/>
          </a:xfrm>
          <a:prstGeom prst="rect">
            <a:avLst/>
          </a:prstGeom>
          <a:solidFill>
            <a:srgbClr val="FFFFFF"/>
          </a:solidFill>
          <a:ln>
            <a:solidFill>
              <a:srgbClr val="000000"/>
            </a:solidFill>
            <a:miter lim="800000"/>
            <a:headEnd/>
            <a:tailEnd/>
          </a:ln>
        </p:spPr>
        <p:txBody>
          <a:bodyPr/>
          <a:lstStyle/>
          <a:p>
            <a:r>
              <a:rPr lang="en-US" altLang="en-US">
                <a:cs typeface="Times New Roman" panose="02020603050405020304" pitchFamily="18"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0F0A1D-5925-42A7-B270-A2469BEFDE48}"/>
              </a:ext>
            </a:extLst>
          </p:cNvPr>
          <p:cNvSpPr>
            <a:spLocks noGrp="1" noChangeArrowheads="1"/>
          </p:cNvSpPr>
          <p:nvPr>
            <p:ph type="sldNum" sz="quarter" idx="5"/>
          </p:nvPr>
        </p:nvSpPr>
        <p:spPr>
          <a:ln/>
        </p:spPr>
        <p:txBody>
          <a:bodyPr/>
          <a:lstStyle/>
          <a:p>
            <a:fld id="{80817760-2EAA-42FB-B74F-4A802ABC6C9E}" type="slidenum">
              <a:rPr lang="en-GB" altLang="en-US"/>
              <a:pPr/>
              <a:t>5</a:t>
            </a:fld>
            <a:endParaRPr lang="en-GB" altLang="en-US"/>
          </a:p>
        </p:txBody>
      </p:sp>
      <p:sp>
        <p:nvSpPr>
          <p:cNvPr id="198658" name="Rectangle 2">
            <a:extLst>
              <a:ext uri="{FF2B5EF4-FFF2-40B4-BE49-F238E27FC236}">
                <a16:creationId xmlns:a16="http://schemas.microsoft.com/office/drawing/2014/main" id="{85755C37-C4EA-4D0E-BE22-AC6FC407C206}"/>
              </a:ext>
            </a:extLst>
          </p:cNvPr>
          <p:cNvSpPr>
            <a:spLocks noGrp="1" noRot="1" noChangeAspect="1" noChangeArrowheads="1" noTextEdit="1"/>
          </p:cNvSpPr>
          <p:nvPr>
            <p:ph type="sldImg"/>
          </p:nvPr>
        </p:nvSpPr>
        <p:spPr bwMode="auto">
          <a:xfrm>
            <a:off x="844550" y="744538"/>
            <a:ext cx="4953000" cy="3714750"/>
          </a:xfrm>
          <a:prstGeom prst="rect">
            <a:avLst/>
          </a:prstGeom>
          <a:solidFill>
            <a:srgbClr val="FFFFFF"/>
          </a:solidFill>
          <a:ln>
            <a:solidFill>
              <a:srgbClr val="000000"/>
            </a:solidFill>
            <a:miter lim="800000"/>
            <a:headEnd/>
            <a:tailEnd/>
          </a:ln>
        </p:spPr>
      </p:sp>
      <p:sp>
        <p:nvSpPr>
          <p:cNvPr id="198659" name="Rectangle 3">
            <a:extLst>
              <a:ext uri="{FF2B5EF4-FFF2-40B4-BE49-F238E27FC236}">
                <a16:creationId xmlns:a16="http://schemas.microsoft.com/office/drawing/2014/main" id="{EAFD1AC8-7022-4C64-8B2E-C25994D64CA8}"/>
              </a:ext>
            </a:extLst>
          </p:cNvPr>
          <p:cNvSpPr>
            <a:spLocks noGrp="1" noChangeArrowheads="1"/>
          </p:cNvSpPr>
          <p:nvPr>
            <p:ph type="body" idx="1"/>
          </p:nvPr>
        </p:nvSpPr>
        <p:spPr bwMode="auto">
          <a:xfrm>
            <a:off x="885825" y="4706938"/>
            <a:ext cx="4868863" cy="4452937"/>
          </a:xfrm>
          <a:prstGeom prst="rect">
            <a:avLst/>
          </a:prstGeom>
          <a:solidFill>
            <a:srgbClr val="FFFFFF"/>
          </a:solidFill>
          <a:ln>
            <a:solidFill>
              <a:srgbClr val="000000"/>
            </a:solidFill>
            <a:miter lim="800000"/>
            <a:headEnd/>
            <a:tailEnd/>
          </a:ln>
        </p:spPr>
        <p:txBody>
          <a:bodyPr/>
          <a:lstStyle/>
          <a:p>
            <a:r>
              <a:rPr lang="en-US" altLang="en-US"/>
              <a:t>As you can see, the members of the Business Environmental  Leadership Council are large companies which represent most major sectors of the economy</a:t>
            </a:r>
          </a:p>
          <a:p>
            <a:endParaRPr lang="en-US" altLang="en-US"/>
          </a:p>
          <a:p>
            <a:r>
              <a:rPr lang="en-US" altLang="en-US"/>
              <a:t>The diversity of the companies means we have a diversity of activities to reduce greenhouse gas emissions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91B7B4-5E2E-4F15-9E3F-40C3734E69EB}"/>
              </a:ext>
            </a:extLst>
          </p:cNvPr>
          <p:cNvSpPr>
            <a:spLocks noGrp="1" noChangeArrowheads="1"/>
          </p:cNvSpPr>
          <p:nvPr>
            <p:ph type="sldNum" sz="quarter" idx="5"/>
          </p:nvPr>
        </p:nvSpPr>
        <p:spPr>
          <a:ln/>
        </p:spPr>
        <p:txBody>
          <a:bodyPr/>
          <a:lstStyle/>
          <a:p>
            <a:fld id="{7229407B-3700-4D1E-9C5C-8116A40DF372}" type="slidenum">
              <a:rPr lang="en-GB" altLang="en-US"/>
              <a:pPr/>
              <a:t>6</a:t>
            </a:fld>
            <a:endParaRPr lang="en-GB" altLang="en-US"/>
          </a:p>
        </p:txBody>
      </p:sp>
      <p:sp>
        <p:nvSpPr>
          <p:cNvPr id="201730" name="Rectangle 2">
            <a:extLst>
              <a:ext uri="{FF2B5EF4-FFF2-40B4-BE49-F238E27FC236}">
                <a16:creationId xmlns:a16="http://schemas.microsoft.com/office/drawing/2014/main" id="{F9921156-7DAC-4070-A56B-52850BE30C29}"/>
              </a:ext>
            </a:extLst>
          </p:cNvPr>
          <p:cNvSpPr>
            <a:spLocks noGrp="1" noRot="1" noChangeAspect="1" noChangeArrowheads="1" noTextEdit="1"/>
          </p:cNvSpPr>
          <p:nvPr>
            <p:ph type="sldImg"/>
          </p:nvPr>
        </p:nvSpPr>
        <p:spPr bwMode="auto">
          <a:xfrm>
            <a:off x="844550" y="742950"/>
            <a:ext cx="4953000" cy="3714750"/>
          </a:xfrm>
          <a:prstGeom prst="rect">
            <a:avLst/>
          </a:prstGeom>
          <a:solidFill>
            <a:srgbClr val="FFFFFF"/>
          </a:solidFill>
          <a:ln>
            <a:solidFill>
              <a:srgbClr val="000000"/>
            </a:solidFill>
            <a:miter lim="800000"/>
            <a:headEnd/>
            <a:tailEnd/>
          </a:ln>
        </p:spPr>
      </p:sp>
      <p:sp>
        <p:nvSpPr>
          <p:cNvPr id="201731" name="Rectangle 3">
            <a:extLst>
              <a:ext uri="{FF2B5EF4-FFF2-40B4-BE49-F238E27FC236}">
                <a16:creationId xmlns:a16="http://schemas.microsoft.com/office/drawing/2014/main" id="{A567CD85-220D-46A2-8892-87F1CEB64167}"/>
              </a:ext>
            </a:extLst>
          </p:cNvPr>
          <p:cNvSpPr>
            <a:spLocks noGrp="1" noChangeArrowheads="1"/>
          </p:cNvSpPr>
          <p:nvPr>
            <p:ph type="body" idx="1"/>
          </p:nvPr>
        </p:nvSpPr>
        <p:spPr bwMode="auto">
          <a:xfrm>
            <a:off x="885825" y="4705350"/>
            <a:ext cx="4868863" cy="4456113"/>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730ADA-548A-4581-9E5F-6A822CD3BB7B}"/>
              </a:ext>
            </a:extLst>
          </p:cNvPr>
          <p:cNvSpPr>
            <a:spLocks noGrp="1" noChangeArrowheads="1"/>
          </p:cNvSpPr>
          <p:nvPr>
            <p:ph type="sldNum" sz="quarter" idx="5"/>
          </p:nvPr>
        </p:nvSpPr>
        <p:spPr>
          <a:ln/>
        </p:spPr>
        <p:txBody>
          <a:bodyPr/>
          <a:lstStyle/>
          <a:p>
            <a:fld id="{9861AC29-D9B0-4F9F-BAAE-B4685373B196}" type="slidenum">
              <a:rPr lang="en-GB" altLang="en-US"/>
              <a:pPr/>
              <a:t>7</a:t>
            </a:fld>
            <a:endParaRPr lang="en-GB" altLang="en-US"/>
          </a:p>
        </p:txBody>
      </p:sp>
      <p:sp>
        <p:nvSpPr>
          <p:cNvPr id="203778" name="Rectangle 2">
            <a:extLst>
              <a:ext uri="{FF2B5EF4-FFF2-40B4-BE49-F238E27FC236}">
                <a16:creationId xmlns:a16="http://schemas.microsoft.com/office/drawing/2014/main" id="{2CDA1360-8E03-4CA0-9FDF-78867ABE9936}"/>
              </a:ext>
            </a:extLst>
          </p:cNvPr>
          <p:cNvSpPr>
            <a:spLocks noGrp="1" noRot="1" noChangeAspect="1" noChangeArrowheads="1"/>
          </p:cNvSpPr>
          <p:nvPr>
            <p:ph type="sldImg"/>
          </p:nvPr>
        </p:nvSpPr>
        <p:spPr bwMode="auto">
          <a:xfrm>
            <a:off x="844550" y="742950"/>
            <a:ext cx="4953000" cy="3714750"/>
          </a:xfrm>
          <a:prstGeom prst="rect">
            <a:avLst/>
          </a:prstGeom>
          <a:solidFill>
            <a:srgbClr val="FFFFFF"/>
          </a:solidFill>
          <a:ln>
            <a:solidFill>
              <a:srgbClr val="000000"/>
            </a:solidFill>
            <a:miter lim="800000"/>
            <a:headEnd/>
            <a:tailEnd/>
          </a:ln>
        </p:spPr>
      </p:sp>
      <p:sp>
        <p:nvSpPr>
          <p:cNvPr id="203779" name="Rectangle 3">
            <a:extLst>
              <a:ext uri="{FF2B5EF4-FFF2-40B4-BE49-F238E27FC236}">
                <a16:creationId xmlns:a16="http://schemas.microsoft.com/office/drawing/2014/main" id="{6F8DEB87-5C8B-4F51-9537-348928F2FD00}"/>
              </a:ext>
            </a:extLst>
          </p:cNvPr>
          <p:cNvSpPr>
            <a:spLocks noGrp="1" noChangeArrowheads="1"/>
          </p:cNvSpPr>
          <p:nvPr>
            <p:ph type="body" idx="1"/>
          </p:nvPr>
        </p:nvSpPr>
        <p:spPr bwMode="auto">
          <a:xfrm>
            <a:off x="885825" y="4705350"/>
            <a:ext cx="4868863" cy="4456113"/>
          </a:xfrm>
          <a:prstGeom prst="rect">
            <a:avLst/>
          </a:prstGeom>
          <a:solidFill>
            <a:srgbClr val="FFFFFF"/>
          </a:solidFill>
          <a:ln>
            <a:solidFill>
              <a:srgbClr val="000000"/>
            </a:solidFill>
            <a:miter lim="800000"/>
            <a:headEnd/>
            <a:tailEnd/>
          </a:ln>
        </p:spPr>
        <p:txBody>
          <a:bodyPr/>
          <a:lstStyle/>
          <a:p>
            <a:pPr>
              <a:lnSpc>
                <a:spcPct val="136000"/>
              </a:lnSpc>
            </a:pPr>
            <a:r>
              <a:rPr lang="en-GB" altLang="en-US" sz="1400">
                <a:latin typeface="Georgia" panose="02040502050405020303" pitchFamily="18" charset="0"/>
              </a:rPr>
              <a:t>India has witnessed a rapid increase in its vehicle population over the last four decades. From a mere 3 million vehicles in the 1960s, the number has gone up to over 35 million by 2000. This growth is expected to continue in the coming years also. Large cities, particularly the metropolitan cities, face a higher concentration of motor vehicles than the smaller towns. </a:t>
            </a:r>
          </a:p>
          <a:p>
            <a:pPr>
              <a:lnSpc>
                <a:spcPct val="136000"/>
              </a:lnSpc>
            </a:pPr>
            <a:endParaRPr lang="en-GB" altLang="en-US" sz="1400">
              <a:latin typeface="Georgia" panose="02040502050405020303" pitchFamily="18" charset="0"/>
            </a:endParaRPr>
          </a:p>
          <a:p>
            <a:r>
              <a:rPr lang="en-US" altLang="en-US"/>
              <a:t>T E R I.  2003</a:t>
            </a:r>
          </a:p>
          <a:p>
            <a:r>
              <a:rPr lang="en-US" altLang="en-US"/>
              <a:t>Transportation economics and environmental issues that influence product strategy</a:t>
            </a:r>
          </a:p>
          <a:p>
            <a:r>
              <a:rPr lang="en-US" altLang="en-US"/>
              <a:t>	New Delhi: The Energy and Resources Institute. 208 pp.</a:t>
            </a:r>
            <a:endParaRPr lang="en-GB" altLang="en-US" sz="1400">
              <a:latin typeface="Georgia" panose="02040502050405020303" pitchFamily="18" charset="0"/>
            </a:endParaRPr>
          </a:p>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DD8D05-0258-4F0D-A31F-598552AEF484}"/>
              </a:ext>
            </a:extLst>
          </p:cNvPr>
          <p:cNvSpPr>
            <a:spLocks noGrp="1" noChangeArrowheads="1"/>
          </p:cNvSpPr>
          <p:nvPr>
            <p:ph type="sldNum" sz="quarter" idx="5"/>
          </p:nvPr>
        </p:nvSpPr>
        <p:spPr>
          <a:ln/>
        </p:spPr>
        <p:txBody>
          <a:bodyPr/>
          <a:lstStyle/>
          <a:p>
            <a:fld id="{BAB76D1B-AC41-48CB-A908-69A94E5E440D}" type="slidenum">
              <a:rPr lang="en-GB" altLang="en-US"/>
              <a:pPr/>
              <a:t>9</a:t>
            </a:fld>
            <a:endParaRPr lang="en-GB" altLang="en-US"/>
          </a:p>
        </p:txBody>
      </p:sp>
      <p:sp>
        <p:nvSpPr>
          <p:cNvPr id="206850" name="Rectangle 2">
            <a:extLst>
              <a:ext uri="{FF2B5EF4-FFF2-40B4-BE49-F238E27FC236}">
                <a16:creationId xmlns:a16="http://schemas.microsoft.com/office/drawing/2014/main" id="{B8670038-1D87-4924-A7A6-4CDB0149C19C}"/>
              </a:ext>
            </a:extLst>
          </p:cNvPr>
          <p:cNvSpPr>
            <a:spLocks noGrp="1" noRot="1" noChangeAspect="1" noChangeArrowheads="1"/>
          </p:cNvSpPr>
          <p:nvPr>
            <p:ph type="sldImg"/>
          </p:nvPr>
        </p:nvSpPr>
        <p:spPr bwMode="auto">
          <a:xfrm>
            <a:off x="882650" y="768350"/>
            <a:ext cx="4919663" cy="3689350"/>
          </a:xfrm>
          <a:prstGeom prst="rect">
            <a:avLst/>
          </a:prstGeom>
          <a:solidFill>
            <a:srgbClr val="FFFFFF"/>
          </a:solidFill>
          <a:ln>
            <a:solidFill>
              <a:srgbClr val="000000"/>
            </a:solidFill>
            <a:miter lim="800000"/>
            <a:headEnd/>
            <a:tailEnd/>
          </a:ln>
        </p:spPr>
      </p:sp>
      <p:sp>
        <p:nvSpPr>
          <p:cNvPr id="206851" name="Rectangle 3">
            <a:extLst>
              <a:ext uri="{FF2B5EF4-FFF2-40B4-BE49-F238E27FC236}">
                <a16:creationId xmlns:a16="http://schemas.microsoft.com/office/drawing/2014/main" id="{AABDD8FA-59C1-4D57-A35F-D664B5ABF01F}"/>
              </a:ext>
            </a:extLst>
          </p:cNvPr>
          <p:cNvSpPr>
            <a:spLocks noGrp="1" noChangeArrowheads="1"/>
          </p:cNvSpPr>
          <p:nvPr>
            <p:ph type="body" idx="1"/>
          </p:nvPr>
        </p:nvSpPr>
        <p:spPr bwMode="auto">
          <a:xfrm>
            <a:off x="911225" y="4687888"/>
            <a:ext cx="4860925" cy="44577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1389C4-F3DF-4543-BE13-0A0FCE1F61B4}"/>
              </a:ext>
            </a:extLst>
          </p:cNvPr>
          <p:cNvSpPr>
            <a:spLocks noGrp="1" noChangeArrowheads="1"/>
          </p:cNvSpPr>
          <p:nvPr>
            <p:ph type="sldNum" sz="quarter" idx="5"/>
          </p:nvPr>
        </p:nvSpPr>
        <p:spPr>
          <a:ln/>
        </p:spPr>
        <p:txBody>
          <a:bodyPr/>
          <a:lstStyle/>
          <a:p>
            <a:fld id="{CFB9D864-13D9-4F46-A62C-6A90ED4A9633}" type="slidenum">
              <a:rPr lang="en-GB" altLang="en-US"/>
              <a:pPr/>
              <a:t>10</a:t>
            </a:fld>
            <a:endParaRPr lang="en-GB" altLang="en-US"/>
          </a:p>
        </p:txBody>
      </p:sp>
      <p:sp>
        <p:nvSpPr>
          <p:cNvPr id="208898" name="Rectangle 2">
            <a:extLst>
              <a:ext uri="{FF2B5EF4-FFF2-40B4-BE49-F238E27FC236}">
                <a16:creationId xmlns:a16="http://schemas.microsoft.com/office/drawing/2014/main" id="{D92819DB-8873-4A6D-846F-5856FCAA4FFA}"/>
              </a:ext>
            </a:extLst>
          </p:cNvPr>
          <p:cNvSpPr>
            <a:spLocks noGrp="1" noRot="1" noChangeAspect="1" noChangeArrowheads="1" noTextEdit="1"/>
          </p:cNvSpPr>
          <p:nvPr>
            <p:ph type="sldImg"/>
          </p:nvPr>
        </p:nvSpPr>
        <p:spPr bwMode="auto">
          <a:xfrm>
            <a:off x="844550" y="742950"/>
            <a:ext cx="4953000" cy="3714750"/>
          </a:xfrm>
          <a:prstGeom prst="rect">
            <a:avLst/>
          </a:prstGeom>
          <a:solidFill>
            <a:srgbClr val="FFFFFF"/>
          </a:solidFill>
          <a:ln>
            <a:solidFill>
              <a:srgbClr val="000000"/>
            </a:solidFill>
            <a:miter lim="800000"/>
            <a:headEnd/>
            <a:tailEnd/>
          </a:ln>
        </p:spPr>
      </p:sp>
      <p:sp>
        <p:nvSpPr>
          <p:cNvPr id="208899" name="Rectangle 3">
            <a:extLst>
              <a:ext uri="{FF2B5EF4-FFF2-40B4-BE49-F238E27FC236}">
                <a16:creationId xmlns:a16="http://schemas.microsoft.com/office/drawing/2014/main" id="{F4E45A73-AB3E-4203-AEEF-10C80890C881}"/>
              </a:ext>
            </a:extLst>
          </p:cNvPr>
          <p:cNvSpPr>
            <a:spLocks noGrp="1" noChangeArrowheads="1"/>
          </p:cNvSpPr>
          <p:nvPr>
            <p:ph type="body" idx="1"/>
          </p:nvPr>
        </p:nvSpPr>
        <p:spPr bwMode="auto">
          <a:xfrm>
            <a:off x="885825" y="4705350"/>
            <a:ext cx="4868863" cy="4456113"/>
          </a:xfrm>
          <a:prstGeom prst="rect">
            <a:avLst/>
          </a:prstGeom>
          <a:solidFill>
            <a:srgbClr val="FFFFFF"/>
          </a:solidFill>
          <a:ln>
            <a:solidFill>
              <a:srgbClr val="000000"/>
            </a:solidFill>
            <a:miter lim="800000"/>
            <a:headEnd/>
            <a:tailEnd/>
          </a:ln>
        </p:spPr>
        <p:txBody>
          <a:bodyPr/>
          <a:lstStyle/>
          <a:p>
            <a:pPr>
              <a:buFontTx/>
              <a:buChar char="•"/>
            </a:pPr>
            <a:r>
              <a:rPr lang="en-US" altLang="en-US"/>
              <a:t>Dates of implementation need fine-tuning. Need to study each state’s level of implementation to decide how it can be accelerated.</a:t>
            </a:r>
          </a:p>
          <a:p>
            <a:pPr>
              <a:buFontTx/>
              <a:buChar char="•"/>
            </a:pPr>
            <a:r>
              <a:rPr lang="en-US" altLang="en-US"/>
              <a:t>Export market and the level of stringency in emission norms in these regions.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23E113-6B98-4403-B7B0-F2DD649A8EFD}"/>
              </a:ext>
            </a:extLst>
          </p:cNvPr>
          <p:cNvSpPr>
            <a:spLocks noGrp="1" noChangeArrowheads="1"/>
          </p:cNvSpPr>
          <p:nvPr>
            <p:ph type="sldNum" sz="quarter" idx="5"/>
          </p:nvPr>
        </p:nvSpPr>
        <p:spPr>
          <a:ln/>
        </p:spPr>
        <p:txBody>
          <a:bodyPr/>
          <a:lstStyle/>
          <a:p>
            <a:fld id="{95FC69A3-C857-4525-8DC9-B435F523484D}" type="slidenum">
              <a:rPr lang="en-GB" altLang="en-US"/>
              <a:pPr/>
              <a:t>14</a:t>
            </a:fld>
            <a:endParaRPr lang="en-GB" altLang="en-US"/>
          </a:p>
        </p:txBody>
      </p:sp>
      <p:sp>
        <p:nvSpPr>
          <p:cNvPr id="159746" name="Rectangle 2">
            <a:extLst>
              <a:ext uri="{FF2B5EF4-FFF2-40B4-BE49-F238E27FC236}">
                <a16:creationId xmlns:a16="http://schemas.microsoft.com/office/drawing/2014/main" id="{BA7E4E56-9239-47B2-8FB3-5ED7AC0E8F95}"/>
              </a:ext>
            </a:extLst>
          </p:cNvPr>
          <p:cNvSpPr>
            <a:spLocks noGrp="1" noRot="1" noChangeAspect="1" noChangeArrowheads="1" noTextEdit="1"/>
          </p:cNvSpPr>
          <p:nvPr>
            <p:ph type="sldImg"/>
          </p:nvPr>
        </p:nvSpPr>
        <p:spPr bwMode="auto">
          <a:xfrm>
            <a:off x="844550" y="742950"/>
            <a:ext cx="4953000" cy="3714750"/>
          </a:xfrm>
          <a:prstGeom prst="rect">
            <a:avLst/>
          </a:prstGeom>
          <a:solidFill>
            <a:srgbClr val="FFFFFF"/>
          </a:solidFill>
          <a:ln>
            <a:solidFill>
              <a:srgbClr val="000000"/>
            </a:solidFill>
            <a:miter lim="800000"/>
            <a:headEnd/>
            <a:tailEnd/>
          </a:ln>
        </p:spPr>
      </p:sp>
      <p:sp>
        <p:nvSpPr>
          <p:cNvPr id="159747" name="Rectangle 3">
            <a:extLst>
              <a:ext uri="{FF2B5EF4-FFF2-40B4-BE49-F238E27FC236}">
                <a16:creationId xmlns:a16="http://schemas.microsoft.com/office/drawing/2014/main" id="{63539BEC-B1EC-4CB8-AE4F-225DD80D2131}"/>
              </a:ext>
            </a:extLst>
          </p:cNvPr>
          <p:cNvSpPr>
            <a:spLocks noGrp="1" noChangeArrowheads="1"/>
          </p:cNvSpPr>
          <p:nvPr>
            <p:ph type="body" idx="1"/>
          </p:nvPr>
        </p:nvSpPr>
        <p:spPr bwMode="auto">
          <a:xfrm>
            <a:off x="885825" y="4705350"/>
            <a:ext cx="4868863" cy="4456113"/>
          </a:xfrm>
          <a:prstGeom prst="rect">
            <a:avLst/>
          </a:prstGeom>
          <a:solidFill>
            <a:srgbClr val="FFFFFF"/>
          </a:solidFill>
          <a:ln>
            <a:solidFill>
              <a:srgbClr val="000000"/>
            </a:solidFill>
            <a:miter lim="800000"/>
            <a:headEnd/>
            <a:tailEnd/>
          </a:ln>
        </p:spPr>
        <p:txBody>
          <a:bodyPr/>
          <a:lstStyle/>
          <a:p>
            <a:r>
              <a:rPr lang="en-GB" altLang="en-US" sz="1000"/>
              <a:t>Trip length increases by 37.5% by 2025</a:t>
            </a:r>
          </a:p>
          <a:p>
            <a:r>
              <a:rPr lang="en-GB" altLang="en-US" sz="1000"/>
              <a:t>At least 60% of the urban travel demand should be catered to by public transport compared to the current 54%. This also implies an increase in the modal share of such intermediate modes of public transport as taxis and passenger three-wheelers from the current 20% to about 23%. </a:t>
            </a:r>
          </a:p>
          <a:p>
            <a:r>
              <a:rPr lang="en-GB" altLang="en-US" sz="1000"/>
              <a:t>The strategies outlined above should achieve a 25% reduction in emissions per vehicle by 2025 and 50% by 2050 through improved vehicle technology and fuel quality. Also, the following technology mix is being considered to cut down emissions. </a:t>
            </a:r>
          </a:p>
          <a:p>
            <a:r>
              <a:rPr lang="en-GB" altLang="en-US" sz="1000"/>
              <a:t>The share of ordinary diesel-powered cars in the total fleet of personal vehicles to be maintained at the present level of 15% — the present trend, if it continues unchecked will increase this figure to 35% by 2050. </a:t>
            </a:r>
          </a:p>
          <a:p>
            <a:r>
              <a:rPr lang="en-GB" altLang="en-US" sz="1000"/>
              <a:t>The share of ordinary diesel-powered IPT (intermediate public transport) in the total fleet of personal vehicles to be maintained at the present level of 25% — the present trend, if it continues unchecked will increase this figure to 50% by 2050. </a:t>
            </a:r>
          </a:p>
          <a:p>
            <a:r>
              <a:rPr lang="en-GB" altLang="en-US" sz="1000"/>
              <a:t>The share of vehicles powered by CNG (compressed natural gas), ULSD (Ultra Low Sulphur Diesel), and cleaner gasoline, to rise to about 25% of the total personal and IPT vehicle fleet by 2050. This will be a substantial jump increase; the present trend will lead to only a 10% share by 2050.</a:t>
            </a:r>
          </a:p>
          <a:p>
            <a:r>
              <a:rPr lang="en-GB" altLang="en-US" sz="1000"/>
              <a:t>The share of zero-emission vehicles, such as those powered by fuel cells or solar power, should rise to about 25% of the total personal and IPT vehicle fleet by 2050—again, the present trend will take it to only about 5% by 2050.</a:t>
            </a:r>
          </a:p>
          <a:p>
            <a:r>
              <a:rPr lang="en-GB" altLang="en-US" sz="1000"/>
              <a:t>Finally, the entire urban bus fleet will run on CNG or ULSD.</a:t>
            </a:r>
            <a:endParaRPr lang="en-US" alt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747070-80BB-4657-8AAF-F9A6E95C2D7B}"/>
              </a:ext>
            </a:extLst>
          </p:cNvPr>
          <p:cNvSpPr>
            <a:spLocks noGrp="1" noChangeArrowheads="1"/>
          </p:cNvSpPr>
          <p:nvPr>
            <p:ph type="sldNum" sz="quarter" idx="5"/>
          </p:nvPr>
        </p:nvSpPr>
        <p:spPr>
          <a:ln/>
        </p:spPr>
        <p:txBody>
          <a:bodyPr/>
          <a:lstStyle/>
          <a:p>
            <a:fld id="{51530675-13CB-4352-B35A-B302E39F4BE4}" type="slidenum">
              <a:rPr lang="en-GB" altLang="en-US"/>
              <a:pPr/>
              <a:t>22</a:t>
            </a:fld>
            <a:endParaRPr lang="en-GB" altLang="en-US"/>
          </a:p>
        </p:txBody>
      </p:sp>
      <p:sp>
        <p:nvSpPr>
          <p:cNvPr id="193538" name="Rectangle 2">
            <a:extLst>
              <a:ext uri="{FF2B5EF4-FFF2-40B4-BE49-F238E27FC236}">
                <a16:creationId xmlns:a16="http://schemas.microsoft.com/office/drawing/2014/main" id="{A9368C2C-4498-430D-9625-83F03597D7C9}"/>
              </a:ext>
            </a:extLst>
          </p:cNvPr>
          <p:cNvSpPr>
            <a:spLocks noGrp="1" noRot="1" noChangeAspect="1" noChangeArrowheads="1" noTextEdit="1"/>
          </p:cNvSpPr>
          <p:nvPr>
            <p:ph type="sldImg"/>
          </p:nvPr>
        </p:nvSpPr>
        <p:spPr bwMode="auto">
          <a:xfrm>
            <a:off x="841375" y="741363"/>
            <a:ext cx="4959350" cy="3719512"/>
          </a:xfrm>
          <a:prstGeom prst="rect">
            <a:avLst/>
          </a:prstGeom>
          <a:solidFill>
            <a:srgbClr val="FFFFFF"/>
          </a:solidFill>
          <a:ln>
            <a:solidFill>
              <a:srgbClr val="000000"/>
            </a:solidFill>
            <a:miter lim="800000"/>
            <a:headEnd/>
            <a:tailEnd/>
          </a:ln>
        </p:spPr>
      </p:sp>
      <p:sp>
        <p:nvSpPr>
          <p:cNvPr id="193539" name="Rectangle 3">
            <a:extLst>
              <a:ext uri="{FF2B5EF4-FFF2-40B4-BE49-F238E27FC236}">
                <a16:creationId xmlns:a16="http://schemas.microsoft.com/office/drawing/2014/main" id="{4DF06865-BF6D-4830-AC29-AB6F1989BA01}"/>
              </a:ext>
            </a:extLst>
          </p:cNvPr>
          <p:cNvSpPr>
            <a:spLocks noGrp="1" noChangeArrowheads="1"/>
          </p:cNvSpPr>
          <p:nvPr>
            <p:ph type="body" idx="1"/>
          </p:nvPr>
        </p:nvSpPr>
        <p:spPr bwMode="auto">
          <a:xfrm>
            <a:off x="884238" y="4706938"/>
            <a:ext cx="4872037" cy="4456112"/>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8546" name="Group 1026">
            <a:extLst>
              <a:ext uri="{FF2B5EF4-FFF2-40B4-BE49-F238E27FC236}">
                <a16:creationId xmlns:a16="http://schemas.microsoft.com/office/drawing/2014/main" id="{083BF036-1055-45F5-8C60-5C26A41370D5}"/>
              </a:ext>
            </a:extLst>
          </p:cNvPr>
          <p:cNvGrpSpPr>
            <a:grpSpLocks/>
          </p:cNvGrpSpPr>
          <p:nvPr/>
        </p:nvGrpSpPr>
        <p:grpSpPr bwMode="auto">
          <a:xfrm>
            <a:off x="0" y="0"/>
            <a:ext cx="9144000" cy="6858000"/>
            <a:chOff x="0" y="0"/>
            <a:chExt cx="5760" cy="4320"/>
          </a:xfrm>
        </p:grpSpPr>
        <p:grpSp>
          <p:nvGrpSpPr>
            <p:cNvPr id="108547" name="Group 1027">
              <a:extLst>
                <a:ext uri="{FF2B5EF4-FFF2-40B4-BE49-F238E27FC236}">
                  <a16:creationId xmlns:a16="http://schemas.microsoft.com/office/drawing/2014/main" id="{8BFBE644-2CEB-4D3E-BE24-CC3891553FED}"/>
                </a:ext>
              </a:extLst>
            </p:cNvPr>
            <p:cNvGrpSpPr>
              <a:grpSpLocks/>
            </p:cNvGrpSpPr>
            <p:nvPr/>
          </p:nvGrpSpPr>
          <p:grpSpPr bwMode="auto">
            <a:xfrm>
              <a:off x="0" y="0"/>
              <a:ext cx="5760" cy="4320"/>
              <a:chOff x="0" y="0"/>
              <a:chExt cx="5760" cy="4320"/>
            </a:xfrm>
          </p:grpSpPr>
          <p:sp>
            <p:nvSpPr>
              <p:cNvPr id="108548" name="Rectangle 1028">
                <a:extLst>
                  <a:ext uri="{FF2B5EF4-FFF2-40B4-BE49-F238E27FC236}">
                    <a16:creationId xmlns:a16="http://schemas.microsoft.com/office/drawing/2014/main" id="{A832837F-A83E-4420-9602-64EF0BBBA518}"/>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549" name="Group 1029">
                <a:extLst>
                  <a:ext uri="{FF2B5EF4-FFF2-40B4-BE49-F238E27FC236}">
                    <a16:creationId xmlns:a16="http://schemas.microsoft.com/office/drawing/2014/main" id="{649BD209-06AB-477A-9A47-4EABE43A732A}"/>
                  </a:ext>
                </a:extLst>
              </p:cNvPr>
              <p:cNvGrpSpPr>
                <a:grpSpLocks/>
              </p:cNvGrpSpPr>
              <p:nvPr userDrawn="1"/>
            </p:nvGrpSpPr>
            <p:grpSpPr bwMode="auto">
              <a:xfrm>
                <a:off x="0" y="0"/>
                <a:ext cx="5760" cy="4320"/>
                <a:chOff x="0" y="0"/>
                <a:chExt cx="5760" cy="4320"/>
              </a:xfrm>
            </p:grpSpPr>
            <p:sp>
              <p:nvSpPr>
                <p:cNvPr id="108550" name="Line 1030">
                  <a:extLst>
                    <a:ext uri="{FF2B5EF4-FFF2-40B4-BE49-F238E27FC236}">
                      <a16:creationId xmlns:a16="http://schemas.microsoft.com/office/drawing/2014/main" id="{8B381233-91B2-42AE-B308-884BBC39AB74}"/>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1" name="Line 1031">
                  <a:extLst>
                    <a:ext uri="{FF2B5EF4-FFF2-40B4-BE49-F238E27FC236}">
                      <a16:creationId xmlns:a16="http://schemas.microsoft.com/office/drawing/2014/main" id="{8EDB7259-AEF3-441A-8278-7E4E1AC5BE4A}"/>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2" name="Line 1032">
                  <a:extLst>
                    <a:ext uri="{FF2B5EF4-FFF2-40B4-BE49-F238E27FC236}">
                      <a16:creationId xmlns:a16="http://schemas.microsoft.com/office/drawing/2014/main" id="{C38AA515-E022-4260-8A78-52C1D5B125B7}"/>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3" name="Line 1033">
                  <a:extLst>
                    <a:ext uri="{FF2B5EF4-FFF2-40B4-BE49-F238E27FC236}">
                      <a16:creationId xmlns:a16="http://schemas.microsoft.com/office/drawing/2014/main" id="{602BB4F6-9E06-4824-9E6F-6A0177920DE3}"/>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4" name="Line 1034">
                  <a:extLst>
                    <a:ext uri="{FF2B5EF4-FFF2-40B4-BE49-F238E27FC236}">
                      <a16:creationId xmlns:a16="http://schemas.microsoft.com/office/drawing/2014/main" id="{3AA1DC0D-E2A9-484C-BC50-F3A4FE8B7E41}"/>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5" name="Line 1035">
                  <a:extLst>
                    <a:ext uri="{FF2B5EF4-FFF2-40B4-BE49-F238E27FC236}">
                      <a16:creationId xmlns:a16="http://schemas.microsoft.com/office/drawing/2014/main" id="{D0BB1ED2-9777-4117-8235-58E971D896EA}"/>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6" name="Line 1036">
                  <a:extLst>
                    <a:ext uri="{FF2B5EF4-FFF2-40B4-BE49-F238E27FC236}">
                      <a16:creationId xmlns:a16="http://schemas.microsoft.com/office/drawing/2014/main" id="{37990A15-DA34-4617-9D2D-34944B2921E6}"/>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7" name="Line 1037">
                  <a:extLst>
                    <a:ext uri="{FF2B5EF4-FFF2-40B4-BE49-F238E27FC236}">
                      <a16:creationId xmlns:a16="http://schemas.microsoft.com/office/drawing/2014/main" id="{79550EA4-C1C3-4580-9A32-83A9016589BE}"/>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8" name="Line 1038">
                  <a:extLst>
                    <a:ext uri="{FF2B5EF4-FFF2-40B4-BE49-F238E27FC236}">
                      <a16:creationId xmlns:a16="http://schemas.microsoft.com/office/drawing/2014/main" id="{9C0360AF-E14E-435B-A3F5-4D63A323353A}"/>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9" name="Line 1039">
                  <a:extLst>
                    <a:ext uri="{FF2B5EF4-FFF2-40B4-BE49-F238E27FC236}">
                      <a16:creationId xmlns:a16="http://schemas.microsoft.com/office/drawing/2014/main" id="{403827F5-D0D6-46EA-B2D6-07E3C8B6945A}"/>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0" name="Line 1040">
                  <a:extLst>
                    <a:ext uri="{FF2B5EF4-FFF2-40B4-BE49-F238E27FC236}">
                      <a16:creationId xmlns:a16="http://schemas.microsoft.com/office/drawing/2014/main" id="{54F6D1E3-B6AD-4D40-BDBC-0366400804F2}"/>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1" name="Line 1041">
                  <a:extLst>
                    <a:ext uri="{FF2B5EF4-FFF2-40B4-BE49-F238E27FC236}">
                      <a16:creationId xmlns:a16="http://schemas.microsoft.com/office/drawing/2014/main" id="{D32189AD-CE17-469B-8591-19CF682ED87B}"/>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2" name="Line 1042">
                  <a:extLst>
                    <a:ext uri="{FF2B5EF4-FFF2-40B4-BE49-F238E27FC236}">
                      <a16:creationId xmlns:a16="http://schemas.microsoft.com/office/drawing/2014/main" id="{54AA4D17-D7A2-4549-877B-A307C48C6AEB}"/>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3" name="Line 1043">
                  <a:extLst>
                    <a:ext uri="{FF2B5EF4-FFF2-40B4-BE49-F238E27FC236}">
                      <a16:creationId xmlns:a16="http://schemas.microsoft.com/office/drawing/2014/main" id="{BD5C4902-9E7F-419A-A3A5-0F8AFC03E5BE}"/>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4" name="Line 1044">
                  <a:extLst>
                    <a:ext uri="{FF2B5EF4-FFF2-40B4-BE49-F238E27FC236}">
                      <a16:creationId xmlns:a16="http://schemas.microsoft.com/office/drawing/2014/main" id="{819F7847-848E-4FB3-8412-6B4173A15273}"/>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5" name="Line 1045">
                  <a:extLst>
                    <a:ext uri="{FF2B5EF4-FFF2-40B4-BE49-F238E27FC236}">
                      <a16:creationId xmlns:a16="http://schemas.microsoft.com/office/drawing/2014/main" id="{0566A5F9-B542-4114-A1E7-670DE8A0A82F}"/>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6" name="Line 1046">
                  <a:extLst>
                    <a:ext uri="{FF2B5EF4-FFF2-40B4-BE49-F238E27FC236}">
                      <a16:creationId xmlns:a16="http://schemas.microsoft.com/office/drawing/2014/main" id="{29911895-1268-4109-950B-EC527DB2156E}"/>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7" name="Line 1047">
                  <a:extLst>
                    <a:ext uri="{FF2B5EF4-FFF2-40B4-BE49-F238E27FC236}">
                      <a16:creationId xmlns:a16="http://schemas.microsoft.com/office/drawing/2014/main" id="{0F0DB27B-095F-4206-BEAD-7B2AD6C2E49D}"/>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8" name="Line 1048">
                  <a:extLst>
                    <a:ext uri="{FF2B5EF4-FFF2-40B4-BE49-F238E27FC236}">
                      <a16:creationId xmlns:a16="http://schemas.microsoft.com/office/drawing/2014/main" id="{796B2138-0C56-4E58-ACE8-D09408668B47}"/>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9" name="Line 1049">
                  <a:extLst>
                    <a:ext uri="{FF2B5EF4-FFF2-40B4-BE49-F238E27FC236}">
                      <a16:creationId xmlns:a16="http://schemas.microsoft.com/office/drawing/2014/main" id="{14B3CEE6-D382-4B2A-8738-54CD74246A84}"/>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0" name="Line 1050">
                  <a:extLst>
                    <a:ext uri="{FF2B5EF4-FFF2-40B4-BE49-F238E27FC236}">
                      <a16:creationId xmlns:a16="http://schemas.microsoft.com/office/drawing/2014/main" id="{3829AE9B-8CD5-4CAA-A4CB-76DD309D8117}"/>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1" name="Line 1051">
                  <a:extLst>
                    <a:ext uri="{FF2B5EF4-FFF2-40B4-BE49-F238E27FC236}">
                      <a16:creationId xmlns:a16="http://schemas.microsoft.com/office/drawing/2014/main" id="{D300F6CD-7208-4A95-BD41-1FB247AAD283}"/>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2" name="Line 1052">
                  <a:extLst>
                    <a:ext uri="{FF2B5EF4-FFF2-40B4-BE49-F238E27FC236}">
                      <a16:creationId xmlns:a16="http://schemas.microsoft.com/office/drawing/2014/main" id="{73CD88A7-4C30-49EE-B5A2-5A3B1D7FA58A}"/>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3" name="Line 1053">
                  <a:extLst>
                    <a:ext uri="{FF2B5EF4-FFF2-40B4-BE49-F238E27FC236}">
                      <a16:creationId xmlns:a16="http://schemas.microsoft.com/office/drawing/2014/main" id="{82D7954D-6E06-45C8-BDAC-6616D6960B6B}"/>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4" name="Line 1054">
                  <a:extLst>
                    <a:ext uri="{FF2B5EF4-FFF2-40B4-BE49-F238E27FC236}">
                      <a16:creationId xmlns:a16="http://schemas.microsoft.com/office/drawing/2014/main" id="{84C9A8E4-1825-4259-98F5-79DFE56C64AE}"/>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5" name="Line 1055">
                  <a:extLst>
                    <a:ext uri="{FF2B5EF4-FFF2-40B4-BE49-F238E27FC236}">
                      <a16:creationId xmlns:a16="http://schemas.microsoft.com/office/drawing/2014/main" id="{D8ECBE9A-DC2C-4448-9458-543839130B08}"/>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6" name="Line 1056">
                  <a:extLst>
                    <a:ext uri="{FF2B5EF4-FFF2-40B4-BE49-F238E27FC236}">
                      <a16:creationId xmlns:a16="http://schemas.microsoft.com/office/drawing/2014/main" id="{67225AE7-8D4F-4732-850C-3216D66CD03E}"/>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7" name="Line 1057">
                  <a:extLst>
                    <a:ext uri="{FF2B5EF4-FFF2-40B4-BE49-F238E27FC236}">
                      <a16:creationId xmlns:a16="http://schemas.microsoft.com/office/drawing/2014/main" id="{7D3A7505-93BE-4E02-95D3-FC5EE2E1488B}"/>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8" name="Line 1058">
                  <a:extLst>
                    <a:ext uri="{FF2B5EF4-FFF2-40B4-BE49-F238E27FC236}">
                      <a16:creationId xmlns:a16="http://schemas.microsoft.com/office/drawing/2014/main" id="{FBC592A1-8B2B-475D-A06B-99B133023EAD}"/>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9" name="Line 1059">
                  <a:extLst>
                    <a:ext uri="{FF2B5EF4-FFF2-40B4-BE49-F238E27FC236}">
                      <a16:creationId xmlns:a16="http://schemas.microsoft.com/office/drawing/2014/main" id="{03F75725-E03B-4799-9D72-6A3338E9D330}"/>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0" name="Line 1060">
                  <a:extLst>
                    <a:ext uri="{FF2B5EF4-FFF2-40B4-BE49-F238E27FC236}">
                      <a16:creationId xmlns:a16="http://schemas.microsoft.com/office/drawing/2014/main" id="{08F2366A-5D45-4FB8-876E-8091DE370F07}"/>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1" name="Line 1061">
                  <a:extLst>
                    <a:ext uri="{FF2B5EF4-FFF2-40B4-BE49-F238E27FC236}">
                      <a16:creationId xmlns:a16="http://schemas.microsoft.com/office/drawing/2014/main" id="{DB778A9B-0656-4A74-B156-BFF37DDDD9EA}"/>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2" name="Line 1062">
                  <a:extLst>
                    <a:ext uri="{FF2B5EF4-FFF2-40B4-BE49-F238E27FC236}">
                      <a16:creationId xmlns:a16="http://schemas.microsoft.com/office/drawing/2014/main" id="{20BCFDAD-8576-414F-97CA-1CFECD6EF660}"/>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3" name="Line 1063">
                  <a:extLst>
                    <a:ext uri="{FF2B5EF4-FFF2-40B4-BE49-F238E27FC236}">
                      <a16:creationId xmlns:a16="http://schemas.microsoft.com/office/drawing/2014/main" id="{18BFA77D-5DB7-4B5C-86CB-83114C6A6B3E}"/>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4" name="Line 1064">
                  <a:extLst>
                    <a:ext uri="{FF2B5EF4-FFF2-40B4-BE49-F238E27FC236}">
                      <a16:creationId xmlns:a16="http://schemas.microsoft.com/office/drawing/2014/main" id="{1CBB861A-AF47-492C-85D6-1E382B03131E}"/>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5" name="Line 1065">
                  <a:extLst>
                    <a:ext uri="{FF2B5EF4-FFF2-40B4-BE49-F238E27FC236}">
                      <a16:creationId xmlns:a16="http://schemas.microsoft.com/office/drawing/2014/main" id="{34E47D52-9801-460C-BCA0-3847419B86C1}"/>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6" name="Line 1066">
                  <a:extLst>
                    <a:ext uri="{FF2B5EF4-FFF2-40B4-BE49-F238E27FC236}">
                      <a16:creationId xmlns:a16="http://schemas.microsoft.com/office/drawing/2014/main" id="{8C3B8D81-D890-4DC5-BB3E-8311C78AA09D}"/>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7" name="Line 1067">
                  <a:extLst>
                    <a:ext uri="{FF2B5EF4-FFF2-40B4-BE49-F238E27FC236}">
                      <a16:creationId xmlns:a16="http://schemas.microsoft.com/office/drawing/2014/main" id="{BFBA8B65-FF0B-4F0B-9B7A-A111129BE38E}"/>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8" name="Line 1068">
                  <a:extLst>
                    <a:ext uri="{FF2B5EF4-FFF2-40B4-BE49-F238E27FC236}">
                      <a16:creationId xmlns:a16="http://schemas.microsoft.com/office/drawing/2014/main" id="{922DE61E-131D-4459-9541-33B1B586A1CD}"/>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9" name="Line 1069">
                  <a:extLst>
                    <a:ext uri="{FF2B5EF4-FFF2-40B4-BE49-F238E27FC236}">
                      <a16:creationId xmlns:a16="http://schemas.microsoft.com/office/drawing/2014/main" id="{BEF943E9-B593-461C-83A8-E471BFDBFC8B}"/>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0" name="Line 1070">
                  <a:extLst>
                    <a:ext uri="{FF2B5EF4-FFF2-40B4-BE49-F238E27FC236}">
                      <a16:creationId xmlns:a16="http://schemas.microsoft.com/office/drawing/2014/main" id="{D3CBB697-8B82-4910-94A9-2E16EF34E03D}"/>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1" name="Line 1071">
                  <a:extLst>
                    <a:ext uri="{FF2B5EF4-FFF2-40B4-BE49-F238E27FC236}">
                      <a16:creationId xmlns:a16="http://schemas.microsoft.com/office/drawing/2014/main" id="{33417367-C0E6-426E-A3CB-D7124D0E7EA2}"/>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2" name="Line 1072">
                  <a:extLst>
                    <a:ext uri="{FF2B5EF4-FFF2-40B4-BE49-F238E27FC236}">
                      <a16:creationId xmlns:a16="http://schemas.microsoft.com/office/drawing/2014/main" id="{BA046CD3-6174-40B2-B257-D807CF6FBED6}"/>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3" name="Line 1073">
                  <a:extLst>
                    <a:ext uri="{FF2B5EF4-FFF2-40B4-BE49-F238E27FC236}">
                      <a16:creationId xmlns:a16="http://schemas.microsoft.com/office/drawing/2014/main" id="{21375AD2-ED1A-4599-AC5E-5863900059D3}"/>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4" name="Line 1074">
                  <a:extLst>
                    <a:ext uri="{FF2B5EF4-FFF2-40B4-BE49-F238E27FC236}">
                      <a16:creationId xmlns:a16="http://schemas.microsoft.com/office/drawing/2014/main" id="{E015C9D6-F2C0-4176-9B02-167D0D776A9F}"/>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5" name="Line 1075">
                  <a:extLst>
                    <a:ext uri="{FF2B5EF4-FFF2-40B4-BE49-F238E27FC236}">
                      <a16:creationId xmlns:a16="http://schemas.microsoft.com/office/drawing/2014/main" id="{FAD0391E-099F-47F2-9491-6DA9E24E1D13}"/>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6" name="Line 1076">
                  <a:extLst>
                    <a:ext uri="{FF2B5EF4-FFF2-40B4-BE49-F238E27FC236}">
                      <a16:creationId xmlns:a16="http://schemas.microsoft.com/office/drawing/2014/main" id="{3A79719D-F506-416E-8071-BED3B9ED23C8}"/>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7" name="Line 1077">
                  <a:extLst>
                    <a:ext uri="{FF2B5EF4-FFF2-40B4-BE49-F238E27FC236}">
                      <a16:creationId xmlns:a16="http://schemas.microsoft.com/office/drawing/2014/main" id="{D4321DD0-C13E-4262-8379-5D037EC17175}"/>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8" name="Line 1078">
                  <a:extLst>
                    <a:ext uri="{FF2B5EF4-FFF2-40B4-BE49-F238E27FC236}">
                      <a16:creationId xmlns:a16="http://schemas.microsoft.com/office/drawing/2014/main" id="{01ADAE43-4CD8-4211-AD99-0A9FB8525B4C}"/>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9" name="Line 1079">
                  <a:extLst>
                    <a:ext uri="{FF2B5EF4-FFF2-40B4-BE49-F238E27FC236}">
                      <a16:creationId xmlns:a16="http://schemas.microsoft.com/office/drawing/2014/main" id="{98D81033-8669-4A81-946E-8733221A0E4E}"/>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00" name="Line 1080">
                  <a:extLst>
                    <a:ext uri="{FF2B5EF4-FFF2-40B4-BE49-F238E27FC236}">
                      <a16:creationId xmlns:a16="http://schemas.microsoft.com/office/drawing/2014/main" id="{88BB41E0-BA65-42A9-B98A-C649953291F2}"/>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8601" name="Line 1081">
                <a:extLst>
                  <a:ext uri="{FF2B5EF4-FFF2-40B4-BE49-F238E27FC236}">
                    <a16:creationId xmlns:a16="http://schemas.microsoft.com/office/drawing/2014/main" id="{2E549B6D-7A76-44B7-B2B0-5454DA3AFF94}"/>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8602" name="Group 1082">
              <a:extLst>
                <a:ext uri="{FF2B5EF4-FFF2-40B4-BE49-F238E27FC236}">
                  <a16:creationId xmlns:a16="http://schemas.microsoft.com/office/drawing/2014/main" id="{0E3153E1-3523-4135-9A3E-11F972CF3F04}"/>
                </a:ext>
              </a:extLst>
            </p:cNvPr>
            <p:cNvGrpSpPr>
              <a:grpSpLocks/>
            </p:cNvGrpSpPr>
            <p:nvPr userDrawn="1"/>
          </p:nvGrpSpPr>
          <p:grpSpPr bwMode="auto">
            <a:xfrm>
              <a:off x="3" y="559"/>
              <a:ext cx="4192" cy="1796"/>
              <a:chOff x="3" y="559"/>
              <a:chExt cx="4192" cy="1796"/>
            </a:xfrm>
          </p:grpSpPr>
          <p:sp>
            <p:nvSpPr>
              <p:cNvPr id="108603" name="Line 1083">
                <a:extLst>
                  <a:ext uri="{FF2B5EF4-FFF2-40B4-BE49-F238E27FC236}">
                    <a16:creationId xmlns:a16="http://schemas.microsoft.com/office/drawing/2014/main" id="{9FAEF020-9F0A-4781-997E-87EC594A48ED}"/>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04" name="Line 1084">
                <a:extLst>
                  <a:ext uri="{FF2B5EF4-FFF2-40B4-BE49-F238E27FC236}">
                    <a16:creationId xmlns:a16="http://schemas.microsoft.com/office/drawing/2014/main" id="{B7675C62-7409-40A3-88E0-60A6D724B014}"/>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05" name="Line 1085">
                <a:extLst>
                  <a:ext uri="{FF2B5EF4-FFF2-40B4-BE49-F238E27FC236}">
                    <a16:creationId xmlns:a16="http://schemas.microsoft.com/office/drawing/2014/main" id="{AAB01EEF-D6F4-4345-90FA-FD1948BB255F}"/>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06" name="Arc 1086">
                <a:extLst>
                  <a:ext uri="{FF2B5EF4-FFF2-40B4-BE49-F238E27FC236}">
                    <a16:creationId xmlns:a16="http://schemas.microsoft.com/office/drawing/2014/main" id="{B945E268-7394-44D6-889B-EE96D760DE91}"/>
                  </a:ext>
                </a:extLst>
              </p:cNvPr>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8607" name="Group 1087">
              <a:extLst>
                <a:ext uri="{FF2B5EF4-FFF2-40B4-BE49-F238E27FC236}">
                  <a16:creationId xmlns:a16="http://schemas.microsoft.com/office/drawing/2014/main" id="{CEBAB29E-CC05-41E5-AEFD-6AC6B09975B8}"/>
                </a:ext>
              </a:extLst>
            </p:cNvPr>
            <p:cNvGrpSpPr>
              <a:grpSpLocks/>
            </p:cNvGrpSpPr>
            <p:nvPr userDrawn="1"/>
          </p:nvGrpSpPr>
          <p:grpSpPr bwMode="auto">
            <a:xfrm>
              <a:off x="1480" y="1952"/>
              <a:ext cx="3808" cy="1812"/>
              <a:chOff x="1480" y="1952"/>
              <a:chExt cx="3808" cy="1812"/>
            </a:xfrm>
          </p:grpSpPr>
          <p:sp>
            <p:nvSpPr>
              <p:cNvPr id="108608" name="Line 1088">
                <a:extLst>
                  <a:ext uri="{FF2B5EF4-FFF2-40B4-BE49-F238E27FC236}">
                    <a16:creationId xmlns:a16="http://schemas.microsoft.com/office/drawing/2014/main" id="{5FF07521-523D-4575-87E3-5F7DD97B4B05}"/>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09" name="Line 1089">
                <a:extLst>
                  <a:ext uri="{FF2B5EF4-FFF2-40B4-BE49-F238E27FC236}">
                    <a16:creationId xmlns:a16="http://schemas.microsoft.com/office/drawing/2014/main" id="{8F07A0AB-50D1-4EE6-A083-6C2C04EF783A}"/>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0" name="Arc 1090">
                <a:extLst>
                  <a:ext uri="{FF2B5EF4-FFF2-40B4-BE49-F238E27FC236}">
                    <a16:creationId xmlns:a16="http://schemas.microsoft.com/office/drawing/2014/main" id="{BFDC7758-7299-4920-93A4-8DE08EEE9828}"/>
                  </a:ext>
                </a:extLst>
              </p:cNvPr>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8611" name="Rectangle 1091">
            <a:extLst>
              <a:ext uri="{FF2B5EF4-FFF2-40B4-BE49-F238E27FC236}">
                <a16:creationId xmlns:a16="http://schemas.microsoft.com/office/drawing/2014/main" id="{262CCEDD-F933-43E3-9F61-E60AD0EBAE0B}"/>
              </a:ext>
            </a:extLst>
          </p:cNvPr>
          <p:cNvSpPr>
            <a:spLocks noGrp="1" noChangeArrowheads="1"/>
          </p:cNvSpPr>
          <p:nvPr>
            <p:ph type="ctrTitle"/>
          </p:nvPr>
        </p:nvSpPr>
        <p:spPr>
          <a:xfrm>
            <a:off x="990600" y="1752600"/>
            <a:ext cx="7772400" cy="1143000"/>
          </a:xfrm>
        </p:spPr>
        <p:txBody>
          <a:bodyPr/>
          <a:lstStyle>
            <a:lvl1pPr>
              <a:defRPr/>
            </a:lvl1pPr>
          </a:lstStyle>
          <a:p>
            <a:pPr lvl="0"/>
            <a:r>
              <a:rPr lang="en-GB" altLang="en-US" noProof="0"/>
              <a:t>Click to edit Master title style</a:t>
            </a:r>
          </a:p>
        </p:txBody>
      </p:sp>
      <p:sp>
        <p:nvSpPr>
          <p:cNvPr id="108612" name="Rectangle 1092" descr="Rectangle: Click to edit Master text styles&#10;Second level&#10;Third level&#10;Fourth level&#10;Fifth level">
            <a:extLst>
              <a:ext uri="{FF2B5EF4-FFF2-40B4-BE49-F238E27FC236}">
                <a16:creationId xmlns:a16="http://schemas.microsoft.com/office/drawing/2014/main" id="{37EFCC7F-4C03-4C85-B342-D24B76C81EB1}"/>
              </a:ext>
            </a:extLst>
          </p:cNvPr>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GB" altLang="en-US" noProof="0"/>
              <a:t>Click to edit Master subtitle style</a:t>
            </a:r>
          </a:p>
        </p:txBody>
      </p:sp>
      <p:sp>
        <p:nvSpPr>
          <p:cNvPr id="108613" name="Rectangle 1093">
            <a:extLst>
              <a:ext uri="{FF2B5EF4-FFF2-40B4-BE49-F238E27FC236}">
                <a16:creationId xmlns:a16="http://schemas.microsoft.com/office/drawing/2014/main" id="{BAC6FEEF-1C04-4682-93A8-E0B37A130009}"/>
              </a:ext>
            </a:extLst>
          </p:cNvPr>
          <p:cNvSpPr>
            <a:spLocks noGrp="1" noChangeArrowheads="1"/>
          </p:cNvSpPr>
          <p:nvPr>
            <p:ph type="dt" sz="quarter" idx="2"/>
          </p:nvPr>
        </p:nvSpPr>
        <p:spPr>
          <a:xfrm>
            <a:off x="685800" y="6248400"/>
            <a:ext cx="1905000" cy="457200"/>
          </a:xfrm>
        </p:spPr>
        <p:txBody>
          <a:bodyPr/>
          <a:lstStyle>
            <a:lvl1pPr>
              <a:defRPr/>
            </a:lvl1pPr>
          </a:lstStyle>
          <a:p>
            <a:r>
              <a:rPr lang="en-GB" altLang="en-US"/>
              <a:t>26 August 2004</a:t>
            </a:r>
          </a:p>
        </p:txBody>
      </p:sp>
      <p:sp>
        <p:nvSpPr>
          <p:cNvPr id="108614" name="Rectangle 1094">
            <a:extLst>
              <a:ext uri="{FF2B5EF4-FFF2-40B4-BE49-F238E27FC236}">
                <a16:creationId xmlns:a16="http://schemas.microsoft.com/office/drawing/2014/main" id="{2A9548AF-9E97-44F7-AC90-90F23C4F3787}"/>
              </a:ext>
            </a:extLst>
          </p:cNvPr>
          <p:cNvSpPr>
            <a:spLocks noGrp="1" noChangeArrowheads="1"/>
          </p:cNvSpPr>
          <p:nvPr>
            <p:ph type="ftr" sz="quarter" idx="3"/>
          </p:nvPr>
        </p:nvSpPr>
        <p:spPr>
          <a:xfrm>
            <a:off x="3124200" y="6248400"/>
            <a:ext cx="2895600" cy="457200"/>
          </a:xfrm>
        </p:spPr>
        <p:txBody>
          <a:bodyPr/>
          <a:lstStyle>
            <a:lvl1pPr>
              <a:defRPr/>
            </a:lvl1pPr>
          </a:lstStyle>
          <a:p>
            <a:r>
              <a:rPr lang="en-GB" altLang="en-US"/>
              <a:t>Transport CDM Workshop</a:t>
            </a:r>
          </a:p>
        </p:txBody>
      </p:sp>
      <p:sp>
        <p:nvSpPr>
          <p:cNvPr id="108615" name="Rectangle 1095">
            <a:extLst>
              <a:ext uri="{FF2B5EF4-FFF2-40B4-BE49-F238E27FC236}">
                <a16:creationId xmlns:a16="http://schemas.microsoft.com/office/drawing/2014/main" id="{AFB883D2-CE24-4F39-A7DE-8E33B5ECB1FD}"/>
              </a:ext>
            </a:extLst>
          </p:cNvPr>
          <p:cNvSpPr>
            <a:spLocks noGrp="1" noChangeArrowheads="1"/>
          </p:cNvSpPr>
          <p:nvPr>
            <p:ph type="sldNum" sz="quarter" idx="4"/>
          </p:nvPr>
        </p:nvSpPr>
        <p:spPr>
          <a:xfrm>
            <a:off x="6553200" y="6248400"/>
            <a:ext cx="1905000" cy="457200"/>
          </a:xfrm>
        </p:spPr>
        <p:txBody>
          <a:bodyPr/>
          <a:lstStyle>
            <a:lvl1pPr>
              <a:defRPr/>
            </a:lvl1pPr>
          </a:lstStyle>
          <a:p>
            <a:fld id="{00AC2E50-59F0-42B6-A823-F190AC275230}" type="slidenum">
              <a:rPr lang="en-GB" altLang="en-US"/>
              <a:pPr/>
              <a:t>‹#›</a:t>
            </a:fld>
            <a:endParaRPr lang="en-GB"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435B-2819-45F2-99EE-9F0ADF98B7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B2ABB-0166-40B8-AD58-67319AE8A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307AF-B7AB-49BC-8F39-45D190FA0696}"/>
              </a:ext>
            </a:extLst>
          </p:cNvPr>
          <p:cNvSpPr>
            <a:spLocks noGrp="1"/>
          </p:cNvSpPr>
          <p:nvPr>
            <p:ph type="dt" sz="half" idx="10"/>
          </p:nvPr>
        </p:nvSpPr>
        <p:spPr/>
        <p:txBody>
          <a:bodyPr/>
          <a:lstStyle>
            <a:lvl1pPr>
              <a:defRPr/>
            </a:lvl1pPr>
          </a:lstStyle>
          <a:p>
            <a:r>
              <a:rPr lang="en-GB" altLang="en-US"/>
              <a:t>26 August 2004</a:t>
            </a:r>
          </a:p>
        </p:txBody>
      </p:sp>
      <p:sp>
        <p:nvSpPr>
          <p:cNvPr id="5" name="Footer Placeholder 4">
            <a:extLst>
              <a:ext uri="{FF2B5EF4-FFF2-40B4-BE49-F238E27FC236}">
                <a16:creationId xmlns:a16="http://schemas.microsoft.com/office/drawing/2014/main" id="{2761CCB1-A91B-4FD4-94A3-FA2DE634C16B}"/>
              </a:ext>
            </a:extLst>
          </p:cNvPr>
          <p:cNvSpPr>
            <a:spLocks noGrp="1"/>
          </p:cNvSpPr>
          <p:nvPr>
            <p:ph type="ftr" sz="quarter" idx="11"/>
          </p:nvPr>
        </p:nvSpPr>
        <p:spPr/>
        <p:txBody>
          <a:bodyPr/>
          <a:lstStyle>
            <a:lvl1pPr>
              <a:defRPr/>
            </a:lvl1pPr>
          </a:lstStyle>
          <a:p>
            <a:r>
              <a:rPr lang="en-GB" altLang="en-US"/>
              <a:t>Transport CDM Workshop</a:t>
            </a:r>
          </a:p>
        </p:txBody>
      </p:sp>
      <p:sp>
        <p:nvSpPr>
          <p:cNvPr id="6" name="Slide Number Placeholder 5">
            <a:extLst>
              <a:ext uri="{FF2B5EF4-FFF2-40B4-BE49-F238E27FC236}">
                <a16:creationId xmlns:a16="http://schemas.microsoft.com/office/drawing/2014/main" id="{F9836824-4F46-4D63-AD4C-3AECA187C12E}"/>
              </a:ext>
            </a:extLst>
          </p:cNvPr>
          <p:cNvSpPr>
            <a:spLocks noGrp="1"/>
          </p:cNvSpPr>
          <p:nvPr>
            <p:ph type="sldNum" sz="quarter" idx="12"/>
          </p:nvPr>
        </p:nvSpPr>
        <p:spPr/>
        <p:txBody>
          <a:bodyPr/>
          <a:lstStyle>
            <a:lvl1pPr>
              <a:defRPr/>
            </a:lvl1pPr>
          </a:lstStyle>
          <a:p>
            <a:fld id="{DBBE2DC8-0D8D-4546-8FCA-F5A183D81A1A}" type="slidenum">
              <a:rPr lang="en-GB" altLang="en-US"/>
              <a:pPr/>
              <a:t>‹#›</a:t>
            </a:fld>
            <a:endParaRPr lang="en-GB" altLang="en-US"/>
          </a:p>
        </p:txBody>
      </p:sp>
    </p:spTree>
    <p:extLst>
      <p:ext uri="{BB962C8B-B14F-4D97-AF65-F5344CB8AC3E}">
        <p14:creationId xmlns:p14="http://schemas.microsoft.com/office/powerpoint/2010/main" val="1630653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4D489F-0072-4734-9113-6D473FEA286A}"/>
              </a:ext>
            </a:extLst>
          </p:cNvPr>
          <p:cNvSpPr>
            <a:spLocks noGrp="1"/>
          </p:cNvSpPr>
          <p:nvPr>
            <p:ph type="title" orient="vert"/>
          </p:nvPr>
        </p:nvSpPr>
        <p:spPr>
          <a:xfrm>
            <a:off x="6781800" y="304800"/>
            <a:ext cx="2057400" cy="5791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87D8B5-1781-47DF-BC73-998D915A3874}"/>
              </a:ext>
            </a:extLst>
          </p:cNvPr>
          <p:cNvSpPr>
            <a:spLocks noGrp="1"/>
          </p:cNvSpPr>
          <p:nvPr>
            <p:ph type="body" orient="vert" idx="1"/>
          </p:nvPr>
        </p:nvSpPr>
        <p:spPr>
          <a:xfrm>
            <a:off x="609600" y="304800"/>
            <a:ext cx="60198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EA4BA-F540-41B9-89E9-452634079621}"/>
              </a:ext>
            </a:extLst>
          </p:cNvPr>
          <p:cNvSpPr>
            <a:spLocks noGrp="1"/>
          </p:cNvSpPr>
          <p:nvPr>
            <p:ph type="dt" sz="half" idx="10"/>
          </p:nvPr>
        </p:nvSpPr>
        <p:spPr/>
        <p:txBody>
          <a:bodyPr/>
          <a:lstStyle>
            <a:lvl1pPr>
              <a:defRPr/>
            </a:lvl1pPr>
          </a:lstStyle>
          <a:p>
            <a:r>
              <a:rPr lang="en-GB" altLang="en-US"/>
              <a:t>26 August 2004</a:t>
            </a:r>
          </a:p>
        </p:txBody>
      </p:sp>
      <p:sp>
        <p:nvSpPr>
          <p:cNvPr id="5" name="Footer Placeholder 4">
            <a:extLst>
              <a:ext uri="{FF2B5EF4-FFF2-40B4-BE49-F238E27FC236}">
                <a16:creationId xmlns:a16="http://schemas.microsoft.com/office/drawing/2014/main" id="{34A8A0AD-54A2-4C16-9536-F954713A45B2}"/>
              </a:ext>
            </a:extLst>
          </p:cNvPr>
          <p:cNvSpPr>
            <a:spLocks noGrp="1"/>
          </p:cNvSpPr>
          <p:nvPr>
            <p:ph type="ftr" sz="quarter" idx="11"/>
          </p:nvPr>
        </p:nvSpPr>
        <p:spPr/>
        <p:txBody>
          <a:bodyPr/>
          <a:lstStyle>
            <a:lvl1pPr>
              <a:defRPr/>
            </a:lvl1pPr>
          </a:lstStyle>
          <a:p>
            <a:r>
              <a:rPr lang="en-GB" altLang="en-US"/>
              <a:t>Transport CDM Workshop</a:t>
            </a:r>
          </a:p>
        </p:txBody>
      </p:sp>
      <p:sp>
        <p:nvSpPr>
          <p:cNvPr id="6" name="Slide Number Placeholder 5">
            <a:extLst>
              <a:ext uri="{FF2B5EF4-FFF2-40B4-BE49-F238E27FC236}">
                <a16:creationId xmlns:a16="http://schemas.microsoft.com/office/drawing/2014/main" id="{A9352869-E662-447F-AFBC-24B4DA3E6414}"/>
              </a:ext>
            </a:extLst>
          </p:cNvPr>
          <p:cNvSpPr>
            <a:spLocks noGrp="1"/>
          </p:cNvSpPr>
          <p:nvPr>
            <p:ph type="sldNum" sz="quarter" idx="12"/>
          </p:nvPr>
        </p:nvSpPr>
        <p:spPr/>
        <p:txBody>
          <a:bodyPr/>
          <a:lstStyle>
            <a:lvl1pPr>
              <a:defRPr/>
            </a:lvl1pPr>
          </a:lstStyle>
          <a:p>
            <a:fld id="{106EF33A-12F9-4613-A11F-12A5311B6A30}" type="slidenum">
              <a:rPr lang="en-GB" altLang="en-US"/>
              <a:pPr/>
              <a:t>‹#›</a:t>
            </a:fld>
            <a:endParaRPr lang="en-GB" altLang="en-US"/>
          </a:p>
        </p:txBody>
      </p:sp>
    </p:spTree>
    <p:extLst>
      <p:ext uri="{BB962C8B-B14F-4D97-AF65-F5344CB8AC3E}">
        <p14:creationId xmlns:p14="http://schemas.microsoft.com/office/powerpoint/2010/main" val="16644145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1EF-6440-4097-95D9-BC1E8EF3120C}"/>
              </a:ext>
            </a:extLst>
          </p:cNvPr>
          <p:cNvSpPr>
            <a:spLocks noGrp="1"/>
          </p:cNvSpPr>
          <p:nvPr>
            <p:ph type="title"/>
          </p:nvPr>
        </p:nvSpPr>
        <p:spPr>
          <a:xfrm>
            <a:off x="609600" y="304800"/>
            <a:ext cx="7772400" cy="11430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5AFE02E1-0A41-47A0-A31C-5C4019758EBB}"/>
              </a:ext>
            </a:extLst>
          </p:cNvPr>
          <p:cNvSpPr>
            <a:spLocks noGrp="1"/>
          </p:cNvSpPr>
          <p:nvPr>
            <p:ph type="chart" idx="1"/>
          </p:nvPr>
        </p:nvSpPr>
        <p:spPr>
          <a:xfrm>
            <a:off x="762000" y="1676400"/>
            <a:ext cx="8077200" cy="4419600"/>
          </a:xfrm>
        </p:spPr>
        <p:txBody>
          <a:bodyPr/>
          <a:lstStyle/>
          <a:p>
            <a:endParaRPr lang="en-US"/>
          </a:p>
        </p:txBody>
      </p:sp>
      <p:sp>
        <p:nvSpPr>
          <p:cNvPr id="4" name="Date Placeholder 3">
            <a:extLst>
              <a:ext uri="{FF2B5EF4-FFF2-40B4-BE49-F238E27FC236}">
                <a16:creationId xmlns:a16="http://schemas.microsoft.com/office/drawing/2014/main" id="{CB5796CD-8502-48B9-9943-43305DCAD859}"/>
              </a:ext>
            </a:extLst>
          </p:cNvPr>
          <p:cNvSpPr>
            <a:spLocks noGrp="1"/>
          </p:cNvSpPr>
          <p:nvPr>
            <p:ph type="dt" sz="half" idx="10"/>
          </p:nvPr>
        </p:nvSpPr>
        <p:spPr>
          <a:xfrm>
            <a:off x="76200" y="6477000"/>
            <a:ext cx="1905000" cy="457200"/>
          </a:xfrm>
        </p:spPr>
        <p:txBody>
          <a:bodyPr/>
          <a:lstStyle>
            <a:lvl1pPr>
              <a:defRPr/>
            </a:lvl1pPr>
          </a:lstStyle>
          <a:p>
            <a:r>
              <a:rPr lang="en-GB" altLang="en-US"/>
              <a:t>26 August 2004</a:t>
            </a:r>
          </a:p>
        </p:txBody>
      </p:sp>
      <p:sp>
        <p:nvSpPr>
          <p:cNvPr id="5" name="Footer Placeholder 4">
            <a:extLst>
              <a:ext uri="{FF2B5EF4-FFF2-40B4-BE49-F238E27FC236}">
                <a16:creationId xmlns:a16="http://schemas.microsoft.com/office/drawing/2014/main" id="{08014522-28FF-4606-9925-43538A4A40F0}"/>
              </a:ext>
            </a:extLst>
          </p:cNvPr>
          <p:cNvSpPr>
            <a:spLocks noGrp="1"/>
          </p:cNvSpPr>
          <p:nvPr>
            <p:ph type="ftr" sz="quarter" idx="11"/>
          </p:nvPr>
        </p:nvSpPr>
        <p:spPr>
          <a:xfrm>
            <a:off x="2895600" y="6477000"/>
            <a:ext cx="2895600" cy="457200"/>
          </a:xfrm>
        </p:spPr>
        <p:txBody>
          <a:bodyPr/>
          <a:lstStyle>
            <a:lvl1pPr>
              <a:defRPr/>
            </a:lvl1pPr>
          </a:lstStyle>
          <a:p>
            <a:r>
              <a:rPr lang="en-GB" altLang="en-US"/>
              <a:t>Transport CDM Workshop</a:t>
            </a:r>
          </a:p>
        </p:txBody>
      </p:sp>
      <p:sp>
        <p:nvSpPr>
          <p:cNvPr id="6" name="Slide Number Placeholder 5">
            <a:extLst>
              <a:ext uri="{FF2B5EF4-FFF2-40B4-BE49-F238E27FC236}">
                <a16:creationId xmlns:a16="http://schemas.microsoft.com/office/drawing/2014/main" id="{4F141C18-AFF4-4A1B-9C77-511DB31270A4}"/>
              </a:ext>
            </a:extLst>
          </p:cNvPr>
          <p:cNvSpPr>
            <a:spLocks noGrp="1"/>
          </p:cNvSpPr>
          <p:nvPr>
            <p:ph type="sldNum" sz="quarter" idx="12"/>
          </p:nvPr>
        </p:nvSpPr>
        <p:spPr>
          <a:xfrm>
            <a:off x="6553200" y="6477000"/>
            <a:ext cx="1905000" cy="457200"/>
          </a:xfrm>
        </p:spPr>
        <p:txBody>
          <a:bodyPr/>
          <a:lstStyle>
            <a:lvl1pPr>
              <a:defRPr/>
            </a:lvl1pPr>
          </a:lstStyle>
          <a:p>
            <a:fld id="{513DC36B-1E9B-40DD-B26C-64F6E84361BD}" type="slidenum">
              <a:rPr lang="en-GB" altLang="en-US"/>
              <a:pPr/>
              <a:t>‹#›</a:t>
            </a:fld>
            <a:endParaRPr lang="en-GB" altLang="en-US"/>
          </a:p>
        </p:txBody>
      </p:sp>
    </p:spTree>
    <p:extLst>
      <p:ext uri="{BB962C8B-B14F-4D97-AF65-F5344CB8AC3E}">
        <p14:creationId xmlns:p14="http://schemas.microsoft.com/office/powerpoint/2010/main" val="19970031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C940-BBC8-4104-B59E-B46B21F160C9}"/>
              </a:ext>
            </a:extLst>
          </p:cNvPr>
          <p:cNvSpPr>
            <a:spLocks noGrp="1"/>
          </p:cNvSpPr>
          <p:nvPr>
            <p:ph type="title"/>
          </p:nvPr>
        </p:nvSpPr>
        <p:spPr>
          <a:xfrm>
            <a:off x="609600" y="304800"/>
            <a:ext cx="7772400" cy="11430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B83741B4-1213-4CC6-879A-7F6A29C89454}"/>
              </a:ext>
            </a:extLst>
          </p:cNvPr>
          <p:cNvSpPr>
            <a:spLocks noGrp="1"/>
          </p:cNvSpPr>
          <p:nvPr>
            <p:ph type="chart" sz="half" idx="1"/>
          </p:nvPr>
        </p:nvSpPr>
        <p:spPr>
          <a:xfrm>
            <a:off x="762000" y="1676400"/>
            <a:ext cx="3962400" cy="4419600"/>
          </a:xfrm>
        </p:spPr>
        <p:txBody>
          <a:bodyPr/>
          <a:lstStyle/>
          <a:p>
            <a:endParaRPr lang="en-US"/>
          </a:p>
        </p:txBody>
      </p:sp>
      <p:sp>
        <p:nvSpPr>
          <p:cNvPr id="4" name="Text Placeholder 3">
            <a:extLst>
              <a:ext uri="{FF2B5EF4-FFF2-40B4-BE49-F238E27FC236}">
                <a16:creationId xmlns:a16="http://schemas.microsoft.com/office/drawing/2014/main" id="{DA09227D-C47D-417A-96C1-4540A16834BA}"/>
              </a:ext>
            </a:extLst>
          </p:cNvPr>
          <p:cNvSpPr>
            <a:spLocks noGrp="1"/>
          </p:cNvSpPr>
          <p:nvPr>
            <p:ph type="body" sz="half" idx="2"/>
          </p:nvPr>
        </p:nvSpPr>
        <p:spPr>
          <a:xfrm>
            <a:off x="4876800" y="1676400"/>
            <a:ext cx="3962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7320E-2CB2-4C1D-82BF-1A4D22D6BFEE}"/>
              </a:ext>
            </a:extLst>
          </p:cNvPr>
          <p:cNvSpPr>
            <a:spLocks noGrp="1"/>
          </p:cNvSpPr>
          <p:nvPr>
            <p:ph type="dt" sz="half" idx="10"/>
          </p:nvPr>
        </p:nvSpPr>
        <p:spPr>
          <a:xfrm>
            <a:off x="76200" y="6477000"/>
            <a:ext cx="1905000" cy="457200"/>
          </a:xfrm>
        </p:spPr>
        <p:txBody>
          <a:bodyPr/>
          <a:lstStyle>
            <a:lvl1pPr>
              <a:defRPr/>
            </a:lvl1pPr>
          </a:lstStyle>
          <a:p>
            <a:r>
              <a:rPr lang="en-GB" altLang="en-US"/>
              <a:t>26 August 2004</a:t>
            </a:r>
          </a:p>
        </p:txBody>
      </p:sp>
      <p:sp>
        <p:nvSpPr>
          <p:cNvPr id="6" name="Footer Placeholder 5">
            <a:extLst>
              <a:ext uri="{FF2B5EF4-FFF2-40B4-BE49-F238E27FC236}">
                <a16:creationId xmlns:a16="http://schemas.microsoft.com/office/drawing/2014/main" id="{BC05E17C-5D3C-4C82-9285-6D801791955E}"/>
              </a:ext>
            </a:extLst>
          </p:cNvPr>
          <p:cNvSpPr>
            <a:spLocks noGrp="1"/>
          </p:cNvSpPr>
          <p:nvPr>
            <p:ph type="ftr" sz="quarter" idx="11"/>
          </p:nvPr>
        </p:nvSpPr>
        <p:spPr>
          <a:xfrm>
            <a:off x="2895600" y="6477000"/>
            <a:ext cx="2895600" cy="457200"/>
          </a:xfrm>
        </p:spPr>
        <p:txBody>
          <a:bodyPr/>
          <a:lstStyle>
            <a:lvl1pPr>
              <a:defRPr/>
            </a:lvl1pPr>
          </a:lstStyle>
          <a:p>
            <a:r>
              <a:rPr lang="en-GB" altLang="en-US"/>
              <a:t>Transport CDM Workshop</a:t>
            </a:r>
          </a:p>
        </p:txBody>
      </p:sp>
      <p:sp>
        <p:nvSpPr>
          <p:cNvPr id="7" name="Slide Number Placeholder 6">
            <a:extLst>
              <a:ext uri="{FF2B5EF4-FFF2-40B4-BE49-F238E27FC236}">
                <a16:creationId xmlns:a16="http://schemas.microsoft.com/office/drawing/2014/main" id="{8276F531-BD44-411D-B615-21726B38ABE4}"/>
              </a:ext>
            </a:extLst>
          </p:cNvPr>
          <p:cNvSpPr>
            <a:spLocks noGrp="1"/>
          </p:cNvSpPr>
          <p:nvPr>
            <p:ph type="sldNum" sz="quarter" idx="12"/>
          </p:nvPr>
        </p:nvSpPr>
        <p:spPr>
          <a:xfrm>
            <a:off x="6553200" y="6477000"/>
            <a:ext cx="1905000" cy="457200"/>
          </a:xfrm>
        </p:spPr>
        <p:txBody>
          <a:bodyPr/>
          <a:lstStyle>
            <a:lvl1pPr>
              <a:defRPr/>
            </a:lvl1pPr>
          </a:lstStyle>
          <a:p>
            <a:fld id="{5C0E94F3-BE00-4517-8C7B-451A70D09845}" type="slidenum">
              <a:rPr lang="en-GB" altLang="en-US"/>
              <a:pPr/>
              <a:t>‹#›</a:t>
            </a:fld>
            <a:endParaRPr lang="en-GB" altLang="en-US"/>
          </a:p>
        </p:txBody>
      </p:sp>
    </p:spTree>
    <p:extLst>
      <p:ext uri="{BB962C8B-B14F-4D97-AF65-F5344CB8AC3E}">
        <p14:creationId xmlns:p14="http://schemas.microsoft.com/office/powerpoint/2010/main" val="21028636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FBE2-A46D-43EF-8D31-33F30B580F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66FA68-F24E-4033-B684-3588BDAF3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DCAE4-2F1E-4A4E-8517-04D221ADD910}"/>
              </a:ext>
            </a:extLst>
          </p:cNvPr>
          <p:cNvSpPr>
            <a:spLocks noGrp="1"/>
          </p:cNvSpPr>
          <p:nvPr>
            <p:ph type="dt" sz="half" idx="10"/>
          </p:nvPr>
        </p:nvSpPr>
        <p:spPr/>
        <p:txBody>
          <a:bodyPr/>
          <a:lstStyle>
            <a:lvl1pPr>
              <a:defRPr/>
            </a:lvl1pPr>
          </a:lstStyle>
          <a:p>
            <a:r>
              <a:rPr lang="en-GB" altLang="en-US"/>
              <a:t>26 August 2004</a:t>
            </a:r>
          </a:p>
        </p:txBody>
      </p:sp>
      <p:sp>
        <p:nvSpPr>
          <p:cNvPr id="5" name="Footer Placeholder 4">
            <a:extLst>
              <a:ext uri="{FF2B5EF4-FFF2-40B4-BE49-F238E27FC236}">
                <a16:creationId xmlns:a16="http://schemas.microsoft.com/office/drawing/2014/main" id="{3DAAFF78-DB47-47AD-B0FA-405278C5364C}"/>
              </a:ext>
            </a:extLst>
          </p:cNvPr>
          <p:cNvSpPr>
            <a:spLocks noGrp="1"/>
          </p:cNvSpPr>
          <p:nvPr>
            <p:ph type="ftr" sz="quarter" idx="11"/>
          </p:nvPr>
        </p:nvSpPr>
        <p:spPr/>
        <p:txBody>
          <a:bodyPr/>
          <a:lstStyle>
            <a:lvl1pPr>
              <a:defRPr/>
            </a:lvl1pPr>
          </a:lstStyle>
          <a:p>
            <a:r>
              <a:rPr lang="en-GB" altLang="en-US"/>
              <a:t>Transport CDM Workshop</a:t>
            </a:r>
          </a:p>
        </p:txBody>
      </p:sp>
      <p:sp>
        <p:nvSpPr>
          <p:cNvPr id="6" name="Slide Number Placeholder 5">
            <a:extLst>
              <a:ext uri="{FF2B5EF4-FFF2-40B4-BE49-F238E27FC236}">
                <a16:creationId xmlns:a16="http://schemas.microsoft.com/office/drawing/2014/main" id="{1854F77B-B38F-4EA5-98DC-D99EC35125CC}"/>
              </a:ext>
            </a:extLst>
          </p:cNvPr>
          <p:cNvSpPr>
            <a:spLocks noGrp="1"/>
          </p:cNvSpPr>
          <p:nvPr>
            <p:ph type="sldNum" sz="quarter" idx="12"/>
          </p:nvPr>
        </p:nvSpPr>
        <p:spPr/>
        <p:txBody>
          <a:bodyPr/>
          <a:lstStyle>
            <a:lvl1pPr>
              <a:defRPr/>
            </a:lvl1pPr>
          </a:lstStyle>
          <a:p>
            <a:fld id="{85445E4A-2F54-421A-8307-8715970C5EB0}" type="slidenum">
              <a:rPr lang="en-GB" altLang="en-US"/>
              <a:pPr/>
              <a:t>‹#›</a:t>
            </a:fld>
            <a:endParaRPr lang="en-GB" altLang="en-US"/>
          </a:p>
        </p:txBody>
      </p:sp>
    </p:spTree>
    <p:extLst>
      <p:ext uri="{BB962C8B-B14F-4D97-AF65-F5344CB8AC3E}">
        <p14:creationId xmlns:p14="http://schemas.microsoft.com/office/powerpoint/2010/main" val="24752644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326F-C1E6-4D93-A7DB-CEC1352738EB}"/>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044E7B-378B-4F5D-85F2-BF4EA923C97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D7F3615-2AB8-4B72-A449-D2114625E23E}"/>
              </a:ext>
            </a:extLst>
          </p:cNvPr>
          <p:cNvSpPr>
            <a:spLocks noGrp="1"/>
          </p:cNvSpPr>
          <p:nvPr>
            <p:ph type="dt" sz="half" idx="10"/>
          </p:nvPr>
        </p:nvSpPr>
        <p:spPr/>
        <p:txBody>
          <a:bodyPr/>
          <a:lstStyle>
            <a:lvl1pPr>
              <a:defRPr/>
            </a:lvl1pPr>
          </a:lstStyle>
          <a:p>
            <a:r>
              <a:rPr lang="en-GB" altLang="en-US"/>
              <a:t>26 August 2004</a:t>
            </a:r>
          </a:p>
        </p:txBody>
      </p:sp>
      <p:sp>
        <p:nvSpPr>
          <p:cNvPr id="5" name="Footer Placeholder 4">
            <a:extLst>
              <a:ext uri="{FF2B5EF4-FFF2-40B4-BE49-F238E27FC236}">
                <a16:creationId xmlns:a16="http://schemas.microsoft.com/office/drawing/2014/main" id="{B555B888-A12A-4559-AE2E-B43E6F90268B}"/>
              </a:ext>
            </a:extLst>
          </p:cNvPr>
          <p:cNvSpPr>
            <a:spLocks noGrp="1"/>
          </p:cNvSpPr>
          <p:nvPr>
            <p:ph type="ftr" sz="quarter" idx="11"/>
          </p:nvPr>
        </p:nvSpPr>
        <p:spPr/>
        <p:txBody>
          <a:bodyPr/>
          <a:lstStyle>
            <a:lvl1pPr>
              <a:defRPr/>
            </a:lvl1pPr>
          </a:lstStyle>
          <a:p>
            <a:r>
              <a:rPr lang="en-GB" altLang="en-US"/>
              <a:t>Transport CDM Workshop</a:t>
            </a:r>
          </a:p>
        </p:txBody>
      </p:sp>
      <p:sp>
        <p:nvSpPr>
          <p:cNvPr id="6" name="Slide Number Placeholder 5">
            <a:extLst>
              <a:ext uri="{FF2B5EF4-FFF2-40B4-BE49-F238E27FC236}">
                <a16:creationId xmlns:a16="http://schemas.microsoft.com/office/drawing/2014/main" id="{195EF55A-E839-4A79-BC89-0F0EB432300A}"/>
              </a:ext>
            </a:extLst>
          </p:cNvPr>
          <p:cNvSpPr>
            <a:spLocks noGrp="1"/>
          </p:cNvSpPr>
          <p:nvPr>
            <p:ph type="sldNum" sz="quarter" idx="12"/>
          </p:nvPr>
        </p:nvSpPr>
        <p:spPr/>
        <p:txBody>
          <a:bodyPr/>
          <a:lstStyle>
            <a:lvl1pPr>
              <a:defRPr/>
            </a:lvl1pPr>
          </a:lstStyle>
          <a:p>
            <a:fld id="{240C2FBB-96C9-42F2-A456-6675963C983E}" type="slidenum">
              <a:rPr lang="en-GB" altLang="en-US"/>
              <a:pPr/>
              <a:t>‹#›</a:t>
            </a:fld>
            <a:endParaRPr lang="en-GB" altLang="en-US"/>
          </a:p>
        </p:txBody>
      </p:sp>
    </p:spTree>
    <p:extLst>
      <p:ext uri="{BB962C8B-B14F-4D97-AF65-F5344CB8AC3E}">
        <p14:creationId xmlns:p14="http://schemas.microsoft.com/office/powerpoint/2010/main" val="25528992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BAD8-FD7A-40FA-9946-FC26637F3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F4840D-60C0-488E-A1AE-BC40628F6885}"/>
              </a:ext>
            </a:extLst>
          </p:cNvPr>
          <p:cNvSpPr>
            <a:spLocks noGrp="1"/>
          </p:cNvSpPr>
          <p:nvPr>
            <p:ph sz="half" idx="1"/>
          </p:nvPr>
        </p:nvSpPr>
        <p:spPr>
          <a:xfrm>
            <a:off x="762000" y="1676400"/>
            <a:ext cx="3962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8A3439-CBB9-44B8-8B06-10FE76ED5359}"/>
              </a:ext>
            </a:extLst>
          </p:cNvPr>
          <p:cNvSpPr>
            <a:spLocks noGrp="1"/>
          </p:cNvSpPr>
          <p:nvPr>
            <p:ph sz="half" idx="2"/>
          </p:nvPr>
        </p:nvSpPr>
        <p:spPr>
          <a:xfrm>
            <a:off x="4876800" y="1676400"/>
            <a:ext cx="3962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1D9D8F-5B91-44F7-9499-C5914FD7DB76}"/>
              </a:ext>
            </a:extLst>
          </p:cNvPr>
          <p:cNvSpPr>
            <a:spLocks noGrp="1"/>
          </p:cNvSpPr>
          <p:nvPr>
            <p:ph type="dt" sz="half" idx="10"/>
          </p:nvPr>
        </p:nvSpPr>
        <p:spPr/>
        <p:txBody>
          <a:bodyPr/>
          <a:lstStyle>
            <a:lvl1pPr>
              <a:defRPr/>
            </a:lvl1pPr>
          </a:lstStyle>
          <a:p>
            <a:r>
              <a:rPr lang="en-GB" altLang="en-US"/>
              <a:t>26 August 2004</a:t>
            </a:r>
          </a:p>
        </p:txBody>
      </p:sp>
      <p:sp>
        <p:nvSpPr>
          <p:cNvPr id="6" name="Footer Placeholder 5">
            <a:extLst>
              <a:ext uri="{FF2B5EF4-FFF2-40B4-BE49-F238E27FC236}">
                <a16:creationId xmlns:a16="http://schemas.microsoft.com/office/drawing/2014/main" id="{83C9B1E0-9F77-4DBE-B70B-DA3724BD0D24}"/>
              </a:ext>
            </a:extLst>
          </p:cNvPr>
          <p:cNvSpPr>
            <a:spLocks noGrp="1"/>
          </p:cNvSpPr>
          <p:nvPr>
            <p:ph type="ftr" sz="quarter" idx="11"/>
          </p:nvPr>
        </p:nvSpPr>
        <p:spPr/>
        <p:txBody>
          <a:bodyPr/>
          <a:lstStyle>
            <a:lvl1pPr>
              <a:defRPr/>
            </a:lvl1pPr>
          </a:lstStyle>
          <a:p>
            <a:r>
              <a:rPr lang="en-GB" altLang="en-US"/>
              <a:t>Transport CDM Workshop</a:t>
            </a:r>
          </a:p>
        </p:txBody>
      </p:sp>
      <p:sp>
        <p:nvSpPr>
          <p:cNvPr id="7" name="Slide Number Placeholder 6">
            <a:extLst>
              <a:ext uri="{FF2B5EF4-FFF2-40B4-BE49-F238E27FC236}">
                <a16:creationId xmlns:a16="http://schemas.microsoft.com/office/drawing/2014/main" id="{96319E62-9CBA-459D-B0BE-43F6A99713FA}"/>
              </a:ext>
            </a:extLst>
          </p:cNvPr>
          <p:cNvSpPr>
            <a:spLocks noGrp="1"/>
          </p:cNvSpPr>
          <p:nvPr>
            <p:ph type="sldNum" sz="quarter" idx="12"/>
          </p:nvPr>
        </p:nvSpPr>
        <p:spPr/>
        <p:txBody>
          <a:bodyPr/>
          <a:lstStyle>
            <a:lvl1pPr>
              <a:defRPr/>
            </a:lvl1pPr>
          </a:lstStyle>
          <a:p>
            <a:fld id="{5C4B1EA6-8766-422D-8543-D164C7E2304C}" type="slidenum">
              <a:rPr lang="en-GB" altLang="en-US"/>
              <a:pPr/>
              <a:t>‹#›</a:t>
            </a:fld>
            <a:endParaRPr lang="en-GB" altLang="en-US"/>
          </a:p>
        </p:txBody>
      </p:sp>
    </p:spTree>
    <p:extLst>
      <p:ext uri="{BB962C8B-B14F-4D97-AF65-F5344CB8AC3E}">
        <p14:creationId xmlns:p14="http://schemas.microsoft.com/office/powerpoint/2010/main" val="25036899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1738-B30B-4970-B514-A4CBE981BDA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CFF06-CE93-4236-AED3-5A0954092F5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280FB-D448-4A24-8FB9-C21BFA6BC94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202B0-F2F0-4317-BED6-4620568B70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DFA0AF-CADC-4C1D-94B9-ADA12939700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8C958D-1F71-4699-BEC5-F03F66F2C9AA}"/>
              </a:ext>
            </a:extLst>
          </p:cNvPr>
          <p:cNvSpPr>
            <a:spLocks noGrp="1"/>
          </p:cNvSpPr>
          <p:nvPr>
            <p:ph type="dt" sz="half" idx="10"/>
          </p:nvPr>
        </p:nvSpPr>
        <p:spPr/>
        <p:txBody>
          <a:bodyPr/>
          <a:lstStyle>
            <a:lvl1pPr>
              <a:defRPr/>
            </a:lvl1pPr>
          </a:lstStyle>
          <a:p>
            <a:r>
              <a:rPr lang="en-GB" altLang="en-US"/>
              <a:t>26 August 2004</a:t>
            </a:r>
          </a:p>
        </p:txBody>
      </p:sp>
      <p:sp>
        <p:nvSpPr>
          <p:cNvPr id="8" name="Footer Placeholder 7">
            <a:extLst>
              <a:ext uri="{FF2B5EF4-FFF2-40B4-BE49-F238E27FC236}">
                <a16:creationId xmlns:a16="http://schemas.microsoft.com/office/drawing/2014/main" id="{CB809D3E-0BED-454F-88B2-FF1036E0E69F}"/>
              </a:ext>
            </a:extLst>
          </p:cNvPr>
          <p:cNvSpPr>
            <a:spLocks noGrp="1"/>
          </p:cNvSpPr>
          <p:nvPr>
            <p:ph type="ftr" sz="quarter" idx="11"/>
          </p:nvPr>
        </p:nvSpPr>
        <p:spPr/>
        <p:txBody>
          <a:bodyPr/>
          <a:lstStyle>
            <a:lvl1pPr>
              <a:defRPr/>
            </a:lvl1pPr>
          </a:lstStyle>
          <a:p>
            <a:r>
              <a:rPr lang="en-GB" altLang="en-US"/>
              <a:t>Transport CDM Workshop</a:t>
            </a:r>
          </a:p>
        </p:txBody>
      </p:sp>
      <p:sp>
        <p:nvSpPr>
          <p:cNvPr id="9" name="Slide Number Placeholder 8">
            <a:extLst>
              <a:ext uri="{FF2B5EF4-FFF2-40B4-BE49-F238E27FC236}">
                <a16:creationId xmlns:a16="http://schemas.microsoft.com/office/drawing/2014/main" id="{54E5CE08-49AF-4939-B243-343A8F7B8A1C}"/>
              </a:ext>
            </a:extLst>
          </p:cNvPr>
          <p:cNvSpPr>
            <a:spLocks noGrp="1"/>
          </p:cNvSpPr>
          <p:nvPr>
            <p:ph type="sldNum" sz="quarter" idx="12"/>
          </p:nvPr>
        </p:nvSpPr>
        <p:spPr/>
        <p:txBody>
          <a:bodyPr/>
          <a:lstStyle>
            <a:lvl1pPr>
              <a:defRPr/>
            </a:lvl1pPr>
          </a:lstStyle>
          <a:p>
            <a:fld id="{D1FB5AC6-3EAB-40F0-9003-3B173E08F50F}" type="slidenum">
              <a:rPr lang="en-GB" altLang="en-US"/>
              <a:pPr/>
              <a:t>‹#›</a:t>
            </a:fld>
            <a:endParaRPr lang="en-GB" altLang="en-US"/>
          </a:p>
        </p:txBody>
      </p:sp>
    </p:spTree>
    <p:extLst>
      <p:ext uri="{BB962C8B-B14F-4D97-AF65-F5344CB8AC3E}">
        <p14:creationId xmlns:p14="http://schemas.microsoft.com/office/powerpoint/2010/main" val="2002988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EB2A-0E36-4E85-9823-802128A1C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A0AC33-6427-4863-89D8-526437272E81}"/>
              </a:ext>
            </a:extLst>
          </p:cNvPr>
          <p:cNvSpPr>
            <a:spLocks noGrp="1"/>
          </p:cNvSpPr>
          <p:nvPr>
            <p:ph type="dt" sz="half" idx="10"/>
          </p:nvPr>
        </p:nvSpPr>
        <p:spPr/>
        <p:txBody>
          <a:bodyPr/>
          <a:lstStyle>
            <a:lvl1pPr>
              <a:defRPr/>
            </a:lvl1pPr>
          </a:lstStyle>
          <a:p>
            <a:r>
              <a:rPr lang="en-GB" altLang="en-US"/>
              <a:t>26 August 2004</a:t>
            </a:r>
          </a:p>
        </p:txBody>
      </p:sp>
      <p:sp>
        <p:nvSpPr>
          <p:cNvPr id="4" name="Footer Placeholder 3">
            <a:extLst>
              <a:ext uri="{FF2B5EF4-FFF2-40B4-BE49-F238E27FC236}">
                <a16:creationId xmlns:a16="http://schemas.microsoft.com/office/drawing/2014/main" id="{F3DEFA0B-2AD9-4232-BEF2-5533AAE498AF}"/>
              </a:ext>
            </a:extLst>
          </p:cNvPr>
          <p:cNvSpPr>
            <a:spLocks noGrp="1"/>
          </p:cNvSpPr>
          <p:nvPr>
            <p:ph type="ftr" sz="quarter" idx="11"/>
          </p:nvPr>
        </p:nvSpPr>
        <p:spPr/>
        <p:txBody>
          <a:bodyPr/>
          <a:lstStyle>
            <a:lvl1pPr>
              <a:defRPr/>
            </a:lvl1pPr>
          </a:lstStyle>
          <a:p>
            <a:r>
              <a:rPr lang="en-GB" altLang="en-US"/>
              <a:t>Transport CDM Workshop</a:t>
            </a:r>
          </a:p>
        </p:txBody>
      </p:sp>
      <p:sp>
        <p:nvSpPr>
          <p:cNvPr id="5" name="Slide Number Placeholder 4">
            <a:extLst>
              <a:ext uri="{FF2B5EF4-FFF2-40B4-BE49-F238E27FC236}">
                <a16:creationId xmlns:a16="http://schemas.microsoft.com/office/drawing/2014/main" id="{BD5B096B-AD0A-40DD-89CC-3EF8D6F687FE}"/>
              </a:ext>
            </a:extLst>
          </p:cNvPr>
          <p:cNvSpPr>
            <a:spLocks noGrp="1"/>
          </p:cNvSpPr>
          <p:nvPr>
            <p:ph type="sldNum" sz="quarter" idx="12"/>
          </p:nvPr>
        </p:nvSpPr>
        <p:spPr/>
        <p:txBody>
          <a:bodyPr/>
          <a:lstStyle>
            <a:lvl1pPr>
              <a:defRPr/>
            </a:lvl1pPr>
          </a:lstStyle>
          <a:p>
            <a:fld id="{D1A7948D-4917-4843-B09B-3D99423BF68E}" type="slidenum">
              <a:rPr lang="en-GB" altLang="en-US"/>
              <a:pPr/>
              <a:t>‹#›</a:t>
            </a:fld>
            <a:endParaRPr lang="en-GB" altLang="en-US"/>
          </a:p>
        </p:txBody>
      </p:sp>
    </p:spTree>
    <p:extLst>
      <p:ext uri="{BB962C8B-B14F-4D97-AF65-F5344CB8AC3E}">
        <p14:creationId xmlns:p14="http://schemas.microsoft.com/office/powerpoint/2010/main" val="40770586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A36CD-8C87-4758-B0C7-17FB8BD852E6}"/>
              </a:ext>
            </a:extLst>
          </p:cNvPr>
          <p:cNvSpPr>
            <a:spLocks noGrp="1"/>
          </p:cNvSpPr>
          <p:nvPr>
            <p:ph type="dt" sz="half" idx="10"/>
          </p:nvPr>
        </p:nvSpPr>
        <p:spPr/>
        <p:txBody>
          <a:bodyPr/>
          <a:lstStyle>
            <a:lvl1pPr>
              <a:defRPr/>
            </a:lvl1pPr>
          </a:lstStyle>
          <a:p>
            <a:r>
              <a:rPr lang="en-GB" altLang="en-US"/>
              <a:t>26 August 2004</a:t>
            </a:r>
          </a:p>
        </p:txBody>
      </p:sp>
      <p:sp>
        <p:nvSpPr>
          <p:cNvPr id="3" name="Footer Placeholder 2">
            <a:extLst>
              <a:ext uri="{FF2B5EF4-FFF2-40B4-BE49-F238E27FC236}">
                <a16:creationId xmlns:a16="http://schemas.microsoft.com/office/drawing/2014/main" id="{199E2E68-30D3-4AEF-B9A7-0A35A801A4AF}"/>
              </a:ext>
            </a:extLst>
          </p:cNvPr>
          <p:cNvSpPr>
            <a:spLocks noGrp="1"/>
          </p:cNvSpPr>
          <p:nvPr>
            <p:ph type="ftr" sz="quarter" idx="11"/>
          </p:nvPr>
        </p:nvSpPr>
        <p:spPr/>
        <p:txBody>
          <a:bodyPr/>
          <a:lstStyle>
            <a:lvl1pPr>
              <a:defRPr/>
            </a:lvl1pPr>
          </a:lstStyle>
          <a:p>
            <a:r>
              <a:rPr lang="en-GB" altLang="en-US"/>
              <a:t>Transport CDM Workshop</a:t>
            </a:r>
          </a:p>
        </p:txBody>
      </p:sp>
      <p:sp>
        <p:nvSpPr>
          <p:cNvPr id="4" name="Slide Number Placeholder 3">
            <a:extLst>
              <a:ext uri="{FF2B5EF4-FFF2-40B4-BE49-F238E27FC236}">
                <a16:creationId xmlns:a16="http://schemas.microsoft.com/office/drawing/2014/main" id="{9028125C-EB4B-4374-94E7-497034731CBE}"/>
              </a:ext>
            </a:extLst>
          </p:cNvPr>
          <p:cNvSpPr>
            <a:spLocks noGrp="1"/>
          </p:cNvSpPr>
          <p:nvPr>
            <p:ph type="sldNum" sz="quarter" idx="12"/>
          </p:nvPr>
        </p:nvSpPr>
        <p:spPr/>
        <p:txBody>
          <a:bodyPr/>
          <a:lstStyle>
            <a:lvl1pPr>
              <a:defRPr/>
            </a:lvl1pPr>
          </a:lstStyle>
          <a:p>
            <a:fld id="{5ADFC9E3-8053-4BCE-BA65-4FAC51DA0CE3}" type="slidenum">
              <a:rPr lang="en-GB" altLang="en-US"/>
              <a:pPr/>
              <a:t>‹#›</a:t>
            </a:fld>
            <a:endParaRPr lang="en-GB" altLang="en-US"/>
          </a:p>
        </p:txBody>
      </p:sp>
    </p:spTree>
    <p:extLst>
      <p:ext uri="{BB962C8B-B14F-4D97-AF65-F5344CB8AC3E}">
        <p14:creationId xmlns:p14="http://schemas.microsoft.com/office/powerpoint/2010/main" val="29187722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F6E5-E1F3-4FF6-9487-24BD1DA7E99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4512DD-4492-4916-BFBB-F5EF8429DA6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F71F64-D86D-4AAD-9E51-D31854DCEB7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81ED7-9E0E-42CF-909D-50EBE4E9567D}"/>
              </a:ext>
            </a:extLst>
          </p:cNvPr>
          <p:cNvSpPr>
            <a:spLocks noGrp="1"/>
          </p:cNvSpPr>
          <p:nvPr>
            <p:ph type="dt" sz="half" idx="10"/>
          </p:nvPr>
        </p:nvSpPr>
        <p:spPr/>
        <p:txBody>
          <a:bodyPr/>
          <a:lstStyle>
            <a:lvl1pPr>
              <a:defRPr/>
            </a:lvl1pPr>
          </a:lstStyle>
          <a:p>
            <a:r>
              <a:rPr lang="en-GB" altLang="en-US"/>
              <a:t>26 August 2004</a:t>
            </a:r>
          </a:p>
        </p:txBody>
      </p:sp>
      <p:sp>
        <p:nvSpPr>
          <p:cNvPr id="6" name="Footer Placeholder 5">
            <a:extLst>
              <a:ext uri="{FF2B5EF4-FFF2-40B4-BE49-F238E27FC236}">
                <a16:creationId xmlns:a16="http://schemas.microsoft.com/office/drawing/2014/main" id="{D1BE6078-153E-4D97-BBE5-1F7FC5B5D436}"/>
              </a:ext>
            </a:extLst>
          </p:cNvPr>
          <p:cNvSpPr>
            <a:spLocks noGrp="1"/>
          </p:cNvSpPr>
          <p:nvPr>
            <p:ph type="ftr" sz="quarter" idx="11"/>
          </p:nvPr>
        </p:nvSpPr>
        <p:spPr/>
        <p:txBody>
          <a:bodyPr/>
          <a:lstStyle>
            <a:lvl1pPr>
              <a:defRPr/>
            </a:lvl1pPr>
          </a:lstStyle>
          <a:p>
            <a:r>
              <a:rPr lang="en-GB" altLang="en-US"/>
              <a:t>Transport CDM Workshop</a:t>
            </a:r>
          </a:p>
        </p:txBody>
      </p:sp>
      <p:sp>
        <p:nvSpPr>
          <p:cNvPr id="7" name="Slide Number Placeholder 6">
            <a:extLst>
              <a:ext uri="{FF2B5EF4-FFF2-40B4-BE49-F238E27FC236}">
                <a16:creationId xmlns:a16="http://schemas.microsoft.com/office/drawing/2014/main" id="{25C39550-8687-4BD1-A431-B636C1FE4BAB}"/>
              </a:ext>
            </a:extLst>
          </p:cNvPr>
          <p:cNvSpPr>
            <a:spLocks noGrp="1"/>
          </p:cNvSpPr>
          <p:nvPr>
            <p:ph type="sldNum" sz="quarter" idx="12"/>
          </p:nvPr>
        </p:nvSpPr>
        <p:spPr/>
        <p:txBody>
          <a:bodyPr/>
          <a:lstStyle>
            <a:lvl1pPr>
              <a:defRPr/>
            </a:lvl1pPr>
          </a:lstStyle>
          <a:p>
            <a:fld id="{A69B119C-5EA9-402F-B990-A88393FB0871}" type="slidenum">
              <a:rPr lang="en-GB" altLang="en-US"/>
              <a:pPr/>
              <a:t>‹#›</a:t>
            </a:fld>
            <a:endParaRPr lang="en-GB" altLang="en-US"/>
          </a:p>
        </p:txBody>
      </p:sp>
    </p:spTree>
    <p:extLst>
      <p:ext uri="{BB962C8B-B14F-4D97-AF65-F5344CB8AC3E}">
        <p14:creationId xmlns:p14="http://schemas.microsoft.com/office/powerpoint/2010/main" val="175484158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0F57-A158-4BCC-97BD-C0DA00EA7660}"/>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0070CB-A436-40DB-B464-3EDB61ED171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F71050-6270-47FA-96AD-B1BBC9E1CB6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57C2D-D5F6-4548-96F5-A1C964B59DFE}"/>
              </a:ext>
            </a:extLst>
          </p:cNvPr>
          <p:cNvSpPr>
            <a:spLocks noGrp="1"/>
          </p:cNvSpPr>
          <p:nvPr>
            <p:ph type="dt" sz="half" idx="10"/>
          </p:nvPr>
        </p:nvSpPr>
        <p:spPr/>
        <p:txBody>
          <a:bodyPr/>
          <a:lstStyle>
            <a:lvl1pPr>
              <a:defRPr/>
            </a:lvl1pPr>
          </a:lstStyle>
          <a:p>
            <a:r>
              <a:rPr lang="en-GB" altLang="en-US"/>
              <a:t>26 August 2004</a:t>
            </a:r>
          </a:p>
        </p:txBody>
      </p:sp>
      <p:sp>
        <p:nvSpPr>
          <p:cNvPr id="6" name="Footer Placeholder 5">
            <a:extLst>
              <a:ext uri="{FF2B5EF4-FFF2-40B4-BE49-F238E27FC236}">
                <a16:creationId xmlns:a16="http://schemas.microsoft.com/office/drawing/2014/main" id="{11C85A89-5144-4817-9FA1-0A771D511815}"/>
              </a:ext>
            </a:extLst>
          </p:cNvPr>
          <p:cNvSpPr>
            <a:spLocks noGrp="1"/>
          </p:cNvSpPr>
          <p:nvPr>
            <p:ph type="ftr" sz="quarter" idx="11"/>
          </p:nvPr>
        </p:nvSpPr>
        <p:spPr/>
        <p:txBody>
          <a:bodyPr/>
          <a:lstStyle>
            <a:lvl1pPr>
              <a:defRPr/>
            </a:lvl1pPr>
          </a:lstStyle>
          <a:p>
            <a:r>
              <a:rPr lang="en-GB" altLang="en-US"/>
              <a:t>Transport CDM Workshop</a:t>
            </a:r>
          </a:p>
        </p:txBody>
      </p:sp>
      <p:sp>
        <p:nvSpPr>
          <p:cNvPr id="7" name="Slide Number Placeholder 6">
            <a:extLst>
              <a:ext uri="{FF2B5EF4-FFF2-40B4-BE49-F238E27FC236}">
                <a16:creationId xmlns:a16="http://schemas.microsoft.com/office/drawing/2014/main" id="{FEA047D7-3771-48F8-9A79-711A19C20EC5}"/>
              </a:ext>
            </a:extLst>
          </p:cNvPr>
          <p:cNvSpPr>
            <a:spLocks noGrp="1"/>
          </p:cNvSpPr>
          <p:nvPr>
            <p:ph type="sldNum" sz="quarter" idx="12"/>
          </p:nvPr>
        </p:nvSpPr>
        <p:spPr/>
        <p:txBody>
          <a:bodyPr/>
          <a:lstStyle>
            <a:lvl1pPr>
              <a:defRPr/>
            </a:lvl1pPr>
          </a:lstStyle>
          <a:p>
            <a:fld id="{15083C66-94C8-4062-9BC6-BF6288E9F91A}" type="slidenum">
              <a:rPr lang="en-GB" altLang="en-US"/>
              <a:pPr/>
              <a:t>‹#›</a:t>
            </a:fld>
            <a:endParaRPr lang="en-GB" altLang="en-US"/>
          </a:p>
        </p:txBody>
      </p:sp>
    </p:spTree>
    <p:extLst>
      <p:ext uri="{BB962C8B-B14F-4D97-AF65-F5344CB8AC3E}">
        <p14:creationId xmlns:p14="http://schemas.microsoft.com/office/powerpoint/2010/main" val="253617252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522" name="Group 2">
            <a:extLst>
              <a:ext uri="{FF2B5EF4-FFF2-40B4-BE49-F238E27FC236}">
                <a16:creationId xmlns:a16="http://schemas.microsoft.com/office/drawing/2014/main" id="{507CE201-FB61-4F0A-8B05-C00304B4F78D}"/>
              </a:ext>
            </a:extLst>
          </p:cNvPr>
          <p:cNvGrpSpPr>
            <a:grpSpLocks/>
          </p:cNvGrpSpPr>
          <p:nvPr/>
        </p:nvGrpSpPr>
        <p:grpSpPr bwMode="auto">
          <a:xfrm>
            <a:off x="0" y="0"/>
            <a:ext cx="9144000" cy="6858000"/>
            <a:chOff x="0" y="0"/>
            <a:chExt cx="5760" cy="4320"/>
          </a:xfrm>
        </p:grpSpPr>
        <p:grpSp>
          <p:nvGrpSpPr>
            <p:cNvPr id="107523" name="Group 3">
              <a:extLst>
                <a:ext uri="{FF2B5EF4-FFF2-40B4-BE49-F238E27FC236}">
                  <a16:creationId xmlns:a16="http://schemas.microsoft.com/office/drawing/2014/main" id="{B1BA8F76-8257-41BF-B378-11A16CAB9304}"/>
                </a:ext>
              </a:extLst>
            </p:cNvPr>
            <p:cNvGrpSpPr>
              <a:grpSpLocks/>
            </p:cNvGrpSpPr>
            <p:nvPr/>
          </p:nvGrpSpPr>
          <p:grpSpPr bwMode="auto">
            <a:xfrm>
              <a:off x="0" y="0"/>
              <a:ext cx="5760" cy="4320"/>
              <a:chOff x="0" y="0"/>
              <a:chExt cx="5760" cy="4320"/>
            </a:xfrm>
          </p:grpSpPr>
          <p:grpSp>
            <p:nvGrpSpPr>
              <p:cNvPr id="107524" name="Group 4">
                <a:extLst>
                  <a:ext uri="{FF2B5EF4-FFF2-40B4-BE49-F238E27FC236}">
                    <a16:creationId xmlns:a16="http://schemas.microsoft.com/office/drawing/2014/main" id="{6B8CC838-5D56-4019-BA3C-91449192B37B}"/>
                  </a:ext>
                </a:extLst>
              </p:cNvPr>
              <p:cNvGrpSpPr>
                <a:grpSpLocks/>
              </p:cNvGrpSpPr>
              <p:nvPr/>
            </p:nvGrpSpPr>
            <p:grpSpPr bwMode="auto">
              <a:xfrm>
                <a:off x="0" y="192"/>
                <a:ext cx="5760" cy="4032"/>
                <a:chOff x="0" y="192"/>
                <a:chExt cx="5760" cy="4032"/>
              </a:xfrm>
            </p:grpSpPr>
            <p:sp>
              <p:nvSpPr>
                <p:cNvPr id="107525" name="Line 5">
                  <a:extLst>
                    <a:ext uri="{FF2B5EF4-FFF2-40B4-BE49-F238E27FC236}">
                      <a16:creationId xmlns:a16="http://schemas.microsoft.com/office/drawing/2014/main" id="{B331B359-8E38-4495-94DA-7AAE85F68A45}"/>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6" name="Line 6">
                  <a:extLst>
                    <a:ext uri="{FF2B5EF4-FFF2-40B4-BE49-F238E27FC236}">
                      <a16:creationId xmlns:a16="http://schemas.microsoft.com/office/drawing/2014/main" id="{120CD929-2B7B-4FD3-9EA2-379A98786836}"/>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7" name="Line 7">
                  <a:extLst>
                    <a:ext uri="{FF2B5EF4-FFF2-40B4-BE49-F238E27FC236}">
                      <a16:creationId xmlns:a16="http://schemas.microsoft.com/office/drawing/2014/main" id="{D06BAC02-A9B5-4A05-801B-7CAAB3653D7A}"/>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8" name="Line 8">
                  <a:extLst>
                    <a:ext uri="{FF2B5EF4-FFF2-40B4-BE49-F238E27FC236}">
                      <a16:creationId xmlns:a16="http://schemas.microsoft.com/office/drawing/2014/main" id="{85F8A089-C392-4246-B8EC-E411748B7CCF}"/>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9" name="Line 9">
                  <a:extLst>
                    <a:ext uri="{FF2B5EF4-FFF2-40B4-BE49-F238E27FC236}">
                      <a16:creationId xmlns:a16="http://schemas.microsoft.com/office/drawing/2014/main" id="{A7179469-D122-49B1-9C13-BB8430F5A1B4}"/>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0" name="Line 10">
                  <a:extLst>
                    <a:ext uri="{FF2B5EF4-FFF2-40B4-BE49-F238E27FC236}">
                      <a16:creationId xmlns:a16="http://schemas.microsoft.com/office/drawing/2014/main" id="{89D92B9C-6F04-42A4-80F9-6CB7DB5C2BFE}"/>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1" name="Line 11">
                  <a:extLst>
                    <a:ext uri="{FF2B5EF4-FFF2-40B4-BE49-F238E27FC236}">
                      <a16:creationId xmlns:a16="http://schemas.microsoft.com/office/drawing/2014/main" id="{23B61556-B7C5-47E4-89B8-9AFCDD423A47}"/>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2" name="Line 12">
                  <a:extLst>
                    <a:ext uri="{FF2B5EF4-FFF2-40B4-BE49-F238E27FC236}">
                      <a16:creationId xmlns:a16="http://schemas.microsoft.com/office/drawing/2014/main" id="{0708530D-9B3B-43F4-94BF-ECCA0960E257}"/>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3" name="Line 13">
                  <a:extLst>
                    <a:ext uri="{FF2B5EF4-FFF2-40B4-BE49-F238E27FC236}">
                      <a16:creationId xmlns:a16="http://schemas.microsoft.com/office/drawing/2014/main" id="{FB2B7DF6-26BD-4A26-A993-719C59144AEF}"/>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4" name="Line 14">
                  <a:extLst>
                    <a:ext uri="{FF2B5EF4-FFF2-40B4-BE49-F238E27FC236}">
                      <a16:creationId xmlns:a16="http://schemas.microsoft.com/office/drawing/2014/main" id="{4F18098D-E5B6-4719-95D6-A16DFFBB93E5}"/>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5" name="Line 15">
                  <a:extLst>
                    <a:ext uri="{FF2B5EF4-FFF2-40B4-BE49-F238E27FC236}">
                      <a16:creationId xmlns:a16="http://schemas.microsoft.com/office/drawing/2014/main" id="{4095820E-C760-40B6-987D-5D6D13DDF139}"/>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6" name="Line 16">
                  <a:extLst>
                    <a:ext uri="{FF2B5EF4-FFF2-40B4-BE49-F238E27FC236}">
                      <a16:creationId xmlns:a16="http://schemas.microsoft.com/office/drawing/2014/main" id="{32AFA66C-D453-42E6-A40E-B60229E54C74}"/>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7" name="Line 17">
                  <a:extLst>
                    <a:ext uri="{FF2B5EF4-FFF2-40B4-BE49-F238E27FC236}">
                      <a16:creationId xmlns:a16="http://schemas.microsoft.com/office/drawing/2014/main" id="{F16263E0-50A0-4B88-807E-E7ABDBDBFA9D}"/>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8" name="Line 18">
                  <a:extLst>
                    <a:ext uri="{FF2B5EF4-FFF2-40B4-BE49-F238E27FC236}">
                      <a16:creationId xmlns:a16="http://schemas.microsoft.com/office/drawing/2014/main" id="{5FEE7EAC-6E14-462F-82CD-6585F815BEBE}"/>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9" name="Line 19">
                  <a:extLst>
                    <a:ext uri="{FF2B5EF4-FFF2-40B4-BE49-F238E27FC236}">
                      <a16:creationId xmlns:a16="http://schemas.microsoft.com/office/drawing/2014/main" id="{85C4EDBC-6781-4C34-B4D4-C6BCBDED206B}"/>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0" name="Line 20">
                  <a:extLst>
                    <a:ext uri="{FF2B5EF4-FFF2-40B4-BE49-F238E27FC236}">
                      <a16:creationId xmlns:a16="http://schemas.microsoft.com/office/drawing/2014/main" id="{21D105D4-518F-4985-8C3F-A4167DA5A97C}"/>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1" name="Line 21">
                  <a:extLst>
                    <a:ext uri="{FF2B5EF4-FFF2-40B4-BE49-F238E27FC236}">
                      <a16:creationId xmlns:a16="http://schemas.microsoft.com/office/drawing/2014/main" id="{28AEBD4A-9FC4-4AAD-A4A5-E6DD294F250C}"/>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2" name="Line 22">
                  <a:extLst>
                    <a:ext uri="{FF2B5EF4-FFF2-40B4-BE49-F238E27FC236}">
                      <a16:creationId xmlns:a16="http://schemas.microsoft.com/office/drawing/2014/main" id="{16BBA330-46B6-4490-B065-491F3A13867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3" name="Line 23">
                  <a:extLst>
                    <a:ext uri="{FF2B5EF4-FFF2-40B4-BE49-F238E27FC236}">
                      <a16:creationId xmlns:a16="http://schemas.microsoft.com/office/drawing/2014/main" id="{BD8FD25B-66E1-4190-AA59-543464EB90AD}"/>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4" name="Line 24">
                  <a:extLst>
                    <a:ext uri="{FF2B5EF4-FFF2-40B4-BE49-F238E27FC236}">
                      <a16:creationId xmlns:a16="http://schemas.microsoft.com/office/drawing/2014/main" id="{79434C65-38AE-4524-9060-521A1E58DC11}"/>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5" name="Line 25">
                  <a:extLst>
                    <a:ext uri="{FF2B5EF4-FFF2-40B4-BE49-F238E27FC236}">
                      <a16:creationId xmlns:a16="http://schemas.microsoft.com/office/drawing/2014/main" id="{26CFD800-CB49-43D3-B6EF-EDC7ABAEDD7F}"/>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6" name="Line 26">
                  <a:extLst>
                    <a:ext uri="{FF2B5EF4-FFF2-40B4-BE49-F238E27FC236}">
                      <a16:creationId xmlns:a16="http://schemas.microsoft.com/office/drawing/2014/main" id="{784FD6E1-A250-4FB6-AA10-384C693013DB}"/>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547" name="Group 27">
                <a:extLst>
                  <a:ext uri="{FF2B5EF4-FFF2-40B4-BE49-F238E27FC236}">
                    <a16:creationId xmlns:a16="http://schemas.microsoft.com/office/drawing/2014/main" id="{7D52E5F0-04C3-455F-9015-2AFAB788AB89}"/>
                  </a:ext>
                </a:extLst>
              </p:cNvPr>
              <p:cNvGrpSpPr>
                <a:grpSpLocks/>
              </p:cNvGrpSpPr>
              <p:nvPr/>
            </p:nvGrpSpPr>
            <p:grpSpPr bwMode="auto">
              <a:xfrm>
                <a:off x="192" y="0"/>
                <a:ext cx="5376" cy="4320"/>
                <a:chOff x="192" y="0"/>
                <a:chExt cx="5376" cy="4320"/>
              </a:xfrm>
            </p:grpSpPr>
            <p:sp>
              <p:nvSpPr>
                <p:cNvPr id="107548" name="Line 28">
                  <a:extLst>
                    <a:ext uri="{FF2B5EF4-FFF2-40B4-BE49-F238E27FC236}">
                      <a16:creationId xmlns:a16="http://schemas.microsoft.com/office/drawing/2014/main" id="{B28D8FDC-982C-48EE-B7A7-F43B4A88F422}"/>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9" name="Line 29">
                  <a:extLst>
                    <a:ext uri="{FF2B5EF4-FFF2-40B4-BE49-F238E27FC236}">
                      <a16:creationId xmlns:a16="http://schemas.microsoft.com/office/drawing/2014/main" id="{B9B98984-8BBA-410B-9292-ADDAEC04FA22}"/>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0" name="Line 30">
                  <a:extLst>
                    <a:ext uri="{FF2B5EF4-FFF2-40B4-BE49-F238E27FC236}">
                      <a16:creationId xmlns:a16="http://schemas.microsoft.com/office/drawing/2014/main" id="{A8C0789F-FF9F-4A76-9478-22B658479375}"/>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1" name="Line 31">
                  <a:extLst>
                    <a:ext uri="{FF2B5EF4-FFF2-40B4-BE49-F238E27FC236}">
                      <a16:creationId xmlns:a16="http://schemas.microsoft.com/office/drawing/2014/main" id="{64148A5F-E296-492A-969E-1F9D09AA7204}"/>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2" name="Line 32">
                  <a:extLst>
                    <a:ext uri="{FF2B5EF4-FFF2-40B4-BE49-F238E27FC236}">
                      <a16:creationId xmlns:a16="http://schemas.microsoft.com/office/drawing/2014/main" id="{CA3FBD9D-CDFA-4AE0-86CA-E5DDA9EC04C1}"/>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3" name="Line 33">
                  <a:extLst>
                    <a:ext uri="{FF2B5EF4-FFF2-40B4-BE49-F238E27FC236}">
                      <a16:creationId xmlns:a16="http://schemas.microsoft.com/office/drawing/2014/main" id="{857B46B0-2B88-43BD-9E8B-CC134A35D8E4}"/>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4" name="Line 34">
                  <a:extLst>
                    <a:ext uri="{FF2B5EF4-FFF2-40B4-BE49-F238E27FC236}">
                      <a16:creationId xmlns:a16="http://schemas.microsoft.com/office/drawing/2014/main" id="{63010B90-1969-46DC-B061-59B910DE12B6}"/>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5" name="Line 35">
                  <a:extLst>
                    <a:ext uri="{FF2B5EF4-FFF2-40B4-BE49-F238E27FC236}">
                      <a16:creationId xmlns:a16="http://schemas.microsoft.com/office/drawing/2014/main" id="{CADF323E-1133-455B-B6A5-7312CBEB4CD2}"/>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6" name="Line 36">
                  <a:extLst>
                    <a:ext uri="{FF2B5EF4-FFF2-40B4-BE49-F238E27FC236}">
                      <a16:creationId xmlns:a16="http://schemas.microsoft.com/office/drawing/2014/main" id="{1DDF9388-A9A3-4358-982A-CFFC15F7A07F}"/>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7" name="Line 37">
                  <a:extLst>
                    <a:ext uri="{FF2B5EF4-FFF2-40B4-BE49-F238E27FC236}">
                      <a16:creationId xmlns:a16="http://schemas.microsoft.com/office/drawing/2014/main" id="{1D550208-7532-419E-BCE3-D02549FB0D45}"/>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8" name="Line 38">
                  <a:extLst>
                    <a:ext uri="{FF2B5EF4-FFF2-40B4-BE49-F238E27FC236}">
                      <a16:creationId xmlns:a16="http://schemas.microsoft.com/office/drawing/2014/main" id="{3496A1CD-6B3B-4D8D-B723-90574A6642DF}"/>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59" name="Line 39">
                  <a:extLst>
                    <a:ext uri="{FF2B5EF4-FFF2-40B4-BE49-F238E27FC236}">
                      <a16:creationId xmlns:a16="http://schemas.microsoft.com/office/drawing/2014/main" id="{FF9AE943-C7F5-4489-B754-BD23F1B48A93}"/>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0" name="Line 40">
                  <a:extLst>
                    <a:ext uri="{FF2B5EF4-FFF2-40B4-BE49-F238E27FC236}">
                      <a16:creationId xmlns:a16="http://schemas.microsoft.com/office/drawing/2014/main" id="{23F1E7D4-CECA-4AF1-A1F3-09868466A5EE}"/>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1" name="Line 41">
                  <a:extLst>
                    <a:ext uri="{FF2B5EF4-FFF2-40B4-BE49-F238E27FC236}">
                      <a16:creationId xmlns:a16="http://schemas.microsoft.com/office/drawing/2014/main" id="{A6774A43-60F1-4C09-BF99-18F69D62E9C9}"/>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2" name="Line 42">
                  <a:extLst>
                    <a:ext uri="{FF2B5EF4-FFF2-40B4-BE49-F238E27FC236}">
                      <a16:creationId xmlns:a16="http://schemas.microsoft.com/office/drawing/2014/main" id="{C1C7697E-5E83-41BF-8E38-BB48AD71091E}"/>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3" name="Line 43">
                  <a:extLst>
                    <a:ext uri="{FF2B5EF4-FFF2-40B4-BE49-F238E27FC236}">
                      <a16:creationId xmlns:a16="http://schemas.microsoft.com/office/drawing/2014/main" id="{2C6E946A-89A1-4EA5-8110-F51E62F22CC0}"/>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4" name="Line 44">
                  <a:extLst>
                    <a:ext uri="{FF2B5EF4-FFF2-40B4-BE49-F238E27FC236}">
                      <a16:creationId xmlns:a16="http://schemas.microsoft.com/office/drawing/2014/main" id="{482DFF9D-74D9-4A0A-926E-19244026EA72}"/>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5" name="Line 45">
                  <a:extLst>
                    <a:ext uri="{FF2B5EF4-FFF2-40B4-BE49-F238E27FC236}">
                      <a16:creationId xmlns:a16="http://schemas.microsoft.com/office/drawing/2014/main" id="{783F2AD8-3195-4885-B22C-26E2BA1C29D3}"/>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6" name="Line 46">
                  <a:extLst>
                    <a:ext uri="{FF2B5EF4-FFF2-40B4-BE49-F238E27FC236}">
                      <a16:creationId xmlns:a16="http://schemas.microsoft.com/office/drawing/2014/main" id="{C356DAE9-AAC5-45D7-B4A4-EF6025D9B040}"/>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7" name="Line 47">
                  <a:extLst>
                    <a:ext uri="{FF2B5EF4-FFF2-40B4-BE49-F238E27FC236}">
                      <a16:creationId xmlns:a16="http://schemas.microsoft.com/office/drawing/2014/main" id="{58BE9A02-AEB9-4F71-A3C7-C171817D3134}"/>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8" name="Line 48">
                  <a:extLst>
                    <a:ext uri="{FF2B5EF4-FFF2-40B4-BE49-F238E27FC236}">
                      <a16:creationId xmlns:a16="http://schemas.microsoft.com/office/drawing/2014/main" id="{B17306C8-338E-4069-A7C6-5C09C90BCFF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69" name="Line 49">
                  <a:extLst>
                    <a:ext uri="{FF2B5EF4-FFF2-40B4-BE49-F238E27FC236}">
                      <a16:creationId xmlns:a16="http://schemas.microsoft.com/office/drawing/2014/main" id="{08F56F0F-1AA9-4EA5-BEEF-88695549FB59}"/>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0" name="Line 50">
                  <a:extLst>
                    <a:ext uri="{FF2B5EF4-FFF2-40B4-BE49-F238E27FC236}">
                      <a16:creationId xmlns:a16="http://schemas.microsoft.com/office/drawing/2014/main" id="{7E66D46B-70C0-4474-8C48-5C0E31D40019}"/>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1" name="Line 51">
                  <a:extLst>
                    <a:ext uri="{FF2B5EF4-FFF2-40B4-BE49-F238E27FC236}">
                      <a16:creationId xmlns:a16="http://schemas.microsoft.com/office/drawing/2014/main" id="{0068FE0E-01D2-4396-8D95-80971B9358D4}"/>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2" name="Line 52">
                  <a:extLst>
                    <a:ext uri="{FF2B5EF4-FFF2-40B4-BE49-F238E27FC236}">
                      <a16:creationId xmlns:a16="http://schemas.microsoft.com/office/drawing/2014/main" id="{E5E3E9AC-94A6-4951-9CA1-87925F9374CC}"/>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3" name="Line 53">
                  <a:extLst>
                    <a:ext uri="{FF2B5EF4-FFF2-40B4-BE49-F238E27FC236}">
                      <a16:creationId xmlns:a16="http://schemas.microsoft.com/office/drawing/2014/main" id="{B9E4E25C-BE4E-494A-A713-714D6549574F}"/>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4" name="Line 54">
                  <a:extLst>
                    <a:ext uri="{FF2B5EF4-FFF2-40B4-BE49-F238E27FC236}">
                      <a16:creationId xmlns:a16="http://schemas.microsoft.com/office/drawing/2014/main" id="{97FA442B-7042-4769-AD00-784A6D1C253B}"/>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5" name="Line 55">
                  <a:extLst>
                    <a:ext uri="{FF2B5EF4-FFF2-40B4-BE49-F238E27FC236}">
                      <a16:creationId xmlns:a16="http://schemas.microsoft.com/office/drawing/2014/main" id="{F008D59A-65F4-4F12-8A70-98A07277B934}"/>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6" name="Line 56">
                  <a:extLst>
                    <a:ext uri="{FF2B5EF4-FFF2-40B4-BE49-F238E27FC236}">
                      <a16:creationId xmlns:a16="http://schemas.microsoft.com/office/drawing/2014/main" id="{48C0B4F5-956F-4BF2-9D80-653322600F0E}"/>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7577" name="Rectangle 57">
              <a:extLst>
                <a:ext uri="{FF2B5EF4-FFF2-40B4-BE49-F238E27FC236}">
                  <a16:creationId xmlns:a16="http://schemas.microsoft.com/office/drawing/2014/main" id="{AF1EB17E-1561-4601-9465-123E99C18AA4}"/>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8" name="Line 58">
              <a:extLst>
                <a:ext uri="{FF2B5EF4-FFF2-40B4-BE49-F238E27FC236}">
                  <a16:creationId xmlns:a16="http://schemas.microsoft.com/office/drawing/2014/main" id="{7DF1D472-6255-460B-A902-D63058EC673F}"/>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7579" name="Group 59">
              <a:extLst>
                <a:ext uri="{FF2B5EF4-FFF2-40B4-BE49-F238E27FC236}">
                  <a16:creationId xmlns:a16="http://schemas.microsoft.com/office/drawing/2014/main" id="{A051D8C9-2FBD-40F3-BC3E-B7E5FADD05B6}"/>
                </a:ext>
              </a:extLst>
            </p:cNvPr>
            <p:cNvGrpSpPr>
              <a:grpSpLocks/>
            </p:cNvGrpSpPr>
            <p:nvPr/>
          </p:nvGrpSpPr>
          <p:grpSpPr bwMode="auto">
            <a:xfrm>
              <a:off x="261" y="892"/>
              <a:ext cx="1124" cy="1464"/>
              <a:chOff x="96" y="916"/>
              <a:chExt cx="2208" cy="2876"/>
            </a:xfrm>
          </p:grpSpPr>
          <p:sp>
            <p:nvSpPr>
              <p:cNvPr id="107580" name="Line 60">
                <a:extLst>
                  <a:ext uri="{FF2B5EF4-FFF2-40B4-BE49-F238E27FC236}">
                    <a16:creationId xmlns:a16="http://schemas.microsoft.com/office/drawing/2014/main" id="{C1C1C7DE-5E01-47AB-85F9-F06918D39D13}"/>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81" name="Line 61">
                <a:extLst>
                  <a:ext uri="{FF2B5EF4-FFF2-40B4-BE49-F238E27FC236}">
                    <a16:creationId xmlns:a16="http://schemas.microsoft.com/office/drawing/2014/main" id="{AA78A63A-BBB6-4AE8-83C4-E6EB387D5D43}"/>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82" name="Arc 62">
                <a:extLst>
                  <a:ext uri="{FF2B5EF4-FFF2-40B4-BE49-F238E27FC236}">
                    <a16:creationId xmlns:a16="http://schemas.microsoft.com/office/drawing/2014/main" id="{6FEA6120-6118-4417-BDA4-32E9D9E03333}"/>
                  </a:ext>
                </a:extLst>
              </p:cNvPr>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7583" name="Rectangle 63">
            <a:extLst>
              <a:ext uri="{FF2B5EF4-FFF2-40B4-BE49-F238E27FC236}">
                <a16:creationId xmlns:a16="http://schemas.microsoft.com/office/drawing/2014/main" id="{613CBE03-AAFD-48AD-9376-3667F8288F82}"/>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7584" name="Rectangle 64" descr="Rectangle: Click to edit Master text styles&#10;Second level&#10;Third level&#10;Fourth level&#10;Fifth level">
            <a:extLst>
              <a:ext uri="{FF2B5EF4-FFF2-40B4-BE49-F238E27FC236}">
                <a16:creationId xmlns:a16="http://schemas.microsoft.com/office/drawing/2014/main" id="{26329CC2-96AD-4DC9-B9A2-560E1C88C87B}"/>
              </a:ext>
            </a:extLst>
          </p:cNvPr>
          <p:cNvSpPr>
            <a:spLocks noGrp="1" noChangeArrowheads="1"/>
          </p:cNvSpPr>
          <p:nvPr>
            <p:ph type="body" idx="1"/>
          </p:nvPr>
        </p:nvSpPr>
        <p:spPr bwMode="auto">
          <a:xfrm>
            <a:off x="762000" y="1676400"/>
            <a:ext cx="8077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7585" name="Rectangle 65">
            <a:extLst>
              <a:ext uri="{FF2B5EF4-FFF2-40B4-BE49-F238E27FC236}">
                <a16:creationId xmlns:a16="http://schemas.microsoft.com/office/drawing/2014/main" id="{D1BA4E69-63E1-463F-95E8-0F7182C3B4B1}"/>
              </a:ext>
            </a:extLst>
          </p:cNvPr>
          <p:cNvSpPr>
            <a:spLocks noGrp="1" noChangeArrowheads="1"/>
          </p:cNvSpPr>
          <p:nvPr>
            <p:ph type="dt" sz="half" idx="2"/>
          </p:nvPr>
        </p:nvSpPr>
        <p:spPr bwMode="auto">
          <a:xfrm>
            <a:off x="76200" y="6477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GB" altLang="en-US"/>
              <a:t>26 August 2004</a:t>
            </a:r>
          </a:p>
        </p:txBody>
      </p:sp>
      <p:sp>
        <p:nvSpPr>
          <p:cNvPr id="107586" name="Rectangle 66">
            <a:extLst>
              <a:ext uri="{FF2B5EF4-FFF2-40B4-BE49-F238E27FC236}">
                <a16:creationId xmlns:a16="http://schemas.microsoft.com/office/drawing/2014/main" id="{2E808C9A-81A3-4DFF-AEE7-7B3231C53CE9}"/>
              </a:ext>
            </a:extLst>
          </p:cNvPr>
          <p:cNvSpPr>
            <a:spLocks noGrp="1" noChangeArrowheads="1"/>
          </p:cNvSpPr>
          <p:nvPr>
            <p:ph type="ftr" sz="quarter" idx="3"/>
          </p:nvPr>
        </p:nvSpPr>
        <p:spPr bwMode="auto">
          <a:xfrm>
            <a:off x="2895600" y="6477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GB" altLang="en-US"/>
              <a:t>Transport CDM Workshop</a:t>
            </a:r>
          </a:p>
        </p:txBody>
      </p:sp>
      <p:sp>
        <p:nvSpPr>
          <p:cNvPr id="107587" name="Rectangle 67">
            <a:extLst>
              <a:ext uri="{FF2B5EF4-FFF2-40B4-BE49-F238E27FC236}">
                <a16:creationId xmlns:a16="http://schemas.microsoft.com/office/drawing/2014/main" id="{67BBC838-9910-4C42-B3D1-5F1F415196B1}"/>
              </a:ext>
            </a:extLst>
          </p:cNvPr>
          <p:cNvSpPr>
            <a:spLocks noGrp="1" noChangeArrowheads="1"/>
          </p:cNvSpPr>
          <p:nvPr>
            <p:ph type="sldNum" sz="quarter" idx="4"/>
          </p:nvPr>
        </p:nvSpPr>
        <p:spPr bwMode="auto">
          <a:xfrm>
            <a:off x="6553200" y="6477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B6AF5CCF-1B49-42E0-8215-A0D23DAB99B2}" type="slidenum">
              <a:rPr lang="en-GB" altLang="en-US"/>
              <a:pPr/>
              <a:t>‹#›</a:t>
            </a:fld>
            <a:endParaRPr lang="en-GB" altLang="en-US"/>
          </a:p>
        </p:txBody>
      </p:sp>
      <p:pic>
        <p:nvPicPr>
          <p:cNvPr id="107591" name="Picture 71">
            <a:extLst>
              <a:ext uri="{FF2B5EF4-FFF2-40B4-BE49-F238E27FC236}">
                <a16:creationId xmlns:a16="http://schemas.microsoft.com/office/drawing/2014/main" id="{0E625820-1B91-4C98-97F8-4A07B009077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05800" y="6324600"/>
            <a:ext cx="812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ransition/>
  <p:hf sldNum="0" hdr="0"/>
  <p:txStyles>
    <p:titleStyle>
      <a:lvl1pPr algn="l" rtl="0" fontAlgn="base">
        <a:spcBef>
          <a:spcPct val="0"/>
        </a:spcBef>
        <a:spcAft>
          <a:spcPct val="0"/>
        </a:spcAft>
        <a:defRPr sz="4000" kern="1200">
          <a:solidFill>
            <a:srgbClr val="000000"/>
          </a:solidFill>
          <a:latin typeface="+mj-lt"/>
          <a:ea typeface="+mj-ea"/>
          <a:cs typeface="+mj-cs"/>
        </a:defRPr>
      </a:lvl1pPr>
      <a:lvl2pPr algn="l" rtl="0" fontAlgn="base">
        <a:spcBef>
          <a:spcPct val="0"/>
        </a:spcBef>
        <a:spcAft>
          <a:spcPct val="0"/>
        </a:spcAft>
        <a:defRPr sz="4000">
          <a:solidFill>
            <a:srgbClr val="000000"/>
          </a:solidFill>
          <a:latin typeface="Arial Narrow" panose="020B0606020202030204" pitchFamily="34" charset="0"/>
        </a:defRPr>
      </a:lvl2pPr>
      <a:lvl3pPr algn="l" rtl="0" fontAlgn="base">
        <a:spcBef>
          <a:spcPct val="0"/>
        </a:spcBef>
        <a:spcAft>
          <a:spcPct val="0"/>
        </a:spcAft>
        <a:defRPr sz="4000">
          <a:solidFill>
            <a:srgbClr val="000000"/>
          </a:solidFill>
          <a:latin typeface="Arial Narrow" panose="020B0606020202030204" pitchFamily="34" charset="0"/>
        </a:defRPr>
      </a:lvl3pPr>
      <a:lvl4pPr algn="l" rtl="0" fontAlgn="base">
        <a:spcBef>
          <a:spcPct val="0"/>
        </a:spcBef>
        <a:spcAft>
          <a:spcPct val="0"/>
        </a:spcAft>
        <a:defRPr sz="4000">
          <a:solidFill>
            <a:srgbClr val="000000"/>
          </a:solidFill>
          <a:latin typeface="Arial Narrow" panose="020B0606020202030204" pitchFamily="34" charset="0"/>
        </a:defRPr>
      </a:lvl4pPr>
      <a:lvl5pPr algn="l" rtl="0" fontAlgn="base">
        <a:spcBef>
          <a:spcPct val="0"/>
        </a:spcBef>
        <a:spcAft>
          <a:spcPct val="0"/>
        </a:spcAft>
        <a:defRPr sz="4000">
          <a:solidFill>
            <a:srgbClr val="000000"/>
          </a:solidFill>
          <a:latin typeface="Arial Narrow" panose="020B0606020202030204" pitchFamily="34" charset="0"/>
        </a:defRPr>
      </a:lvl5pPr>
      <a:lvl6pPr marL="457200" algn="l" rtl="0" fontAlgn="base">
        <a:spcBef>
          <a:spcPct val="0"/>
        </a:spcBef>
        <a:spcAft>
          <a:spcPct val="0"/>
        </a:spcAft>
        <a:defRPr sz="4000">
          <a:solidFill>
            <a:srgbClr val="000000"/>
          </a:solidFill>
          <a:latin typeface="Arial Narrow" panose="020B0606020202030204" pitchFamily="34" charset="0"/>
        </a:defRPr>
      </a:lvl6pPr>
      <a:lvl7pPr marL="914400" algn="l" rtl="0" fontAlgn="base">
        <a:spcBef>
          <a:spcPct val="0"/>
        </a:spcBef>
        <a:spcAft>
          <a:spcPct val="0"/>
        </a:spcAft>
        <a:defRPr sz="4000">
          <a:solidFill>
            <a:srgbClr val="000000"/>
          </a:solidFill>
          <a:latin typeface="Arial Narrow" panose="020B0606020202030204" pitchFamily="34" charset="0"/>
        </a:defRPr>
      </a:lvl7pPr>
      <a:lvl8pPr marL="1371600" algn="l" rtl="0" fontAlgn="base">
        <a:spcBef>
          <a:spcPct val="0"/>
        </a:spcBef>
        <a:spcAft>
          <a:spcPct val="0"/>
        </a:spcAft>
        <a:defRPr sz="4000">
          <a:solidFill>
            <a:srgbClr val="000000"/>
          </a:solidFill>
          <a:latin typeface="Arial Narrow" panose="020B0606020202030204" pitchFamily="34" charset="0"/>
        </a:defRPr>
      </a:lvl8pPr>
      <a:lvl9pPr marL="1828800" algn="l" rtl="0" fontAlgn="base">
        <a:spcBef>
          <a:spcPct val="0"/>
        </a:spcBef>
        <a:spcAft>
          <a:spcPct val="0"/>
        </a:spcAft>
        <a:defRPr sz="4000">
          <a:solidFill>
            <a:srgbClr val="000000"/>
          </a:solidFill>
          <a:latin typeface="Arial Narrow" panose="020B0606020202030204" pitchFamily="34"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6"/>
        </a:buBlip>
        <a:defRPr sz="2800" kern="1200">
          <a:solidFill>
            <a:srgbClr val="000000"/>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400" i="1" kern="1200">
          <a:solidFill>
            <a:srgbClr val="000000"/>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000" kern="1200">
          <a:solidFill>
            <a:srgbClr val="000000"/>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kern="1200">
          <a:solidFill>
            <a:srgbClr val="000000"/>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F53A7ED-2A50-4447-A19A-3990188A6D4F}"/>
              </a:ext>
            </a:extLst>
          </p:cNvPr>
          <p:cNvSpPr>
            <a:spLocks noGrp="1" noChangeArrowheads="1"/>
          </p:cNvSpPr>
          <p:nvPr>
            <p:ph type="ctrTitle"/>
          </p:nvPr>
        </p:nvSpPr>
        <p:spPr/>
        <p:txBody>
          <a:bodyPr/>
          <a:lstStyle/>
          <a:p>
            <a:r>
              <a:rPr lang="en-US" altLang="en-US"/>
              <a:t>A Maintenance Program for a bus fleet</a:t>
            </a:r>
          </a:p>
        </p:txBody>
      </p:sp>
      <p:sp>
        <p:nvSpPr>
          <p:cNvPr id="2051" name="Rectangle 3" descr="Rectangle: Click to edit Master text styles&#10;Second level&#10;Third level&#10;Fourth level&#10;Fifth level">
            <a:extLst>
              <a:ext uri="{FF2B5EF4-FFF2-40B4-BE49-F238E27FC236}">
                <a16:creationId xmlns:a16="http://schemas.microsoft.com/office/drawing/2014/main" id="{FA035C7D-AA28-43B8-9729-8A2621AACC42}"/>
              </a:ext>
            </a:extLst>
          </p:cNvPr>
          <p:cNvSpPr>
            <a:spLocks noGrp="1" noChangeArrowheads="1"/>
          </p:cNvSpPr>
          <p:nvPr>
            <p:ph type="subTitle" idx="1"/>
          </p:nvPr>
        </p:nvSpPr>
        <p:spPr/>
        <p:txBody>
          <a:bodyPr/>
          <a:lstStyle/>
          <a:p>
            <a:r>
              <a:rPr lang="en-US" altLang="en-US"/>
              <a:t>Lessons from a Potential CDM Project in India</a:t>
            </a:r>
          </a:p>
          <a:p>
            <a:endParaRPr lang="en-US" altLang="en-US"/>
          </a:p>
          <a:p>
            <a:r>
              <a:rPr lang="en-US" altLang="en-US"/>
              <a:t>Kaushik Deb, TERI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a:extLst>
              <a:ext uri="{FF2B5EF4-FFF2-40B4-BE49-F238E27FC236}">
                <a16:creationId xmlns:a16="http://schemas.microsoft.com/office/drawing/2014/main" id="{18C3E690-3403-40FF-903F-0C2267E207A3}"/>
              </a:ext>
            </a:extLst>
          </p:cNvPr>
          <p:cNvSpPr>
            <a:spLocks noGrp="1"/>
          </p:cNvSpPr>
          <p:nvPr>
            <p:ph type="dt" sz="half" idx="10"/>
          </p:nvPr>
        </p:nvSpPr>
        <p:spPr/>
        <p:txBody>
          <a:bodyPr/>
          <a:lstStyle/>
          <a:p>
            <a:r>
              <a:rPr lang="en-GB" altLang="en-US"/>
              <a:t>26 August 2004</a:t>
            </a:r>
          </a:p>
        </p:txBody>
      </p:sp>
      <p:sp>
        <p:nvSpPr>
          <p:cNvPr id="30" name="Footer Placeholder 3">
            <a:extLst>
              <a:ext uri="{FF2B5EF4-FFF2-40B4-BE49-F238E27FC236}">
                <a16:creationId xmlns:a16="http://schemas.microsoft.com/office/drawing/2014/main" id="{581B1670-B358-42D2-A8E8-26996F426BAD}"/>
              </a:ext>
            </a:extLst>
          </p:cNvPr>
          <p:cNvSpPr>
            <a:spLocks noGrp="1"/>
          </p:cNvSpPr>
          <p:nvPr>
            <p:ph type="ftr" sz="quarter" idx="11"/>
          </p:nvPr>
        </p:nvSpPr>
        <p:spPr/>
        <p:txBody>
          <a:bodyPr/>
          <a:lstStyle/>
          <a:p>
            <a:r>
              <a:rPr lang="en-GB" altLang="en-US"/>
              <a:t>Transport CDM Workshop</a:t>
            </a:r>
          </a:p>
        </p:txBody>
      </p:sp>
      <p:sp>
        <p:nvSpPr>
          <p:cNvPr id="207874" name="Rectangle 2">
            <a:extLst>
              <a:ext uri="{FF2B5EF4-FFF2-40B4-BE49-F238E27FC236}">
                <a16:creationId xmlns:a16="http://schemas.microsoft.com/office/drawing/2014/main" id="{1B3DE97E-DE51-427A-923F-C1D8D5C8E29E}"/>
              </a:ext>
            </a:extLst>
          </p:cNvPr>
          <p:cNvSpPr>
            <a:spLocks noGrp="1" noChangeArrowheads="1"/>
          </p:cNvSpPr>
          <p:nvPr>
            <p:ph type="title"/>
          </p:nvPr>
        </p:nvSpPr>
        <p:spPr/>
        <p:txBody>
          <a:bodyPr/>
          <a:lstStyle/>
          <a:p>
            <a:r>
              <a:rPr lang="en-US" altLang="en-US"/>
              <a:t>Government’s Auto Fuel Policy</a:t>
            </a:r>
          </a:p>
        </p:txBody>
      </p:sp>
      <p:grpSp>
        <p:nvGrpSpPr>
          <p:cNvPr id="207875" name="Group 3">
            <a:extLst>
              <a:ext uri="{FF2B5EF4-FFF2-40B4-BE49-F238E27FC236}">
                <a16:creationId xmlns:a16="http://schemas.microsoft.com/office/drawing/2014/main" id="{D812DE56-29C4-40AA-AFA3-BA5A6D22EDF4}"/>
              </a:ext>
            </a:extLst>
          </p:cNvPr>
          <p:cNvGrpSpPr>
            <a:grpSpLocks/>
          </p:cNvGrpSpPr>
          <p:nvPr/>
        </p:nvGrpSpPr>
        <p:grpSpPr bwMode="auto">
          <a:xfrm>
            <a:off x="1219200" y="1889125"/>
            <a:ext cx="7543800" cy="4206875"/>
            <a:chOff x="384" y="0"/>
            <a:chExt cx="4896" cy="4156"/>
          </a:xfrm>
        </p:grpSpPr>
        <p:sp>
          <p:nvSpPr>
            <p:cNvPr id="207876" name="Rectangle 4">
              <a:extLst>
                <a:ext uri="{FF2B5EF4-FFF2-40B4-BE49-F238E27FC236}">
                  <a16:creationId xmlns:a16="http://schemas.microsoft.com/office/drawing/2014/main" id="{E0F0CC7A-4706-4671-9674-CE0418D593E7}"/>
                </a:ext>
              </a:extLst>
            </p:cNvPr>
            <p:cNvSpPr>
              <a:spLocks noChangeArrowheads="1"/>
            </p:cNvSpPr>
            <p:nvPr/>
          </p:nvSpPr>
          <p:spPr bwMode="auto">
            <a:xfrm>
              <a:off x="4056" y="2969"/>
              <a:ext cx="1224" cy="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April 2010</a:t>
              </a:r>
            </a:p>
            <a:p>
              <a:pPr>
                <a:buFont typeface="Wingdings" panose="05000000000000000000" pitchFamily="2" charset="2"/>
                <a:buNone/>
              </a:pPr>
              <a:r>
                <a:rPr lang="en-US" altLang="en-US" sz="1800"/>
                <a:t>11 major cities</a:t>
              </a:r>
            </a:p>
          </p:txBody>
        </p:sp>
        <p:sp>
          <p:nvSpPr>
            <p:cNvPr id="207877" name="Rectangle 5">
              <a:extLst>
                <a:ext uri="{FF2B5EF4-FFF2-40B4-BE49-F238E27FC236}">
                  <a16:creationId xmlns:a16="http://schemas.microsoft.com/office/drawing/2014/main" id="{13C95405-FE24-46B7-8377-FB1EED147A60}"/>
                </a:ext>
              </a:extLst>
            </p:cNvPr>
            <p:cNvSpPr>
              <a:spLocks noChangeArrowheads="1"/>
            </p:cNvSpPr>
            <p:nvPr/>
          </p:nvSpPr>
          <p:spPr bwMode="auto">
            <a:xfrm>
              <a:off x="2832" y="2969"/>
              <a:ext cx="1224" cy="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April 2005</a:t>
              </a:r>
            </a:p>
            <a:p>
              <a:pPr>
                <a:buFont typeface="Wingdings" panose="05000000000000000000" pitchFamily="2" charset="2"/>
                <a:buNone/>
              </a:pPr>
              <a:r>
                <a:rPr lang="en-US" altLang="en-US" sz="1800"/>
                <a:t>11major cities</a:t>
              </a:r>
            </a:p>
          </p:txBody>
        </p:sp>
        <p:sp>
          <p:nvSpPr>
            <p:cNvPr id="207878" name="Rectangle 6">
              <a:extLst>
                <a:ext uri="{FF2B5EF4-FFF2-40B4-BE49-F238E27FC236}">
                  <a16:creationId xmlns:a16="http://schemas.microsoft.com/office/drawing/2014/main" id="{B9FB9373-B704-4E5F-A4C5-2D4967D7FE3B}"/>
                </a:ext>
              </a:extLst>
            </p:cNvPr>
            <p:cNvSpPr>
              <a:spLocks noChangeArrowheads="1"/>
            </p:cNvSpPr>
            <p:nvPr/>
          </p:nvSpPr>
          <p:spPr bwMode="auto">
            <a:xfrm>
              <a:off x="1608" y="2969"/>
              <a:ext cx="1224" cy="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April 2003</a:t>
              </a:r>
            </a:p>
            <a:p>
              <a:pPr>
                <a:buFont typeface="Wingdings" panose="05000000000000000000" pitchFamily="2" charset="2"/>
                <a:buNone/>
              </a:pPr>
              <a:r>
                <a:rPr lang="en-US" altLang="en-US" sz="1800"/>
                <a:t>7 cities other than metros</a:t>
              </a:r>
            </a:p>
          </p:txBody>
        </p:sp>
        <p:sp>
          <p:nvSpPr>
            <p:cNvPr id="207879" name="Rectangle 7">
              <a:extLst>
                <a:ext uri="{FF2B5EF4-FFF2-40B4-BE49-F238E27FC236}">
                  <a16:creationId xmlns:a16="http://schemas.microsoft.com/office/drawing/2014/main" id="{BCC72C5F-93DC-4C8D-8F98-33B842B57EE9}"/>
                </a:ext>
              </a:extLst>
            </p:cNvPr>
            <p:cNvSpPr>
              <a:spLocks noChangeArrowheads="1"/>
            </p:cNvSpPr>
            <p:nvPr/>
          </p:nvSpPr>
          <p:spPr bwMode="auto">
            <a:xfrm>
              <a:off x="4056" y="2374"/>
              <a:ext cx="122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endParaRPr lang="en-US" altLang="en-US" sz="1800"/>
            </a:p>
          </p:txBody>
        </p:sp>
        <p:sp>
          <p:nvSpPr>
            <p:cNvPr id="207880" name="Rectangle 8">
              <a:extLst>
                <a:ext uri="{FF2B5EF4-FFF2-40B4-BE49-F238E27FC236}">
                  <a16:creationId xmlns:a16="http://schemas.microsoft.com/office/drawing/2014/main" id="{6564399E-1514-4680-A201-9625AEE6EC25}"/>
                </a:ext>
              </a:extLst>
            </p:cNvPr>
            <p:cNvSpPr>
              <a:spLocks noChangeArrowheads="1"/>
            </p:cNvSpPr>
            <p:nvPr/>
          </p:nvSpPr>
          <p:spPr bwMode="auto">
            <a:xfrm>
              <a:off x="2832" y="2374"/>
              <a:ext cx="122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Entire country</a:t>
              </a:r>
            </a:p>
          </p:txBody>
        </p:sp>
        <p:sp>
          <p:nvSpPr>
            <p:cNvPr id="207881" name="Rectangle 9">
              <a:extLst>
                <a:ext uri="{FF2B5EF4-FFF2-40B4-BE49-F238E27FC236}">
                  <a16:creationId xmlns:a16="http://schemas.microsoft.com/office/drawing/2014/main" id="{56758146-E89D-4210-AAB3-60843AFFCBDB}"/>
                </a:ext>
              </a:extLst>
            </p:cNvPr>
            <p:cNvSpPr>
              <a:spLocks noChangeArrowheads="1"/>
            </p:cNvSpPr>
            <p:nvPr/>
          </p:nvSpPr>
          <p:spPr bwMode="auto">
            <a:xfrm>
              <a:off x="1608" y="2374"/>
              <a:ext cx="122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Entire country</a:t>
              </a:r>
            </a:p>
          </p:txBody>
        </p:sp>
        <p:sp>
          <p:nvSpPr>
            <p:cNvPr id="207882" name="Rectangle 10">
              <a:extLst>
                <a:ext uri="{FF2B5EF4-FFF2-40B4-BE49-F238E27FC236}">
                  <a16:creationId xmlns:a16="http://schemas.microsoft.com/office/drawing/2014/main" id="{0E763610-9466-4093-8AC8-F7B5DEF9769C}"/>
                </a:ext>
              </a:extLst>
            </p:cNvPr>
            <p:cNvSpPr>
              <a:spLocks noChangeArrowheads="1"/>
            </p:cNvSpPr>
            <p:nvPr/>
          </p:nvSpPr>
          <p:spPr bwMode="auto">
            <a:xfrm>
              <a:off x="384" y="2374"/>
              <a:ext cx="1224" cy="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All other new vehicles</a:t>
              </a:r>
            </a:p>
          </p:txBody>
        </p:sp>
        <p:sp>
          <p:nvSpPr>
            <p:cNvPr id="207883" name="Rectangle 11">
              <a:extLst>
                <a:ext uri="{FF2B5EF4-FFF2-40B4-BE49-F238E27FC236}">
                  <a16:creationId xmlns:a16="http://schemas.microsoft.com/office/drawing/2014/main" id="{A5A633C8-E1D8-4C32-A12C-9A2193D26651}"/>
                </a:ext>
              </a:extLst>
            </p:cNvPr>
            <p:cNvSpPr>
              <a:spLocks noChangeArrowheads="1"/>
            </p:cNvSpPr>
            <p:nvPr/>
          </p:nvSpPr>
          <p:spPr bwMode="auto">
            <a:xfrm>
              <a:off x="4056" y="918"/>
              <a:ext cx="1224" cy="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endParaRPr lang="en-US" altLang="en-US" sz="1800"/>
            </a:p>
          </p:txBody>
        </p:sp>
        <p:sp>
          <p:nvSpPr>
            <p:cNvPr id="207884" name="Rectangle 12">
              <a:extLst>
                <a:ext uri="{FF2B5EF4-FFF2-40B4-BE49-F238E27FC236}">
                  <a16:creationId xmlns:a16="http://schemas.microsoft.com/office/drawing/2014/main" id="{830578E0-1049-4EBA-BBC2-D06EBD862FBB}"/>
                </a:ext>
              </a:extLst>
            </p:cNvPr>
            <p:cNvSpPr>
              <a:spLocks noChangeArrowheads="1"/>
            </p:cNvSpPr>
            <p:nvPr/>
          </p:nvSpPr>
          <p:spPr bwMode="auto">
            <a:xfrm>
              <a:off x="2832" y="918"/>
              <a:ext cx="1224" cy="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Entire country</a:t>
              </a:r>
            </a:p>
            <a:p>
              <a:pPr>
                <a:buFont typeface="Wingdings" panose="05000000000000000000" pitchFamily="2" charset="2"/>
                <a:buNone/>
              </a:pPr>
              <a:r>
                <a:rPr lang="en-US" altLang="en-US" sz="1800"/>
                <a:t>(preferably from April 2008)</a:t>
              </a:r>
            </a:p>
          </p:txBody>
        </p:sp>
        <p:sp>
          <p:nvSpPr>
            <p:cNvPr id="207885" name="Rectangle 13">
              <a:extLst>
                <a:ext uri="{FF2B5EF4-FFF2-40B4-BE49-F238E27FC236}">
                  <a16:creationId xmlns:a16="http://schemas.microsoft.com/office/drawing/2014/main" id="{DCAFB6AB-9B43-41F2-92D4-0AC6ED208147}"/>
                </a:ext>
              </a:extLst>
            </p:cNvPr>
            <p:cNvSpPr>
              <a:spLocks noChangeArrowheads="1"/>
            </p:cNvSpPr>
            <p:nvPr/>
          </p:nvSpPr>
          <p:spPr bwMode="auto">
            <a:xfrm>
              <a:off x="1608" y="918"/>
              <a:ext cx="1224" cy="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Entire country</a:t>
              </a:r>
            </a:p>
          </p:txBody>
        </p:sp>
        <p:sp>
          <p:nvSpPr>
            <p:cNvPr id="207886" name="Rectangle 14">
              <a:extLst>
                <a:ext uri="{FF2B5EF4-FFF2-40B4-BE49-F238E27FC236}">
                  <a16:creationId xmlns:a16="http://schemas.microsoft.com/office/drawing/2014/main" id="{CD730397-D10E-4DE6-8DCE-6DEC8411F3A3}"/>
                </a:ext>
              </a:extLst>
            </p:cNvPr>
            <p:cNvSpPr>
              <a:spLocks noChangeArrowheads="1"/>
            </p:cNvSpPr>
            <p:nvPr/>
          </p:nvSpPr>
          <p:spPr bwMode="auto">
            <a:xfrm>
              <a:off x="384" y="918"/>
              <a:ext cx="1224" cy="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2 &amp; 3 wheelers</a:t>
              </a:r>
            </a:p>
          </p:txBody>
        </p:sp>
        <p:sp>
          <p:nvSpPr>
            <p:cNvPr id="207887" name="Rectangle 15">
              <a:extLst>
                <a:ext uri="{FF2B5EF4-FFF2-40B4-BE49-F238E27FC236}">
                  <a16:creationId xmlns:a16="http://schemas.microsoft.com/office/drawing/2014/main" id="{989F0302-419F-4650-96F8-5C4FCF58A426}"/>
                </a:ext>
              </a:extLst>
            </p:cNvPr>
            <p:cNvSpPr>
              <a:spLocks noChangeArrowheads="1"/>
            </p:cNvSpPr>
            <p:nvPr/>
          </p:nvSpPr>
          <p:spPr bwMode="auto">
            <a:xfrm>
              <a:off x="4056" y="0"/>
              <a:ext cx="1224"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Bharat Stage IV</a:t>
              </a:r>
            </a:p>
          </p:txBody>
        </p:sp>
        <p:sp>
          <p:nvSpPr>
            <p:cNvPr id="207888" name="Rectangle 16">
              <a:extLst>
                <a:ext uri="{FF2B5EF4-FFF2-40B4-BE49-F238E27FC236}">
                  <a16:creationId xmlns:a16="http://schemas.microsoft.com/office/drawing/2014/main" id="{371445EE-7B2B-43C2-9F95-81202F921E42}"/>
                </a:ext>
              </a:extLst>
            </p:cNvPr>
            <p:cNvSpPr>
              <a:spLocks noChangeArrowheads="1"/>
            </p:cNvSpPr>
            <p:nvPr/>
          </p:nvSpPr>
          <p:spPr bwMode="auto">
            <a:xfrm>
              <a:off x="2832" y="0"/>
              <a:ext cx="1224"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Bharat Stage III</a:t>
              </a:r>
            </a:p>
            <a:p>
              <a:pPr>
                <a:buFont typeface="Wingdings" panose="05000000000000000000" pitchFamily="2" charset="2"/>
                <a:buNone/>
              </a:pPr>
              <a:r>
                <a:rPr lang="en-US" altLang="en-US" sz="1800"/>
                <a:t>April 2010</a:t>
              </a:r>
            </a:p>
          </p:txBody>
        </p:sp>
        <p:sp>
          <p:nvSpPr>
            <p:cNvPr id="207889" name="Rectangle 17">
              <a:extLst>
                <a:ext uri="{FF2B5EF4-FFF2-40B4-BE49-F238E27FC236}">
                  <a16:creationId xmlns:a16="http://schemas.microsoft.com/office/drawing/2014/main" id="{D877F7E6-C8B7-47E1-990A-58772709800C}"/>
                </a:ext>
              </a:extLst>
            </p:cNvPr>
            <p:cNvSpPr>
              <a:spLocks noChangeArrowheads="1"/>
            </p:cNvSpPr>
            <p:nvPr/>
          </p:nvSpPr>
          <p:spPr bwMode="auto">
            <a:xfrm>
              <a:off x="1608" y="0"/>
              <a:ext cx="1224"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Bharat Stage II April 2005</a:t>
              </a:r>
            </a:p>
          </p:txBody>
        </p:sp>
        <p:sp>
          <p:nvSpPr>
            <p:cNvPr id="207890" name="Rectangle 18">
              <a:extLst>
                <a:ext uri="{FF2B5EF4-FFF2-40B4-BE49-F238E27FC236}">
                  <a16:creationId xmlns:a16="http://schemas.microsoft.com/office/drawing/2014/main" id="{76E28884-FDC2-4045-BF56-F9D8DCFC732A}"/>
                </a:ext>
              </a:extLst>
            </p:cNvPr>
            <p:cNvSpPr>
              <a:spLocks noChangeArrowheads="1"/>
            </p:cNvSpPr>
            <p:nvPr/>
          </p:nvSpPr>
          <p:spPr bwMode="auto">
            <a:xfrm>
              <a:off x="384" y="0"/>
              <a:ext cx="1224"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2400">
                  <a:solidFill>
                    <a:srgbClr val="000000"/>
                  </a:solidFill>
                  <a:latin typeface="Palatino" pitchFamily="18" charset="0"/>
                </a:defRPr>
              </a:lvl1pPr>
              <a:lvl2pPr>
                <a:spcBef>
                  <a:spcPct val="20000"/>
                </a:spcBef>
                <a:buClr>
                  <a:schemeClr val="tx1"/>
                </a:buClr>
                <a:buSzPct val="60000"/>
                <a:buFont typeface="Wingdings" panose="05000000000000000000" pitchFamily="2" charset="2"/>
                <a:buChar char="n"/>
                <a:defRPr sz="2000" i="1">
                  <a:solidFill>
                    <a:srgbClr val="000000"/>
                  </a:solidFill>
                  <a:latin typeface="Palatino" pitchFamily="18" charset="0"/>
                </a:defRPr>
              </a:lvl2pPr>
              <a:lvl3pPr>
                <a:spcBef>
                  <a:spcPct val="20000"/>
                </a:spcBef>
                <a:buClr>
                  <a:schemeClr val="hlink"/>
                </a:buClr>
                <a:buSzPct val="95000"/>
                <a:buFont typeface="Wingdings" panose="05000000000000000000" pitchFamily="2" charset="2"/>
                <a:buChar char="w"/>
                <a:defRPr>
                  <a:solidFill>
                    <a:srgbClr val="000000"/>
                  </a:solidFill>
                  <a:latin typeface="Palatino" pitchFamily="18" charset="0"/>
                </a:defRPr>
              </a:lvl3pPr>
              <a:lvl4pPr>
                <a:spcBef>
                  <a:spcPct val="20000"/>
                </a:spcBef>
                <a:buClr>
                  <a:schemeClr val="tx1"/>
                </a:buClr>
                <a:buSzPct val="65000"/>
                <a:buFont typeface="Wingdings" panose="05000000000000000000" pitchFamily="2" charset="2"/>
                <a:buChar char="n"/>
                <a:defRPr sz="1600">
                  <a:solidFill>
                    <a:srgbClr val="000000"/>
                  </a:solidFill>
                  <a:latin typeface="Palatino" pitchFamily="18" charset="0"/>
                </a:defRPr>
              </a:lvl4pPr>
              <a:lvl5pPr>
                <a:spcBef>
                  <a:spcPct val="20000"/>
                </a:spcBef>
                <a:buClr>
                  <a:schemeClr val="hlink"/>
                </a:buClr>
                <a:buSzPct val="60000"/>
                <a:buFont typeface="Wingdings" panose="05000000000000000000" pitchFamily="2" charset="2"/>
                <a:buChar char="n"/>
                <a:defRPr sz="1600">
                  <a:solidFill>
                    <a:srgbClr val="000000"/>
                  </a:solidFill>
                  <a:latin typeface="Palatino" pitchFamily="18" charset="0"/>
                </a:defRPr>
              </a:lvl5pPr>
              <a:lvl6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6pPr>
              <a:lvl7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7pPr>
              <a:lvl8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8pPr>
              <a:lvl9pPr fontAlgn="base">
                <a:spcBef>
                  <a:spcPct val="20000"/>
                </a:spcBef>
                <a:spcAft>
                  <a:spcPct val="0"/>
                </a:spcAft>
                <a:buClr>
                  <a:schemeClr val="hlink"/>
                </a:buClr>
                <a:buSzPct val="60000"/>
                <a:buFont typeface="Wingdings" panose="05000000000000000000" pitchFamily="2" charset="2"/>
                <a:buChar char="n"/>
                <a:defRPr sz="1600">
                  <a:solidFill>
                    <a:srgbClr val="000000"/>
                  </a:solidFill>
                  <a:latin typeface="Palatino" pitchFamily="18" charset="0"/>
                </a:defRPr>
              </a:lvl9pPr>
            </a:lstStyle>
            <a:p>
              <a:pPr>
                <a:buFont typeface="Wingdings" panose="05000000000000000000" pitchFamily="2" charset="2"/>
                <a:buNone/>
              </a:pPr>
              <a:r>
                <a:rPr lang="en-US" altLang="en-US" sz="1800"/>
                <a:t>Category </a:t>
              </a:r>
            </a:p>
          </p:txBody>
        </p:sp>
        <p:sp>
          <p:nvSpPr>
            <p:cNvPr id="207891" name="Line 19">
              <a:extLst>
                <a:ext uri="{FF2B5EF4-FFF2-40B4-BE49-F238E27FC236}">
                  <a16:creationId xmlns:a16="http://schemas.microsoft.com/office/drawing/2014/main" id="{E1A8182C-5A20-496A-9B36-7DF55B0551C0}"/>
                </a:ext>
              </a:extLst>
            </p:cNvPr>
            <p:cNvSpPr>
              <a:spLocks noChangeShapeType="1"/>
            </p:cNvSpPr>
            <p:nvPr/>
          </p:nvSpPr>
          <p:spPr bwMode="auto">
            <a:xfrm>
              <a:off x="384" y="0"/>
              <a:ext cx="48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2" name="Line 20">
              <a:extLst>
                <a:ext uri="{FF2B5EF4-FFF2-40B4-BE49-F238E27FC236}">
                  <a16:creationId xmlns:a16="http://schemas.microsoft.com/office/drawing/2014/main" id="{98DF4660-78B6-4094-AACF-31330E0848C1}"/>
                </a:ext>
              </a:extLst>
            </p:cNvPr>
            <p:cNvSpPr>
              <a:spLocks noChangeShapeType="1"/>
            </p:cNvSpPr>
            <p:nvPr/>
          </p:nvSpPr>
          <p:spPr bwMode="auto">
            <a:xfrm>
              <a:off x="384" y="918"/>
              <a:ext cx="48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3" name="Line 21">
              <a:extLst>
                <a:ext uri="{FF2B5EF4-FFF2-40B4-BE49-F238E27FC236}">
                  <a16:creationId xmlns:a16="http://schemas.microsoft.com/office/drawing/2014/main" id="{4FFC39D1-B32D-4305-9F9A-A3B919489BE8}"/>
                </a:ext>
              </a:extLst>
            </p:cNvPr>
            <p:cNvSpPr>
              <a:spLocks noChangeShapeType="1"/>
            </p:cNvSpPr>
            <p:nvPr/>
          </p:nvSpPr>
          <p:spPr bwMode="auto">
            <a:xfrm>
              <a:off x="384" y="2374"/>
              <a:ext cx="48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4" name="Line 22">
              <a:extLst>
                <a:ext uri="{FF2B5EF4-FFF2-40B4-BE49-F238E27FC236}">
                  <a16:creationId xmlns:a16="http://schemas.microsoft.com/office/drawing/2014/main" id="{97211CFE-C67B-4A5A-85DF-3E4114896232}"/>
                </a:ext>
              </a:extLst>
            </p:cNvPr>
            <p:cNvSpPr>
              <a:spLocks noChangeShapeType="1"/>
            </p:cNvSpPr>
            <p:nvPr/>
          </p:nvSpPr>
          <p:spPr bwMode="auto">
            <a:xfrm>
              <a:off x="384" y="4156"/>
              <a:ext cx="48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5" name="Line 23">
              <a:extLst>
                <a:ext uri="{FF2B5EF4-FFF2-40B4-BE49-F238E27FC236}">
                  <a16:creationId xmlns:a16="http://schemas.microsoft.com/office/drawing/2014/main" id="{B594961F-058E-4E26-99CF-A2DDA7DB37C7}"/>
                </a:ext>
              </a:extLst>
            </p:cNvPr>
            <p:cNvSpPr>
              <a:spLocks noChangeShapeType="1"/>
            </p:cNvSpPr>
            <p:nvPr/>
          </p:nvSpPr>
          <p:spPr bwMode="auto">
            <a:xfrm>
              <a:off x="384" y="0"/>
              <a:ext cx="0" cy="415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6" name="Line 24">
              <a:extLst>
                <a:ext uri="{FF2B5EF4-FFF2-40B4-BE49-F238E27FC236}">
                  <a16:creationId xmlns:a16="http://schemas.microsoft.com/office/drawing/2014/main" id="{F7EE89CC-2301-429C-A951-17D1FCE794A2}"/>
                </a:ext>
              </a:extLst>
            </p:cNvPr>
            <p:cNvSpPr>
              <a:spLocks noChangeShapeType="1"/>
            </p:cNvSpPr>
            <p:nvPr/>
          </p:nvSpPr>
          <p:spPr bwMode="auto">
            <a:xfrm>
              <a:off x="1608" y="0"/>
              <a:ext cx="0" cy="4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7" name="Line 25">
              <a:extLst>
                <a:ext uri="{FF2B5EF4-FFF2-40B4-BE49-F238E27FC236}">
                  <a16:creationId xmlns:a16="http://schemas.microsoft.com/office/drawing/2014/main" id="{0BCD8028-BFA9-4F3C-A4E9-CFCEB13FB182}"/>
                </a:ext>
              </a:extLst>
            </p:cNvPr>
            <p:cNvSpPr>
              <a:spLocks noChangeShapeType="1"/>
            </p:cNvSpPr>
            <p:nvPr/>
          </p:nvSpPr>
          <p:spPr bwMode="auto">
            <a:xfrm>
              <a:off x="2832" y="0"/>
              <a:ext cx="0" cy="4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8" name="Line 26">
              <a:extLst>
                <a:ext uri="{FF2B5EF4-FFF2-40B4-BE49-F238E27FC236}">
                  <a16:creationId xmlns:a16="http://schemas.microsoft.com/office/drawing/2014/main" id="{0793E8B2-7453-4C36-A358-B830E78BF850}"/>
                </a:ext>
              </a:extLst>
            </p:cNvPr>
            <p:cNvSpPr>
              <a:spLocks noChangeShapeType="1"/>
            </p:cNvSpPr>
            <p:nvPr/>
          </p:nvSpPr>
          <p:spPr bwMode="auto">
            <a:xfrm>
              <a:off x="4056" y="0"/>
              <a:ext cx="0" cy="4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9" name="Line 27">
              <a:extLst>
                <a:ext uri="{FF2B5EF4-FFF2-40B4-BE49-F238E27FC236}">
                  <a16:creationId xmlns:a16="http://schemas.microsoft.com/office/drawing/2014/main" id="{56B74270-0157-4662-9B42-D0CABDD66887}"/>
                </a:ext>
              </a:extLst>
            </p:cNvPr>
            <p:cNvSpPr>
              <a:spLocks noChangeShapeType="1"/>
            </p:cNvSpPr>
            <p:nvPr/>
          </p:nvSpPr>
          <p:spPr bwMode="auto">
            <a:xfrm>
              <a:off x="5280" y="0"/>
              <a:ext cx="0" cy="415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900" name="Line 28">
              <a:extLst>
                <a:ext uri="{FF2B5EF4-FFF2-40B4-BE49-F238E27FC236}">
                  <a16:creationId xmlns:a16="http://schemas.microsoft.com/office/drawing/2014/main" id="{55F2A0A0-AC8D-4013-AB97-488367B4A539}"/>
                </a:ext>
              </a:extLst>
            </p:cNvPr>
            <p:cNvSpPr>
              <a:spLocks noChangeShapeType="1"/>
            </p:cNvSpPr>
            <p:nvPr/>
          </p:nvSpPr>
          <p:spPr bwMode="auto">
            <a:xfrm>
              <a:off x="1608" y="2969"/>
              <a:ext cx="3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E97569-E0F0-41F0-8364-E5E042B2429E}"/>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4B0E430C-B47E-479F-8EFF-85C4B6AA6F81}"/>
              </a:ext>
            </a:extLst>
          </p:cNvPr>
          <p:cNvSpPr>
            <a:spLocks noGrp="1"/>
          </p:cNvSpPr>
          <p:nvPr>
            <p:ph type="ftr" sz="quarter" idx="11"/>
          </p:nvPr>
        </p:nvSpPr>
        <p:spPr/>
        <p:txBody>
          <a:bodyPr/>
          <a:lstStyle/>
          <a:p>
            <a:r>
              <a:rPr lang="en-GB" altLang="en-US"/>
              <a:t>Transport CDM Workshop</a:t>
            </a:r>
          </a:p>
        </p:txBody>
      </p:sp>
      <p:sp>
        <p:nvSpPr>
          <p:cNvPr id="209922" name="Rectangle 2">
            <a:extLst>
              <a:ext uri="{FF2B5EF4-FFF2-40B4-BE49-F238E27FC236}">
                <a16:creationId xmlns:a16="http://schemas.microsoft.com/office/drawing/2014/main" id="{5B851E21-CE35-4327-AC39-7192D4A8DC55}"/>
              </a:ext>
            </a:extLst>
          </p:cNvPr>
          <p:cNvSpPr>
            <a:spLocks noGrp="1" noChangeArrowheads="1"/>
          </p:cNvSpPr>
          <p:nvPr>
            <p:ph type="title"/>
          </p:nvPr>
        </p:nvSpPr>
        <p:spPr/>
        <p:txBody>
          <a:bodyPr/>
          <a:lstStyle/>
          <a:p>
            <a:r>
              <a:rPr lang="en-US" altLang="en-US"/>
              <a:t>Need for an effective system for in use vehicles</a:t>
            </a:r>
          </a:p>
        </p:txBody>
      </p:sp>
      <p:sp>
        <p:nvSpPr>
          <p:cNvPr id="209923" name="Rectangle 3" descr="Rectangle: Click to edit Master text styles&#10;Second level&#10;Third level&#10;Fourth level&#10;Fifth level">
            <a:extLst>
              <a:ext uri="{FF2B5EF4-FFF2-40B4-BE49-F238E27FC236}">
                <a16:creationId xmlns:a16="http://schemas.microsoft.com/office/drawing/2014/main" id="{9194E277-F37B-4384-B6B8-BF77D4CD385D}"/>
              </a:ext>
            </a:extLst>
          </p:cNvPr>
          <p:cNvSpPr>
            <a:spLocks noGrp="1" noChangeArrowheads="1"/>
          </p:cNvSpPr>
          <p:nvPr>
            <p:ph type="body" idx="1"/>
          </p:nvPr>
        </p:nvSpPr>
        <p:spPr/>
        <p:txBody>
          <a:bodyPr/>
          <a:lstStyle/>
          <a:p>
            <a:r>
              <a:rPr lang="en-US" altLang="en-US"/>
              <a:t>Norms very lax</a:t>
            </a:r>
          </a:p>
          <a:p>
            <a:pPr lvl="1"/>
            <a:r>
              <a:rPr lang="en-US" altLang="en-US"/>
              <a:t>No consistent improvement</a:t>
            </a:r>
          </a:p>
          <a:p>
            <a:r>
              <a:rPr lang="en-US" altLang="en-US"/>
              <a:t>Limited coverage</a:t>
            </a:r>
          </a:p>
          <a:p>
            <a:pPr lvl="1"/>
            <a:r>
              <a:rPr lang="en-US" altLang="en-US"/>
              <a:t>Only  idle tests for CO  (petrol)</a:t>
            </a:r>
          </a:p>
          <a:p>
            <a:pPr lvl="1"/>
            <a:r>
              <a:rPr lang="en-US" altLang="en-US"/>
              <a:t>Free acceleration tests for smoke (diesel)</a:t>
            </a:r>
          </a:p>
          <a:p>
            <a:r>
              <a:rPr lang="en-US" altLang="en-US"/>
              <a:t>Limited regulatory ability</a:t>
            </a:r>
          </a:p>
          <a:p>
            <a:pPr lvl="1"/>
            <a:r>
              <a:rPr lang="en-US" altLang="en-US"/>
              <a:t>Equipment not calibrated</a:t>
            </a:r>
          </a:p>
          <a:p>
            <a:pPr lvl="1"/>
            <a:r>
              <a:rPr lang="en-US" altLang="en-US"/>
              <a:t>No auditing/ training</a:t>
            </a:r>
          </a:p>
          <a:p>
            <a:r>
              <a:rPr lang="en-US" altLang="en-US" b="1"/>
              <a:t>Weak maintenance system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3C665E5-B679-4ACF-A490-FE649ECCC861}"/>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27EDD5FF-DBB4-4A2A-8FB0-13ED9083E882}"/>
              </a:ext>
            </a:extLst>
          </p:cNvPr>
          <p:cNvSpPr>
            <a:spLocks noGrp="1"/>
          </p:cNvSpPr>
          <p:nvPr>
            <p:ph type="ftr" sz="quarter" idx="11"/>
          </p:nvPr>
        </p:nvSpPr>
        <p:spPr/>
        <p:txBody>
          <a:bodyPr/>
          <a:lstStyle/>
          <a:p>
            <a:r>
              <a:rPr lang="en-GB" altLang="en-US"/>
              <a:t>Transport CDM Workshop</a:t>
            </a:r>
          </a:p>
        </p:txBody>
      </p:sp>
      <p:sp>
        <p:nvSpPr>
          <p:cNvPr id="164866" name="Rectangle 2">
            <a:extLst>
              <a:ext uri="{FF2B5EF4-FFF2-40B4-BE49-F238E27FC236}">
                <a16:creationId xmlns:a16="http://schemas.microsoft.com/office/drawing/2014/main" id="{0E61E08A-EF40-4FD9-B9C6-D4C9983D4C88}"/>
              </a:ext>
            </a:extLst>
          </p:cNvPr>
          <p:cNvSpPr>
            <a:spLocks noGrp="1" noChangeArrowheads="1"/>
          </p:cNvSpPr>
          <p:nvPr>
            <p:ph type="title"/>
          </p:nvPr>
        </p:nvSpPr>
        <p:spPr/>
        <p:txBody>
          <a:bodyPr/>
          <a:lstStyle/>
          <a:p>
            <a:r>
              <a:rPr lang="en-US" altLang="en-US"/>
              <a:t>Synergizing Objectives </a:t>
            </a:r>
          </a:p>
        </p:txBody>
      </p:sp>
      <p:sp>
        <p:nvSpPr>
          <p:cNvPr id="164867" name="Rectangle 3" descr="Rectangle: Click to edit Master text styles&#10;Second level&#10;Third level&#10;Fourth level&#10;Fifth level">
            <a:extLst>
              <a:ext uri="{FF2B5EF4-FFF2-40B4-BE49-F238E27FC236}">
                <a16:creationId xmlns:a16="http://schemas.microsoft.com/office/drawing/2014/main" id="{4CB8BF10-0529-4027-A7BE-D414E220DBEE}"/>
              </a:ext>
            </a:extLst>
          </p:cNvPr>
          <p:cNvSpPr>
            <a:spLocks noGrp="1" noChangeArrowheads="1"/>
          </p:cNvSpPr>
          <p:nvPr>
            <p:ph type="body" idx="1"/>
          </p:nvPr>
        </p:nvSpPr>
        <p:spPr/>
        <p:txBody>
          <a:bodyPr/>
          <a:lstStyle/>
          <a:p>
            <a:r>
              <a:rPr lang="en-US" altLang="en-US"/>
              <a:t>Global</a:t>
            </a:r>
          </a:p>
          <a:p>
            <a:pPr lvl="1"/>
            <a:r>
              <a:rPr lang="en-US" altLang="en-US"/>
              <a:t>Significant potential for GHG mitigation in transport in India</a:t>
            </a:r>
          </a:p>
          <a:p>
            <a:r>
              <a:rPr lang="en-US" altLang="en-US"/>
              <a:t>National</a:t>
            </a:r>
          </a:p>
          <a:p>
            <a:pPr lvl="1"/>
            <a:r>
              <a:rPr lang="en-US" altLang="en-US"/>
              <a:t>Positive impacts on local air quality, health &amp; safety</a:t>
            </a:r>
          </a:p>
          <a:p>
            <a:pPr lvl="1"/>
            <a:r>
              <a:rPr lang="en-US" altLang="en-US"/>
              <a:t>High priority for urban centres</a:t>
            </a:r>
          </a:p>
          <a:p>
            <a:pPr lvl="1"/>
            <a:r>
              <a:rPr lang="en-US" altLang="en-US"/>
              <a:t>Revenue from carbon credits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7C43B215-1701-418A-97E1-10DD16D74C32}"/>
              </a:ext>
            </a:extLst>
          </p:cNvPr>
          <p:cNvSpPr>
            <a:spLocks noGrp="1"/>
          </p:cNvSpPr>
          <p:nvPr>
            <p:ph type="dt" sz="half" idx="10"/>
          </p:nvPr>
        </p:nvSpPr>
        <p:spPr/>
        <p:txBody>
          <a:bodyPr/>
          <a:lstStyle/>
          <a:p>
            <a:r>
              <a:rPr lang="en-GB" altLang="en-US"/>
              <a:t>26 August 2004</a:t>
            </a:r>
          </a:p>
        </p:txBody>
      </p:sp>
      <p:sp>
        <p:nvSpPr>
          <p:cNvPr id="8" name="Footer Placeholder 4">
            <a:extLst>
              <a:ext uri="{FF2B5EF4-FFF2-40B4-BE49-F238E27FC236}">
                <a16:creationId xmlns:a16="http://schemas.microsoft.com/office/drawing/2014/main" id="{3479E497-28B6-4AF7-8794-D43AD8F6CFC8}"/>
              </a:ext>
            </a:extLst>
          </p:cNvPr>
          <p:cNvSpPr>
            <a:spLocks noGrp="1"/>
          </p:cNvSpPr>
          <p:nvPr>
            <p:ph type="ftr" sz="quarter" idx="11"/>
          </p:nvPr>
        </p:nvSpPr>
        <p:spPr/>
        <p:txBody>
          <a:bodyPr/>
          <a:lstStyle/>
          <a:p>
            <a:r>
              <a:rPr lang="en-GB" altLang="en-US"/>
              <a:t>Transport CDM Workshop</a:t>
            </a:r>
          </a:p>
        </p:txBody>
      </p:sp>
      <p:sp>
        <p:nvSpPr>
          <p:cNvPr id="66562" name="Rectangle 2">
            <a:extLst>
              <a:ext uri="{FF2B5EF4-FFF2-40B4-BE49-F238E27FC236}">
                <a16:creationId xmlns:a16="http://schemas.microsoft.com/office/drawing/2014/main" id="{05B0B0ED-B991-4EF6-AFBB-2A2E57A84219}"/>
              </a:ext>
            </a:extLst>
          </p:cNvPr>
          <p:cNvSpPr>
            <a:spLocks noGrp="1" noChangeArrowheads="1"/>
          </p:cNvSpPr>
          <p:nvPr>
            <p:ph type="title"/>
          </p:nvPr>
        </p:nvSpPr>
        <p:spPr/>
        <p:txBody>
          <a:bodyPr/>
          <a:lstStyle/>
          <a:p>
            <a:r>
              <a:rPr lang="en-US" altLang="en-US"/>
              <a:t>GHG emissions from transport</a:t>
            </a:r>
          </a:p>
        </p:txBody>
      </p:sp>
      <p:graphicFrame>
        <p:nvGraphicFramePr>
          <p:cNvPr id="66564" name="Object 4">
            <a:extLst>
              <a:ext uri="{FF2B5EF4-FFF2-40B4-BE49-F238E27FC236}">
                <a16:creationId xmlns:a16="http://schemas.microsoft.com/office/drawing/2014/main" id="{C643ADCD-2D90-46A9-A739-46D82FF77351}"/>
              </a:ext>
            </a:extLst>
          </p:cNvPr>
          <p:cNvGraphicFramePr>
            <a:graphicFrameLocks noChangeAspect="1"/>
          </p:cNvGraphicFramePr>
          <p:nvPr/>
        </p:nvGraphicFramePr>
        <p:xfrm>
          <a:off x="0" y="1447800"/>
          <a:ext cx="4478338" cy="4945063"/>
        </p:xfrm>
        <a:graphic>
          <a:graphicData uri="http://schemas.openxmlformats.org/presentationml/2006/ole">
            <mc:AlternateContent xmlns:mc="http://schemas.openxmlformats.org/markup-compatibility/2006">
              <mc:Choice xmlns:v="urn:schemas-microsoft-com:vml" Requires="v">
                <p:oleObj spid="_x0000_s35841" name="Chart" r:id="rId3" imgW="4476988" imgH="4943713" progId="MSGraph.Chart.8">
                  <p:embed followColorScheme="full"/>
                </p:oleObj>
              </mc:Choice>
              <mc:Fallback>
                <p:oleObj name="Chart" r:id="rId3" imgW="4476988" imgH="4943713" progId="MSGraph.Chart.8">
                  <p:embed followColorScheme="full"/>
                  <p:pic>
                    <p:nvPicPr>
                      <p:cNvPr id="66564" name="Object 4">
                        <a:extLst>
                          <a:ext uri="{FF2B5EF4-FFF2-40B4-BE49-F238E27FC236}">
                            <a16:creationId xmlns:a16="http://schemas.microsoft.com/office/drawing/2014/main" id="{C643ADCD-2D90-46A9-A739-46D82FF77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4478338" cy="494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8">
            <a:extLst>
              <a:ext uri="{FF2B5EF4-FFF2-40B4-BE49-F238E27FC236}">
                <a16:creationId xmlns:a16="http://schemas.microsoft.com/office/drawing/2014/main" id="{5CA8AF36-43DC-42E3-B1B8-53A971FC09DC}"/>
              </a:ext>
            </a:extLst>
          </p:cNvPr>
          <p:cNvGraphicFramePr>
            <a:graphicFrameLocks noGrp="1" noChangeAspect="1"/>
          </p:cNvGraphicFramePr>
          <p:nvPr>
            <p:ph type="chart" idx="1"/>
          </p:nvPr>
        </p:nvGraphicFramePr>
        <p:xfrm>
          <a:off x="4675188" y="1252538"/>
          <a:ext cx="4464050" cy="4995862"/>
        </p:xfrm>
        <a:graphic>
          <a:graphicData uri="http://schemas.openxmlformats.org/presentationml/2006/ole">
            <mc:AlternateContent xmlns:mc="http://schemas.openxmlformats.org/markup-compatibility/2006">
              <mc:Choice xmlns:v="urn:schemas-microsoft-com:vml" Requires="v">
                <p:oleObj spid="_x0000_s35842" name="Chart" r:id="rId5" imgW="4476988" imgH="5010388" progId="MSGraph.Chart.8">
                  <p:embed followColorScheme="full"/>
                </p:oleObj>
              </mc:Choice>
              <mc:Fallback>
                <p:oleObj name="Chart" r:id="rId5" imgW="4476988" imgH="5010388" progId="MSGraph.Chart.8">
                  <p:embed followColorScheme="full"/>
                  <p:pic>
                    <p:nvPicPr>
                      <p:cNvPr id="66568" name="Object 8">
                        <a:extLst>
                          <a:ext uri="{FF2B5EF4-FFF2-40B4-BE49-F238E27FC236}">
                            <a16:creationId xmlns:a16="http://schemas.microsoft.com/office/drawing/2014/main" id="{5CA8AF36-43DC-42E3-B1B8-53A971FC09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188" y="1252538"/>
                        <a:ext cx="4464050" cy="499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9" name="Text Box 9">
            <a:extLst>
              <a:ext uri="{FF2B5EF4-FFF2-40B4-BE49-F238E27FC236}">
                <a16:creationId xmlns:a16="http://schemas.microsoft.com/office/drawing/2014/main" id="{AEA6339E-69B8-4CED-9877-1B2A439F931D}"/>
              </a:ext>
            </a:extLst>
          </p:cNvPr>
          <p:cNvSpPr txBox="1">
            <a:spLocks noChangeAspect="1" noChangeArrowheads="1"/>
          </p:cNvSpPr>
          <p:nvPr/>
        </p:nvSpPr>
        <p:spPr bwMode="auto">
          <a:xfrm>
            <a:off x="6096000" y="617220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GB" altLang="en-US" sz="1600">
                <a:latin typeface="Arial" panose="020B0604020202020204" pitchFamily="34" charset="0"/>
              </a:rPr>
              <a:t>OECD &amp; IEA 2001</a:t>
            </a:r>
          </a:p>
        </p:txBody>
      </p:sp>
      <p:sp>
        <p:nvSpPr>
          <p:cNvPr id="66570" name="Text Box 10">
            <a:extLst>
              <a:ext uri="{FF2B5EF4-FFF2-40B4-BE49-F238E27FC236}">
                <a16:creationId xmlns:a16="http://schemas.microsoft.com/office/drawing/2014/main" id="{92FF9342-0C04-474A-8C3F-232A1A6B2609}"/>
              </a:ext>
            </a:extLst>
          </p:cNvPr>
          <p:cNvSpPr txBox="1">
            <a:spLocks noChangeAspect="1" noChangeArrowheads="1"/>
          </p:cNvSpPr>
          <p:nvPr/>
        </p:nvSpPr>
        <p:spPr bwMode="auto">
          <a:xfrm>
            <a:off x="1524000" y="5867400"/>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GB" altLang="en-US" sz="2000">
                <a:latin typeface="Arial" panose="020B0604020202020204" pitchFamily="34" charset="0"/>
              </a:rPr>
              <a:t>1999</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28C9A02-1641-4BA2-AD59-96217F34E484}"/>
              </a:ext>
            </a:extLst>
          </p:cNvPr>
          <p:cNvSpPr>
            <a:spLocks noGrp="1"/>
          </p:cNvSpPr>
          <p:nvPr>
            <p:ph type="dt" sz="half" idx="10"/>
          </p:nvPr>
        </p:nvSpPr>
        <p:spPr/>
        <p:txBody>
          <a:bodyPr/>
          <a:lstStyle/>
          <a:p>
            <a:r>
              <a:rPr lang="en-GB" altLang="en-US"/>
              <a:t>26 August 2004</a:t>
            </a:r>
          </a:p>
        </p:txBody>
      </p:sp>
      <p:sp>
        <p:nvSpPr>
          <p:cNvPr id="6" name="Footer Placeholder 5">
            <a:extLst>
              <a:ext uri="{FF2B5EF4-FFF2-40B4-BE49-F238E27FC236}">
                <a16:creationId xmlns:a16="http://schemas.microsoft.com/office/drawing/2014/main" id="{20DFA01E-A6C4-4021-A583-18DDF2938B2F}"/>
              </a:ext>
            </a:extLst>
          </p:cNvPr>
          <p:cNvSpPr>
            <a:spLocks noGrp="1"/>
          </p:cNvSpPr>
          <p:nvPr>
            <p:ph type="ftr" sz="quarter" idx="11"/>
          </p:nvPr>
        </p:nvSpPr>
        <p:spPr/>
        <p:txBody>
          <a:bodyPr/>
          <a:lstStyle/>
          <a:p>
            <a:r>
              <a:rPr lang="en-GB" altLang="en-US"/>
              <a:t>Transport CDM Workshop</a:t>
            </a:r>
          </a:p>
        </p:txBody>
      </p:sp>
      <p:sp>
        <p:nvSpPr>
          <p:cNvPr id="158724" name="Rectangle 4">
            <a:extLst>
              <a:ext uri="{FF2B5EF4-FFF2-40B4-BE49-F238E27FC236}">
                <a16:creationId xmlns:a16="http://schemas.microsoft.com/office/drawing/2014/main" id="{6957467D-305C-4846-B939-B90A8979E152}"/>
              </a:ext>
            </a:extLst>
          </p:cNvPr>
          <p:cNvSpPr>
            <a:spLocks noGrp="1" noChangeArrowheads="1"/>
          </p:cNvSpPr>
          <p:nvPr>
            <p:ph type="title"/>
          </p:nvPr>
        </p:nvSpPr>
        <p:spPr/>
        <p:txBody>
          <a:bodyPr/>
          <a:lstStyle/>
          <a:p>
            <a:r>
              <a:rPr lang="en-US" altLang="en-US"/>
              <a:t>Fuel consumption &amp; GHG emissions in Urban India</a:t>
            </a:r>
          </a:p>
        </p:txBody>
      </p:sp>
      <p:graphicFrame>
        <p:nvGraphicFramePr>
          <p:cNvPr id="158730" name="Object 10">
            <a:extLst>
              <a:ext uri="{FF2B5EF4-FFF2-40B4-BE49-F238E27FC236}">
                <a16:creationId xmlns:a16="http://schemas.microsoft.com/office/drawing/2014/main" id="{1515523D-3671-4CD6-A266-99D2D54A722A}"/>
              </a:ext>
            </a:extLst>
          </p:cNvPr>
          <p:cNvGraphicFramePr>
            <a:graphicFrameLocks noGrp="1" noChangeAspect="1"/>
          </p:cNvGraphicFramePr>
          <p:nvPr>
            <p:ph type="chart" sz="half" idx="1"/>
          </p:nvPr>
        </p:nvGraphicFramePr>
        <p:xfrm>
          <a:off x="762000" y="1676400"/>
          <a:ext cx="3962400" cy="4419600"/>
        </p:xfrm>
        <a:graphic>
          <a:graphicData uri="http://schemas.openxmlformats.org/presentationml/2006/ole">
            <mc:AlternateContent xmlns:mc="http://schemas.openxmlformats.org/markup-compatibility/2006">
              <mc:Choice xmlns:v="urn:schemas-microsoft-com:vml" Requires="v">
                <p:oleObj spid="_x0000_s36865" name="Chart" r:id="rId4" imgW="7010638" imgH="4115038" progId="MSGraph.Chart.8">
                  <p:embed followColorScheme="full"/>
                </p:oleObj>
              </mc:Choice>
              <mc:Fallback>
                <p:oleObj name="Chart" r:id="rId4" imgW="7010638" imgH="4115038" progId="MSGraph.Chart.8">
                  <p:embed followColorScheme="full"/>
                  <p:pic>
                    <p:nvPicPr>
                      <p:cNvPr id="158730" name="Object 10">
                        <a:extLst>
                          <a:ext uri="{FF2B5EF4-FFF2-40B4-BE49-F238E27FC236}">
                            <a16:creationId xmlns:a16="http://schemas.microsoft.com/office/drawing/2014/main" id="{1515523D-3671-4CD6-A266-99D2D54A7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76400"/>
                        <a:ext cx="396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31" name="Object 11">
            <a:extLst>
              <a:ext uri="{FF2B5EF4-FFF2-40B4-BE49-F238E27FC236}">
                <a16:creationId xmlns:a16="http://schemas.microsoft.com/office/drawing/2014/main" id="{7A980A82-0B22-4A9E-A460-C2C7347B22E0}"/>
              </a:ext>
            </a:extLst>
          </p:cNvPr>
          <p:cNvGraphicFramePr>
            <a:graphicFrameLocks noChangeAspect="1"/>
          </p:cNvGraphicFramePr>
          <p:nvPr/>
        </p:nvGraphicFramePr>
        <p:xfrm>
          <a:off x="4876800" y="1828800"/>
          <a:ext cx="3962400" cy="4419600"/>
        </p:xfrm>
        <a:graphic>
          <a:graphicData uri="http://schemas.openxmlformats.org/presentationml/2006/ole">
            <mc:AlternateContent xmlns:mc="http://schemas.openxmlformats.org/markup-compatibility/2006">
              <mc:Choice xmlns:v="urn:schemas-microsoft-com:vml" Requires="v">
                <p:oleObj spid="_x0000_s36866" name="Chart" r:id="rId6" imgW="7010638" imgH="4115038" progId="MSGraph.Chart.8">
                  <p:embed followColorScheme="full"/>
                </p:oleObj>
              </mc:Choice>
              <mc:Fallback>
                <p:oleObj name="Chart" r:id="rId6" imgW="7010638" imgH="4115038" progId="MSGraph.Chart.8">
                  <p:embed followColorScheme="full"/>
                  <p:pic>
                    <p:nvPicPr>
                      <p:cNvPr id="158731" name="Object 11">
                        <a:extLst>
                          <a:ext uri="{FF2B5EF4-FFF2-40B4-BE49-F238E27FC236}">
                            <a16:creationId xmlns:a16="http://schemas.microsoft.com/office/drawing/2014/main" id="{7A980A82-0B22-4A9E-A460-C2C7347B22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828800"/>
                        <a:ext cx="396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943ADC-A684-4586-94EE-E62D2A61C630}"/>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E8DAF8AA-3FF6-4429-B655-CE639CA34CBB}"/>
              </a:ext>
            </a:extLst>
          </p:cNvPr>
          <p:cNvSpPr>
            <a:spLocks noGrp="1"/>
          </p:cNvSpPr>
          <p:nvPr>
            <p:ph type="ftr" sz="quarter" idx="11"/>
          </p:nvPr>
        </p:nvSpPr>
        <p:spPr/>
        <p:txBody>
          <a:bodyPr/>
          <a:lstStyle/>
          <a:p>
            <a:r>
              <a:rPr lang="en-GB" altLang="en-US"/>
              <a:t>Transport CDM Workshop</a:t>
            </a:r>
          </a:p>
        </p:txBody>
      </p:sp>
      <p:sp>
        <p:nvSpPr>
          <p:cNvPr id="167938" name="Rectangle 2">
            <a:extLst>
              <a:ext uri="{FF2B5EF4-FFF2-40B4-BE49-F238E27FC236}">
                <a16:creationId xmlns:a16="http://schemas.microsoft.com/office/drawing/2014/main" id="{CE0CB530-7BFB-4F1D-B9E5-88E9502A0484}"/>
              </a:ext>
            </a:extLst>
          </p:cNvPr>
          <p:cNvSpPr>
            <a:spLocks noGrp="1" noChangeArrowheads="1"/>
          </p:cNvSpPr>
          <p:nvPr>
            <p:ph type="title"/>
          </p:nvPr>
        </p:nvSpPr>
        <p:spPr/>
        <p:txBody>
          <a:bodyPr/>
          <a:lstStyle/>
          <a:p>
            <a:r>
              <a:rPr lang="en-US" altLang="en-US"/>
              <a:t>Air quality is a concern</a:t>
            </a:r>
          </a:p>
        </p:txBody>
      </p:sp>
      <p:pic>
        <p:nvPicPr>
          <p:cNvPr id="167941" name="Picture 5">
            <a:extLst>
              <a:ext uri="{FF2B5EF4-FFF2-40B4-BE49-F238E27FC236}">
                <a16:creationId xmlns:a16="http://schemas.microsoft.com/office/drawing/2014/main" id="{27667817-FBD7-4855-8478-5552D4C1C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77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19F5F1-7EB9-477D-9360-900046A33D1B}"/>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F371CAEE-E300-46F9-B202-0A88BABC86E8}"/>
              </a:ext>
            </a:extLst>
          </p:cNvPr>
          <p:cNvSpPr>
            <a:spLocks noGrp="1"/>
          </p:cNvSpPr>
          <p:nvPr>
            <p:ph type="ftr" sz="quarter" idx="11"/>
          </p:nvPr>
        </p:nvSpPr>
        <p:spPr/>
        <p:txBody>
          <a:bodyPr/>
          <a:lstStyle/>
          <a:p>
            <a:r>
              <a:rPr lang="en-GB" altLang="en-US"/>
              <a:t>Transport CDM Workshop</a:t>
            </a:r>
          </a:p>
        </p:txBody>
      </p:sp>
      <p:sp>
        <p:nvSpPr>
          <p:cNvPr id="168962" name="Rectangle 2">
            <a:extLst>
              <a:ext uri="{FF2B5EF4-FFF2-40B4-BE49-F238E27FC236}">
                <a16:creationId xmlns:a16="http://schemas.microsoft.com/office/drawing/2014/main" id="{71EEB1B9-4E90-48CF-912A-DE831F668D63}"/>
              </a:ext>
            </a:extLst>
          </p:cNvPr>
          <p:cNvSpPr>
            <a:spLocks noGrp="1" noChangeArrowheads="1"/>
          </p:cNvSpPr>
          <p:nvPr>
            <p:ph type="title"/>
          </p:nvPr>
        </p:nvSpPr>
        <p:spPr/>
        <p:txBody>
          <a:bodyPr/>
          <a:lstStyle/>
          <a:p>
            <a:r>
              <a:rPr lang="en-US" altLang="en-US"/>
              <a:t>Transport contributes 3-22% of PM emissions</a:t>
            </a:r>
          </a:p>
        </p:txBody>
      </p:sp>
      <p:pic>
        <p:nvPicPr>
          <p:cNvPr id="168967" name="Picture 7">
            <a:extLst>
              <a:ext uri="{FF2B5EF4-FFF2-40B4-BE49-F238E27FC236}">
                <a16:creationId xmlns:a16="http://schemas.microsoft.com/office/drawing/2014/main" id="{379C543C-4631-40F4-98C9-6D3C35933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614488"/>
            <a:ext cx="7724775" cy="410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3">
            <a:extLst>
              <a:ext uri="{FF2B5EF4-FFF2-40B4-BE49-F238E27FC236}">
                <a16:creationId xmlns:a16="http://schemas.microsoft.com/office/drawing/2014/main" id="{669210A7-74BD-4B06-A3CA-1B7DDDCE160F}"/>
              </a:ext>
            </a:extLst>
          </p:cNvPr>
          <p:cNvSpPr>
            <a:spLocks noGrp="1"/>
          </p:cNvSpPr>
          <p:nvPr>
            <p:ph type="dt" sz="half" idx="10"/>
          </p:nvPr>
        </p:nvSpPr>
        <p:spPr/>
        <p:txBody>
          <a:bodyPr/>
          <a:lstStyle/>
          <a:p>
            <a:r>
              <a:rPr lang="en-GB" altLang="en-US"/>
              <a:t>26 August 2004</a:t>
            </a:r>
          </a:p>
        </p:txBody>
      </p:sp>
      <p:sp>
        <p:nvSpPr>
          <p:cNvPr id="46" name="Footer Placeholder 4">
            <a:extLst>
              <a:ext uri="{FF2B5EF4-FFF2-40B4-BE49-F238E27FC236}">
                <a16:creationId xmlns:a16="http://schemas.microsoft.com/office/drawing/2014/main" id="{0678EC6D-0890-414E-8F11-527242AC1B02}"/>
              </a:ext>
            </a:extLst>
          </p:cNvPr>
          <p:cNvSpPr>
            <a:spLocks noGrp="1"/>
          </p:cNvSpPr>
          <p:nvPr>
            <p:ph type="ftr" sz="quarter" idx="11"/>
          </p:nvPr>
        </p:nvSpPr>
        <p:spPr/>
        <p:txBody>
          <a:bodyPr/>
          <a:lstStyle/>
          <a:p>
            <a:r>
              <a:rPr lang="en-GB" altLang="en-US"/>
              <a:t>Transport CDM Workshop</a:t>
            </a:r>
          </a:p>
        </p:txBody>
      </p:sp>
      <p:sp>
        <p:nvSpPr>
          <p:cNvPr id="165891" name="Rectangle 3">
            <a:extLst>
              <a:ext uri="{FF2B5EF4-FFF2-40B4-BE49-F238E27FC236}">
                <a16:creationId xmlns:a16="http://schemas.microsoft.com/office/drawing/2014/main" id="{664648AE-EA11-4A84-817E-264540C9D9DE}"/>
              </a:ext>
            </a:extLst>
          </p:cNvPr>
          <p:cNvSpPr>
            <a:spLocks noGrp="1" noChangeArrowheads="1"/>
          </p:cNvSpPr>
          <p:nvPr>
            <p:ph type="title"/>
          </p:nvPr>
        </p:nvSpPr>
        <p:spPr/>
        <p:txBody>
          <a:bodyPr/>
          <a:lstStyle/>
          <a:p>
            <a:r>
              <a:rPr lang="en-US" altLang="en-US"/>
              <a:t>Financial performance of public transport operators in India</a:t>
            </a:r>
          </a:p>
        </p:txBody>
      </p:sp>
      <p:sp>
        <p:nvSpPr>
          <p:cNvPr id="165896" name="Freeform 8">
            <a:extLst>
              <a:ext uri="{FF2B5EF4-FFF2-40B4-BE49-F238E27FC236}">
                <a16:creationId xmlns:a16="http://schemas.microsoft.com/office/drawing/2014/main" id="{935A1F42-59F5-42C2-A5F8-258328D34C48}"/>
              </a:ext>
            </a:extLst>
          </p:cNvPr>
          <p:cNvSpPr>
            <a:spLocks/>
          </p:cNvSpPr>
          <p:nvPr/>
        </p:nvSpPr>
        <p:spPr bwMode="auto">
          <a:xfrm>
            <a:off x="1909763" y="2474913"/>
            <a:ext cx="6361112" cy="3084512"/>
          </a:xfrm>
          <a:custGeom>
            <a:avLst/>
            <a:gdLst>
              <a:gd name="T0" fmla="*/ 0 w 4007"/>
              <a:gd name="T1" fmla="*/ 1943 h 1943"/>
              <a:gd name="T2" fmla="*/ 0 w 4007"/>
              <a:gd name="T3" fmla="*/ 1356 h 1943"/>
              <a:gd name="T4" fmla="*/ 446 w 4007"/>
              <a:gd name="T5" fmla="*/ 1128 h 1943"/>
              <a:gd name="T6" fmla="*/ 891 w 4007"/>
              <a:gd name="T7" fmla="*/ 1088 h 1943"/>
              <a:gd name="T8" fmla="*/ 1336 w 4007"/>
              <a:gd name="T9" fmla="*/ 932 h 1943"/>
              <a:gd name="T10" fmla="*/ 1781 w 4007"/>
              <a:gd name="T11" fmla="*/ 749 h 1943"/>
              <a:gd name="T12" fmla="*/ 2226 w 4007"/>
              <a:gd name="T13" fmla="*/ 632 h 1943"/>
              <a:gd name="T14" fmla="*/ 2672 w 4007"/>
              <a:gd name="T15" fmla="*/ 300 h 1943"/>
              <a:gd name="T16" fmla="*/ 3117 w 4007"/>
              <a:gd name="T17" fmla="*/ 254 h 1943"/>
              <a:gd name="T18" fmla="*/ 3562 w 4007"/>
              <a:gd name="T19" fmla="*/ 117 h 1943"/>
              <a:gd name="T20" fmla="*/ 4007 w 4007"/>
              <a:gd name="T21" fmla="*/ 0 h 1943"/>
              <a:gd name="T22" fmla="*/ 4007 w 4007"/>
              <a:gd name="T23" fmla="*/ 1943 h 1943"/>
              <a:gd name="T24" fmla="*/ 3562 w 4007"/>
              <a:gd name="T25" fmla="*/ 1943 h 1943"/>
              <a:gd name="T26" fmla="*/ 3117 w 4007"/>
              <a:gd name="T27" fmla="*/ 1943 h 1943"/>
              <a:gd name="T28" fmla="*/ 2672 w 4007"/>
              <a:gd name="T29" fmla="*/ 1943 h 1943"/>
              <a:gd name="T30" fmla="*/ 2226 w 4007"/>
              <a:gd name="T31" fmla="*/ 1943 h 1943"/>
              <a:gd name="T32" fmla="*/ 1781 w 4007"/>
              <a:gd name="T33" fmla="*/ 1943 h 1943"/>
              <a:gd name="T34" fmla="*/ 1336 w 4007"/>
              <a:gd name="T35" fmla="*/ 1943 h 1943"/>
              <a:gd name="T36" fmla="*/ 891 w 4007"/>
              <a:gd name="T37" fmla="*/ 1943 h 1943"/>
              <a:gd name="T38" fmla="*/ 446 w 4007"/>
              <a:gd name="T39" fmla="*/ 1943 h 1943"/>
              <a:gd name="T40" fmla="*/ 0 w 4007"/>
              <a:gd name="T41" fmla="*/ 1943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7" h="1943">
                <a:moveTo>
                  <a:pt x="0" y="1943"/>
                </a:moveTo>
                <a:lnTo>
                  <a:pt x="0" y="1356"/>
                </a:lnTo>
                <a:lnTo>
                  <a:pt x="446" y="1128"/>
                </a:lnTo>
                <a:lnTo>
                  <a:pt x="891" y="1088"/>
                </a:lnTo>
                <a:lnTo>
                  <a:pt x="1336" y="932"/>
                </a:lnTo>
                <a:lnTo>
                  <a:pt x="1781" y="749"/>
                </a:lnTo>
                <a:lnTo>
                  <a:pt x="2226" y="632"/>
                </a:lnTo>
                <a:lnTo>
                  <a:pt x="2672" y="300"/>
                </a:lnTo>
                <a:lnTo>
                  <a:pt x="3117" y="254"/>
                </a:lnTo>
                <a:lnTo>
                  <a:pt x="3562" y="117"/>
                </a:lnTo>
                <a:lnTo>
                  <a:pt x="4007" y="0"/>
                </a:lnTo>
                <a:lnTo>
                  <a:pt x="4007" y="1943"/>
                </a:lnTo>
                <a:lnTo>
                  <a:pt x="3562" y="1943"/>
                </a:lnTo>
                <a:lnTo>
                  <a:pt x="3117" y="1943"/>
                </a:lnTo>
                <a:lnTo>
                  <a:pt x="2672" y="1943"/>
                </a:lnTo>
                <a:lnTo>
                  <a:pt x="2226" y="1943"/>
                </a:lnTo>
                <a:lnTo>
                  <a:pt x="1781" y="1943"/>
                </a:lnTo>
                <a:lnTo>
                  <a:pt x="1336" y="1943"/>
                </a:lnTo>
                <a:lnTo>
                  <a:pt x="891" y="1943"/>
                </a:lnTo>
                <a:lnTo>
                  <a:pt x="446" y="1943"/>
                </a:lnTo>
                <a:lnTo>
                  <a:pt x="0" y="1943"/>
                </a:lnTo>
                <a:close/>
              </a:path>
            </a:pathLst>
          </a:cu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897" name="Freeform 9">
            <a:extLst>
              <a:ext uri="{FF2B5EF4-FFF2-40B4-BE49-F238E27FC236}">
                <a16:creationId xmlns:a16="http://schemas.microsoft.com/office/drawing/2014/main" id="{68F6A217-9784-4533-A784-829DC883A7AD}"/>
              </a:ext>
            </a:extLst>
          </p:cNvPr>
          <p:cNvSpPr>
            <a:spLocks/>
          </p:cNvSpPr>
          <p:nvPr/>
        </p:nvSpPr>
        <p:spPr bwMode="auto">
          <a:xfrm>
            <a:off x="1909763" y="2474913"/>
            <a:ext cx="6361112" cy="3084512"/>
          </a:xfrm>
          <a:custGeom>
            <a:avLst/>
            <a:gdLst>
              <a:gd name="T0" fmla="*/ 0 w 4007"/>
              <a:gd name="T1" fmla="*/ 1943 h 1943"/>
              <a:gd name="T2" fmla="*/ 0 w 4007"/>
              <a:gd name="T3" fmla="*/ 1356 h 1943"/>
              <a:gd name="T4" fmla="*/ 446 w 4007"/>
              <a:gd name="T5" fmla="*/ 1128 h 1943"/>
              <a:gd name="T6" fmla="*/ 891 w 4007"/>
              <a:gd name="T7" fmla="*/ 1088 h 1943"/>
              <a:gd name="T8" fmla="*/ 1336 w 4007"/>
              <a:gd name="T9" fmla="*/ 932 h 1943"/>
              <a:gd name="T10" fmla="*/ 1781 w 4007"/>
              <a:gd name="T11" fmla="*/ 749 h 1943"/>
              <a:gd name="T12" fmla="*/ 2226 w 4007"/>
              <a:gd name="T13" fmla="*/ 632 h 1943"/>
              <a:gd name="T14" fmla="*/ 2672 w 4007"/>
              <a:gd name="T15" fmla="*/ 300 h 1943"/>
              <a:gd name="T16" fmla="*/ 3117 w 4007"/>
              <a:gd name="T17" fmla="*/ 254 h 1943"/>
              <a:gd name="T18" fmla="*/ 3562 w 4007"/>
              <a:gd name="T19" fmla="*/ 117 h 1943"/>
              <a:gd name="T20" fmla="*/ 4007 w 4007"/>
              <a:gd name="T21" fmla="*/ 0 h 1943"/>
              <a:gd name="T22" fmla="*/ 4007 w 4007"/>
              <a:gd name="T23" fmla="*/ 1943 h 1943"/>
              <a:gd name="T24" fmla="*/ 3562 w 4007"/>
              <a:gd name="T25" fmla="*/ 1943 h 1943"/>
              <a:gd name="T26" fmla="*/ 3117 w 4007"/>
              <a:gd name="T27" fmla="*/ 1943 h 1943"/>
              <a:gd name="T28" fmla="*/ 2672 w 4007"/>
              <a:gd name="T29" fmla="*/ 1943 h 1943"/>
              <a:gd name="T30" fmla="*/ 2226 w 4007"/>
              <a:gd name="T31" fmla="*/ 1943 h 1943"/>
              <a:gd name="T32" fmla="*/ 1781 w 4007"/>
              <a:gd name="T33" fmla="*/ 1943 h 1943"/>
              <a:gd name="T34" fmla="*/ 1336 w 4007"/>
              <a:gd name="T35" fmla="*/ 1943 h 1943"/>
              <a:gd name="T36" fmla="*/ 891 w 4007"/>
              <a:gd name="T37" fmla="*/ 1943 h 1943"/>
              <a:gd name="T38" fmla="*/ 446 w 4007"/>
              <a:gd name="T39" fmla="*/ 1943 h 1943"/>
              <a:gd name="T40" fmla="*/ 0 w 4007"/>
              <a:gd name="T41" fmla="*/ 1943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7" h="1943">
                <a:moveTo>
                  <a:pt x="0" y="1943"/>
                </a:moveTo>
                <a:lnTo>
                  <a:pt x="0" y="1356"/>
                </a:lnTo>
                <a:lnTo>
                  <a:pt x="446" y="1128"/>
                </a:lnTo>
                <a:lnTo>
                  <a:pt x="891" y="1088"/>
                </a:lnTo>
                <a:lnTo>
                  <a:pt x="1336" y="932"/>
                </a:lnTo>
                <a:lnTo>
                  <a:pt x="1781" y="749"/>
                </a:lnTo>
                <a:lnTo>
                  <a:pt x="2226" y="632"/>
                </a:lnTo>
                <a:lnTo>
                  <a:pt x="2672" y="300"/>
                </a:lnTo>
                <a:lnTo>
                  <a:pt x="3117" y="254"/>
                </a:lnTo>
                <a:lnTo>
                  <a:pt x="3562" y="117"/>
                </a:lnTo>
                <a:lnTo>
                  <a:pt x="4007" y="0"/>
                </a:lnTo>
                <a:lnTo>
                  <a:pt x="4007" y="1943"/>
                </a:lnTo>
                <a:lnTo>
                  <a:pt x="3562" y="1943"/>
                </a:lnTo>
                <a:lnTo>
                  <a:pt x="3117" y="1943"/>
                </a:lnTo>
                <a:lnTo>
                  <a:pt x="2672" y="1943"/>
                </a:lnTo>
                <a:lnTo>
                  <a:pt x="2226" y="1943"/>
                </a:lnTo>
                <a:lnTo>
                  <a:pt x="1781" y="1943"/>
                </a:lnTo>
                <a:lnTo>
                  <a:pt x="1336" y="1943"/>
                </a:lnTo>
                <a:lnTo>
                  <a:pt x="891" y="1943"/>
                </a:lnTo>
                <a:lnTo>
                  <a:pt x="446" y="1943"/>
                </a:lnTo>
                <a:lnTo>
                  <a:pt x="0" y="1943"/>
                </a:lnTo>
              </a:path>
            </a:pathLst>
          </a:custGeom>
          <a:noFill/>
          <a:ln w="12700">
            <a:solidFill>
              <a:srgbClr val="40458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898" name="Freeform 10">
            <a:extLst>
              <a:ext uri="{FF2B5EF4-FFF2-40B4-BE49-F238E27FC236}">
                <a16:creationId xmlns:a16="http://schemas.microsoft.com/office/drawing/2014/main" id="{D1296710-AE53-445C-9AF6-595810D5BE34}"/>
              </a:ext>
            </a:extLst>
          </p:cNvPr>
          <p:cNvSpPr>
            <a:spLocks/>
          </p:cNvSpPr>
          <p:nvPr/>
        </p:nvSpPr>
        <p:spPr bwMode="auto">
          <a:xfrm>
            <a:off x="1909763" y="3354388"/>
            <a:ext cx="6361112" cy="2205037"/>
          </a:xfrm>
          <a:custGeom>
            <a:avLst/>
            <a:gdLst>
              <a:gd name="T0" fmla="*/ 0 w 4007"/>
              <a:gd name="T1" fmla="*/ 1389 h 1389"/>
              <a:gd name="T2" fmla="*/ 0 w 4007"/>
              <a:gd name="T3" fmla="*/ 1121 h 1389"/>
              <a:gd name="T4" fmla="*/ 446 w 4007"/>
              <a:gd name="T5" fmla="*/ 873 h 1389"/>
              <a:gd name="T6" fmla="*/ 891 w 4007"/>
              <a:gd name="T7" fmla="*/ 750 h 1389"/>
              <a:gd name="T8" fmla="*/ 1336 w 4007"/>
              <a:gd name="T9" fmla="*/ 691 h 1389"/>
              <a:gd name="T10" fmla="*/ 1781 w 4007"/>
              <a:gd name="T11" fmla="*/ 515 h 1389"/>
              <a:gd name="T12" fmla="*/ 2226 w 4007"/>
              <a:gd name="T13" fmla="*/ 404 h 1389"/>
              <a:gd name="T14" fmla="*/ 2672 w 4007"/>
              <a:gd name="T15" fmla="*/ 352 h 1389"/>
              <a:gd name="T16" fmla="*/ 3117 w 4007"/>
              <a:gd name="T17" fmla="*/ 215 h 1389"/>
              <a:gd name="T18" fmla="*/ 3562 w 4007"/>
              <a:gd name="T19" fmla="*/ 45 h 1389"/>
              <a:gd name="T20" fmla="*/ 4007 w 4007"/>
              <a:gd name="T21" fmla="*/ 0 h 1389"/>
              <a:gd name="T22" fmla="*/ 4007 w 4007"/>
              <a:gd name="T23" fmla="*/ 1389 h 1389"/>
              <a:gd name="T24" fmla="*/ 3562 w 4007"/>
              <a:gd name="T25" fmla="*/ 1389 h 1389"/>
              <a:gd name="T26" fmla="*/ 3117 w 4007"/>
              <a:gd name="T27" fmla="*/ 1389 h 1389"/>
              <a:gd name="T28" fmla="*/ 2672 w 4007"/>
              <a:gd name="T29" fmla="*/ 1389 h 1389"/>
              <a:gd name="T30" fmla="*/ 2226 w 4007"/>
              <a:gd name="T31" fmla="*/ 1389 h 1389"/>
              <a:gd name="T32" fmla="*/ 1781 w 4007"/>
              <a:gd name="T33" fmla="*/ 1389 h 1389"/>
              <a:gd name="T34" fmla="*/ 1336 w 4007"/>
              <a:gd name="T35" fmla="*/ 1389 h 1389"/>
              <a:gd name="T36" fmla="*/ 891 w 4007"/>
              <a:gd name="T37" fmla="*/ 1389 h 1389"/>
              <a:gd name="T38" fmla="*/ 446 w 4007"/>
              <a:gd name="T39" fmla="*/ 1389 h 1389"/>
              <a:gd name="T40" fmla="*/ 0 w 4007"/>
              <a:gd name="T41"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7" h="1389">
                <a:moveTo>
                  <a:pt x="0" y="1389"/>
                </a:moveTo>
                <a:lnTo>
                  <a:pt x="0" y="1121"/>
                </a:lnTo>
                <a:lnTo>
                  <a:pt x="446" y="873"/>
                </a:lnTo>
                <a:lnTo>
                  <a:pt x="891" y="750"/>
                </a:lnTo>
                <a:lnTo>
                  <a:pt x="1336" y="691"/>
                </a:lnTo>
                <a:lnTo>
                  <a:pt x="1781" y="515"/>
                </a:lnTo>
                <a:lnTo>
                  <a:pt x="2226" y="404"/>
                </a:lnTo>
                <a:lnTo>
                  <a:pt x="2672" y="352"/>
                </a:lnTo>
                <a:lnTo>
                  <a:pt x="3117" y="215"/>
                </a:lnTo>
                <a:lnTo>
                  <a:pt x="3562" y="45"/>
                </a:lnTo>
                <a:lnTo>
                  <a:pt x="4007" y="0"/>
                </a:lnTo>
                <a:lnTo>
                  <a:pt x="4007" y="1389"/>
                </a:lnTo>
                <a:lnTo>
                  <a:pt x="3562" y="1389"/>
                </a:lnTo>
                <a:lnTo>
                  <a:pt x="3117" y="1389"/>
                </a:lnTo>
                <a:lnTo>
                  <a:pt x="2672" y="1389"/>
                </a:lnTo>
                <a:lnTo>
                  <a:pt x="2226" y="1389"/>
                </a:lnTo>
                <a:lnTo>
                  <a:pt x="1781" y="1389"/>
                </a:lnTo>
                <a:lnTo>
                  <a:pt x="1336" y="1389"/>
                </a:lnTo>
                <a:lnTo>
                  <a:pt x="891" y="1389"/>
                </a:lnTo>
                <a:lnTo>
                  <a:pt x="446" y="1389"/>
                </a:lnTo>
                <a:lnTo>
                  <a:pt x="0" y="13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899" name="Freeform 11">
            <a:extLst>
              <a:ext uri="{FF2B5EF4-FFF2-40B4-BE49-F238E27FC236}">
                <a16:creationId xmlns:a16="http://schemas.microsoft.com/office/drawing/2014/main" id="{BCF17CD7-AE2B-409C-87BD-F727C94BB179}"/>
              </a:ext>
            </a:extLst>
          </p:cNvPr>
          <p:cNvSpPr>
            <a:spLocks/>
          </p:cNvSpPr>
          <p:nvPr/>
        </p:nvSpPr>
        <p:spPr bwMode="auto">
          <a:xfrm>
            <a:off x="1909763" y="3354388"/>
            <a:ext cx="6361112" cy="2205037"/>
          </a:xfrm>
          <a:custGeom>
            <a:avLst/>
            <a:gdLst>
              <a:gd name="T0" fmla="*/ 0 w 4007"/>
              <a:gd name="T1" fmla="*/ 1389 h 1389"/>
              <a:gd name="T2" fmla="*/ 0 w 4007"/>
              <a:gd name="T3" fmla="*/ 1121 h 1389"/>
              <a:gd name="T4" fmla="*/ 446 w 4007"/>
              <a:gd name="T5" fmla="*/ 873 h 1389"/>
              <a:gd name="T6" fmla="*/ 891 w 4007"/>
              <a:gd name="T7" fmla="*/ 750 h 1389"/>
              <a:gd name="T8" fmla="*/ 1336 w 4007"/>
              <a:gd name="T9" fmla="*/ 691 h 1389"/>
              <a:gd name="T10" fmla="*/ 1781 w 4007"/>
              <a:gd name="T11" fmla="*/ 515 h 1389"/>
              <a:gd name="T12" fmla="*/ 2226 w 4007"/>
              <a:gd name="T13" fmla="*/ 404 h 1389"/>
              <a:gd name="T14" fmla="*/ 2672 w 4007"/>
              <a:gd name="T15" fmla="*/ 352 h 1389"/>
              <a:gd name="T16" fmla="*/ 3117 w 4007"/>
              <a:gd name="T17" fmla="*/ 215 h 1389"/>
              <a:gd name="T18" fmla="*/ 3562 w 4007"/>
              <a:gd name="T19" fmla="*/ 45 h 1389"/>
              <a:gd name="T20" fmla="*/ 4007 w 4007"/>
              <a:gd name="T21" fmla="*/ 0 h 1389"/>
              <a:gd name="T22" fmla="*/ 4007 w 4007"/>
              <a:gd name="T23" fmla="*/ 1389 h 1389"/>
              <a:gd name="T24" fmla="*/ 3562 w 4007"/>
              <a:gd name="T25" fmla="*/ 1389 h 1389"/>
              <a:gd name="T26" fmla="*/ 3117 w 4007"/>
              <a:gd name="T27" fmla="*/ 1389 h 1389"/>
              <a:gd name="T28" fmla="*/ 2672 w 4007"/>
              <a:gd name="T29" fmla="*/ 1389 h 1389"/>
              <a:gd name="T30" fmla="*/ 2226 w 4007"/>
              <a:gd name="T31" fmla="*/ 1389 h 1389"/>
              <a:gd name="T32" fmla="*/ 1781 w 4007"/>
              <a:gd name="T33" fmla="*/ 1389 h 1389"/>
              <a:gd name="T34" fmla="*/ 1336 w 4007"/>
              <a:gd name="T35" fmla="*/ 1389 h 1389"/>
              <a:gd name="T36" fmla="*/ 891 w 4007"/>
              <a:gd name="T37" fmla="*/ 1389 h 1389"/>
              <a:gd name="T38" fmla="*/ 446 w 4007"/>
              <a:gd name="T39" fmla="*/ 1389 h 1389"/>
              <a:gd name="T40" fmla="*/ 0 w 4007"/>
              <a:gd name="T41"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7" h="1389">
                <a:moveTo>
                  <a:pt x="0" y="1389"/>
                </a:moveTo>
                <a:lnTo>
                  <a:pt x="0" y="1121"/>
                </a:lnTo>
                <a:lnTo>
                  <a:pt x="446" y="873"/>
                </a:lnTo>
                <a:lnTo>
                  <a:pt x="891" y="750"/>
                </a:lnTo>
                <a:lnTo>
                  <a:pt x="1336" y="691"/>
                </a:lnTo>
                <a:lnTo>
                  <a:pt x="1781" y="515"/>
                </a:lnTo>
                <a:lnTo>
                  <a:pt x="2226" y="404"/>
                </a:lnTo>
                <a:lnTo>
                  <a:pt x="2672" y="352"/>
                </a:lnTo>
                <a:lnTo>
                  <a:pt x="3117" y="215"/>
                </a:lnTo>
                <a:lnTo>
                  <a:pt x="3562" y="45"/>
                </a:lnTo>
                <a:lnTo>
                  <a:pt x="4007" y="0"/>
                </a:lnTo>
                <a:lnTo>
                  <a:pt x="4007" y="1389"/>
                </a:lnTo>
                <a:lnTo>
                  <a:pt x="3562" y="1389"/>
                </a:lnTo>
                <a:lnTo>
                  <a:pt x="3117" y="1389"/>
                </a:lnTo>
                <a:lnTo>
                  <a:pt x="2672" y="1389"/>
                </a:lnTo>
                <a:lnTo>
                  <a:pt x="2226" y="1389"/>
                </a:lnTo>
                <a:lnTo>
                  <a:pt x="1781" y="1389"/>
                </a:lnTo>
                <a:lnTo>
                  <a:pt x="1336" y="1389"/>
                </a:lnTo>
                <a:lnTo>
                  <a:pt x="891" y="1389"/>
                </a:lnTo>
                <a:lnTo>
                  <a:pt x="446" y="1389"/>
                </a:lnTo>
                <a:lnTo>
                  <a:pt x="0" y="1389"/>
                </a:lnTo>
              </a:path>
            </a:pathLst>
          </a:custGeom>
          <a:noFill/>
          <a:ln w="12700">
            <a:solidFill>
              <a:srgbClr val="40458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0" name="Line 12">
            <a:extLst>
              <a:ext uri="{FF2B5EF4-FFF2-40B4-BE49-F238E27FC236}">
                <a16:creationId xmlns:a16="http://schemas.microsoft.com/office/drawing/2014/main" id="{B7368775-BBD4-4484-B387-BEBC4335979D}"/>
              </a:ext>
            </a:extLst>
          </p:cNvPr>
          <p:cNvSpPr>
            <a:spLocks noChangeShapeType="1"/>
          </p:cNvSpPr>
          <p:nvPr/>
        </p:nvSpPr>
        <p:spPr bwMode="auto">
          <a:xfrm>
            <a:off x="1909763" y="2278063"/>
            <a:ext cx="1587" cy="3281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1" name="Line 13">
            <a:extLst>
              <a:ext uri="{FF2B5EF4-FFF2-40B4-BE49-F238E27FC236}">
                <a16:creationId xmlns:a16="http://schemas.microsoft.com/office/drawing/2014/main" id="{AD91E2A2-1081-45CE-814B-782BDA19F9E8}"/>
              </a:ext>
            </a:extLst>
          </p:cNvPr>
          <p:cNvSpPr>
            <a:spLocks noChangeShapeType="1"/>
          </p:cNvSpPr>
          <p:nvPr/>
        </p:nvSpPr>
        <p:spPr bwMode="auto">
          <a:xfrm>
            <a:off x="1809750" y="5559425"/>
            <a:ext cx="100013" cy="1588"/>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2" name="Line 14">
            <a:extLst>
              <a:ext uri="{FF2B5EF4-FFF2-40B4-BE49-F238E27FC236}">
                <a16:creationId xmlns:a16="http://schemas.microsoft.com/office/drawing/2014/main" id="{0EA479D8-8716-4791-B5E5-6AE3681F25AC}"/>
              </a:ext>
            </a:extLst>
          </p:cNvPr>
          <p:cNvSpPr>
            <a:spLocks noChangeShapeType="1"/>
          </p:cNvSpPr>
          <p:nvPr/>
        </p:nvSpPr>
        <p:spPr bwMode="auto">
          <a:xfrm>
            <a:off x="1809750" y="5092700"/>
            <a:ext cx="100013" cy="1588"/>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3" name="Line 15">
            <a:extLst>
              <a:ext uri="{FF2B5EF4-FFF2-40B4-BE49-F238E27FC236}">
                <a16:creationId xmlns:a16="http://schemas.microsoft.com/office/drawing/2014/main" id="{A7E8D997-7D7B-4C37-9A1E-907C1D94ABB6}"/>
              </a:ext>
            </a:extLst>
          </p:cNvPr>
          <p:cNvSpPr>
            <a:spLocks noChangeShapeType="1"/>
          </p:cNvSpPr>
          <p:nvPr/>
        </p:nvSpPr>
        <p:spPr bwMode="auto">
          <a:xfrm>
            <a:off x="1809750" y="4616450"/>
            <a:ext cx="100013" cy="1588"/>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4" name="Line 16">
            <a:extLst>
              <a:ext uri="{FF2B5EF4-FFF2-40B4-BE49-F238E27FC236}">
                <a16:creationId xmlns:a16="http://schemas.microsoft.com/office/drawing/2014/main" id="{72E4983D-2703-456F-9407-54292D30E765}"/>
              </a:ext>
            </a:extLst>
          </p:cNvPr>
          <p:cNvSpPr>
            <a:spLocks noChangeShapeType="1"/>
          </p:cNvSpPr>
          <p:nvPr/>
        </p:nvSpPr>
        <p:spPr bwMode="auto">
          <a:xfrm>
            <a:off x="1809750" y="4151313"/>
            <a:ext cx="100013" cy="1587"/>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5" name="Line 17">
            <a:extLst>
              <a:ext uri="{FF2B5EF4-FFF2-40B4-BE49-F238E27FC236}">
                <a16:creationId xmlns:a16="http://schemas.microsoft.com/office/drawing/2014/main" id="{B2301687-6156-4E8B-B2E3-2265A9D37662}"/>
              </a:ext>
            </a:extLst>
          </p:cNvPr>
          <p:cNvSpPr>
            <a:spLocks noChangeShapeType="1"/>
          </p:cNvSpPr>
          <p:nvPr/>
        </p:nvSpPr>
        <p:spPr bwMode="auto">
          <a:xfrm>
            <a:off x="1809750" y="3684588"/>
            <a:ext cx="100013" cy="1587"/>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6" name="Line 18">
            <a:extLst>
              <a:ext uri="{FF2B5EF4-FFF2-40B4-BE49-F238E27FC236}">
                <a16:creationId xmlns:a16="http://schemas.microsoft.com/office/drawing/2014/main" id="{4201AD79-799D-4787-ACE1-3D214F4836FB}"/>
              </a:ext>
            </a:extLst>
          </p:cNvPr>
          <p:cNvSpPr>
            <a:spLocks noChangeShapeType="1"/>
          </p:cNvSpPr>
          <p:nvPr/>
        </p:nvSpPr>
        <p:spPr bwMode="auto">
          <a:xfrm>
            <a:off x="1809750" y="3219450"/>
            <a:ext cx="100013" cy="1588"/>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7" name="Line 19">
            <a:extLst>
              <a:ext uri="{FF2B5EF4-FFF2-40B4-BE49-F238E27FC236}">
                <a16:creationId xmlns:a16="http://schemas.microsoft.com/office/drawing/2014/main" id="{B2D3882B-413C-4E81-A3E5-A07E5FC0E123}"/>
              </a:ext>
            </a:extLst>
          </p:cNvPr>
          <p:cNvSpPr>
            <a:spLocks noChangeShapeType="1"/>
          </p:cNvSpPr>
          <p:nvPr/>
        </p:nvSpPr>
        <p:spPr bwMode="auto">
          <a:xfrm>
            <a:off x="1809750" y="2743200"/>
            <a:ext cx="100013" cy="1588"/>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8" name="Line 20">
            <a:extLst>
              <a:ext uri="{FF2B5EF4-FFF2-40B4-BE49-F238E27FC236}">
                <a16:creationId xmlns:a16="http://schemas.microsoft.com/office/drawing/2014/main" id="{75C0513C-3A11-42A3-A186-914094BD4EA3}"/>
              </a:ext>
            </a:extLst>
          </p:cNvPr>
          <p:cNvSpPr>
            <a:spLocks noChangeShapeType="1"/>
          </p:cNvSpPr>
          <p:nvPr/>
        </p:nvSpPr>
        <p:spPr bwMode="auto">
          <a:xfrm>
            <a:off x="1809750" y="2278063"/>
            <a:ext cx="100013" cy="1587"/>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09" name="Line 21">
            <a:extLst>
              <a:ext uri="{FF2B5EF4-FFF2-40B4-BE49-F238E27FC236}">
                <a16:creationId xmlns:a16="http://schemas.microsoft.com/office/drawing/2014/main" id="{281BACD5-C4BA-4402-90F7-32DC3E39FFF5}"/>
              </a:ext>
            </a:extLst>
          </p:cNvPr>
          <p:cNvSpPr>
            <a:spLocks noChangeShapeType="1"/>
          </p:cNvSpPr>
          <p:nvPr/>
        </p:nvSpPr>
        <p:spPr bwMode="auto">
          <a:xfrm>
            <a:off x="1909763" y="5559425"/>
            <a:ext cx="6361112"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0" name="Line 22">
            <a:extLst>
              <a:ext uri="{FF2B5EF4-FFF2-40B4-BE49-F238E27FC236}">
                <a16:creationId xmlns:a16="http://schemas.microsoft.com/office/drawing/2014/main" id="{E64C0033-B68C-435D-B7FD-FCD42470F0B0}"/>
              </a:ext>
            </a:extLst>
          </p:cNvPr>
          <p:cNvSpPr>
            <a:spLocks noChangeShapeType="1"/>
          </p:cNvSpPr>
          <p:nvPr/>
        </p:nvSpPr>
        <p:spPr bwMode="auto">
          <a:xfrm flipV="1">
            <a:off x="1909763" y="5559425"/>
            <a:ext cx="1587"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1" name="Line 23">
            <a:extLst>
              <a:ext uri="{FF2B5EF4-FFF2-40B4-BE49-F238E27FC236}">
                <a16:creationId xmlns:a16="http://schemas.microsoft.com/office/drawing/2014/main" id="{7AB070E3-AB9C-4FCE-A2BB-E6C9819E2511}"/>
              </a:ext>
            </a:extLst>
          </p:cNvPr>
          <p:cNvSpPr>
            <a:spLocks noChangeShapeType="1"/>
          </p:cNvSpPr>
          <p:nvPr/>
        </p:nvSpPr>
        <p:spPr bwMode="auto">
          <a:xfrm flipV="1">
            <a:off x="2617788" y="5559425"/>
            <a:ext cx="1587"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2" name="Line 24">
            <a:extLst>
              <a:ext uri="{FF2B5EF4-FFF2-40B4-BE49-F238E27FC236}">
                <a16:creationId xmlns:a16="http://schemas.microsoft.com/office/drawing/2014/main" id="{1E06AD7F-D7CA-4BAD-8F51-8F64A25EC83D}"/>
              </a:ext>
            </a:extLst>
          </p:cNvPr>
          <p:cNvSpPr>
            <a:spLocks noChangeShapeType="1"/>
          </p:cNvSpPr>
          <p:nvPr/>
        </p:nvSpPr>
        <p:spPr bwMode="auto">
          <a:xfrm flipV="1">
            <a:off x="3324225" y="5559425"/>
            <a:ext cx="1588"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3" name="Line 25">
            <a:extLst>
              <a:ext uri="{FF2B5EF4-FFF2-40B4-BE49-F238E27FC236}">
                <a16:creationId xmlns:a16="http://schemas.microsoft.com/office/drawing/2014/main" id="{2774DA38-B5D1-4325-A008-619D8AE3D60D}"/>
              </a:ext>
            </a:extLst>
          </p:cNvPr>
          <p:cNvSpPr>
            <a:spLocks noChangeShapeType="1"/>
          </p:cNvSpPr>
          <p:nvPr/>
        </p:nvSpPr>
        <p:spPr bwMode="auto">
          <a:xfrm flipV="1">
            <a:off x="4030663" y="5559425"/>
            <a:ext cx="1587"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4" name="Line 26">
            <a:extLst>
              <a:ext uri="{FF2B5EF4-FFF2-40B4-BE49-F238E27FC236}">
                <a16:creationId xmlns:a16="http://schemas.microsoft.com/office/drawing/2014/main" id="{39FD81FB-A6D7-4241-AD43-407796FA5A3B}"/>
              </a:ext>
            </a:extLst>
          </p:cNvPr>
          <p:cNvSpPr>
            <a:spLocks noChangeShapeType="1"/>
          </p:cNvSpPr>
          <p:nvPr/>
        </p:nvSpPr>
        <p:spPr bwMode="auto">
          <a:xfrm flipV="1">
            <a:off x="4737100" y="5559425"/>
            <a:ext cx="1588"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5" name="Line 27">
            <a:extLst>
              <a:ext uri="{FF2B5EF4-FFF2-40B4-BE49-F238E27FC236}">
                <a16:creationId xmlns:a16="http://schemas.microsoft.com/office/drawing/2014/main" id="{7C3C71EF-6146-4F1A-A2F0-DA904ACDE3B8}"/>
              </a:ext>
            </a:extLst>
          </p:cNvPr>
          <p:cNvSpPr>
            <a:spLocks noChangeShapeType="1"/>
          </p:cNvSpPr>
          <p:nvPr/>
        </p:nvSpPr>
        <p:spPr bwMode="auto">
          <a:xfrm flipV="1">
            <a:off x="5443538" y="5559425"/>
            <a:ext cx="1587"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6" name="Line 28">
            <a:extLst>
              <a:ext uri="{FF2B5EF4-FFF2-40B4-BE49-F238E27FC236}">
                <a16:creationId xmlns:a16="http://schemas.microsoft.com/office/drawing/2014/main" id="{1470390D-69C1-4ECB-81B1-952A150E4A84}"/>
              </a:ext>
            </a:extLst>
          </p:cNvPr>
          <p:cNvSpPr>
            <a:spLocks noChangeShapeType="1"/>
          </p:cNvSpPr>
          <p:nvPr/>
        </p:nvSpPr>
        <p:spPr bwMode="auto">
          <a:xfrm flipV="1">
            <a:off x="6151563" y="5559425"/>
            <a:ext cx="1587"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7" name="Line 29">
            <a:extLst>
              <a:ext uri="{FF2B5EF4-FFF2-40B4-BE49-F238E27FC236}">
                <a16:creationId xmlns:a16="http://schemas.microsoft.com/office/drawing/2014/main" id="{6A643B82-B7FD-44E7-B8BA-AE5A3D1FE205}"/>
              </a:ext>
            </a:extLst>
          </p:cNvPr>
          <p:cNvSpPr>
            <a:spLocks noChangeShapeType="1"/>
          </p:cNvSpPr>
          <p:nvPr/>
        </p:nvSpPr>
        <p:spPr bwMode="auto">
          <a:xfrm flipV="1">
            <a:off x="6858000" y="5559425"/>
            <a:ext cx="1588"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8" name="Line 30">
            <a:extLst>
              <a:ext uri="{FF2B5EF4-FFF2-40B4-BE49-F238E27FC236}">
                <a16:creationId xmlns:a16="http://schemas.microsoft.com/office/drawing/2014/main" id="{006B0576-E104-4FC2-9C4C-EB675D56CA84}"/>
              </a:ext>
            </a:extLst>
          </p:cNvPr>
          <p:cNvSpPr>
            <a:spLocks noChangeShapeType="1"/>
          </p:cNvSpPr>
          <p:nvPr/>
        </p:nvSpPr>
        <p:spPr bwMode="auto">
          <a:xfrm flipV="1">
            <a:off x="7564438" y="5559425"/>
            <a:ext cx="1587"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9" name="Line 31">
            <a:extLst>
              <a:ext uri="{FF2B5EF4-FFF2-40B4-BE49-F238E27FC236}">
                <a16:creationId xmlns:a16="http://schemas.microsoft.com/office/drawing/2014/main" id="{54547A38-BE2E-4B68-AF98-16B4B0E21152}"/>
              </a:ext>
            </a:extLst>
          </p:cNvPr>
          <p:cNvSpPr>
            <a:spLocks noChangeShapeType="1"/>
          </p:cNvSpPr>
          <p:nvPr/>
        </p:nvSpPr>
        <p:spPr bwMode="auto">
          <a:xfrm flipV="1">
            <a:off x="8270875" y="5559425"/>
            <a:ext cx="1588" cy="825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20" name="Rectangle 32">
            <a:extLst>
              <a:ext uri="{FF2B5EF4-FFF2-40B4-BE49-F238E27FC236}">
                <a16:creationId xmlns:a16="http://schemas.microsoft.com/office/drawing/2014/main" id="{39773C55-E642-4B22-9CDF-C1232156B50A}"/>
              </a:ext>
            </a:extLst>
          </p:cNvPr>
          <p:cNvSpPr>
            <a:spLocks noChangeArrowheads="1"/>
          </p:cNvSpPr>
          <p:nvPr/>
        </p:nvSpPr>
        <p:spPr bwMode="auto">
          <a:xfrm>
            <a:off x="3260725" y="3292475"/>
            <a:ext cx="1057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700" b="1">
                <a:latin typeface="Arial" panose="020B0604020202020204" pitchFamily="34" charset="0"/>
              </a:rPr>
              <a:t>Costs per </a:t>
            </a:r>
            <a:endParaRPr lang="en-GB" altLang="en-US"/>
          </a:p>
        </p:txBody>
      </p:sp>
      <p:sp>
        <p:nvSpPr>
          <p:cNvPr id="165921" name="Rectangle 33">
            <a:extLst>
              <a:ext uri="{FF2B5EF4-FFF2-40B4-BE49-F238E27FC236}">
                <a16:creationId xmlns:a16="http://schemas.microsoft.com/office/drawing/2014/main" id="{CBB98452-8CB1-44BC-8B81-06F149164DDA}"/>
              </a:ext>
            </a:extLst>
          </p:cNvPr>
          <p:cNvSpPr>
            <a:spLocks noChangeArrowheads="1"/>
          </p:cNvSpPr>
          <p:nvPr/>
        </p:nvSpPr>
        <p:spPr bwMode="auto">
          <a:xfrm>
            <a:off x="3689350" y="3571875"/>
            <a:ext cx="3127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700" b="1">
                <a:latin typeface="Arial" panose="020B0604020202020204" pitchFamily="34" charset="0"/>
              </a:rPr>
              <a:t>km</a:t>
            </a:r>
            <a:endParaRPr lang="en-GB" altLang="en-US"/>
          </a:p>
        </p:txBody>
      </p:sp>
      <p:sp>
        <p:nvSpPr>
          <p:cNvPr id="165922" name="Rectangle 34">
            <a:extLst>
              <a:ext uri="{FF2B5EF4-FFF2-40B4-BE49-F238E27FC236}">
                <a16:creationId xmlns:a16="http://schemas.microsoft.com/office/drawing/2014/main" id="{D9E1E273-084D-4F23-9457-7A7856ACA60E}"/>
              </a:ext>
            </a:extLst>
          </p:cNvPr>
          <p:cNvSpPr>
            <a:spLocks noChangeArrowheads="1"/>
          </p:cNvSpPr>
          <p:nvPr/>
        </p:nvSpPr>
        <p:spPr bwMode="auto">
          <a:xfrm>
            <a:off x="4471988" y="4513263"/>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Revenue </a:t>
            </a:r>
            <a:endParaRPr lang="en-GB" altLang="en-US"/>
          </a:p>
        </p:txBody>
      </p:sp>
      <p:sp>
        <p:nvSpPr>
          <p:cNvPr id="165923" name="Rectangle 35">
            <a:extLst>
              <a:ext uri="{FF2B5EF4-FFF2-40B4-BE49-F238E27FC236}">
                <a16:creationId xmlns:a16="http://schemas.microsoft.com/office/drawing/2014/main" id="{A31C6184-9384-4EA5-A206-37D5A3906B24}"/>
              </a:ext>
            </a:extLst>
          </p:cNvPr>
          <p:cNvSpPr>
            <a:spLocks noChangeArrowheads="1"/>
          </p:cNvSpPr>
          <p:nvPr/>
        </p:nvSpPr>
        <p:spPr bwMode="auto">
          <a:xfrm>
            <a:off x="4611688" y="4833938"/>
            <a:ext cx="83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per km</a:t>
            </a:r>
            <a:endParaRPr lang="en-GB" altLang="en-US"/>
          </a:p>
        </p:txBody>
      </p:sp>
      <p:sp>
        <p:nvSpPr>
          <p:cNvPr id="165924" name="Rectangle 36">
            <a:extLst>
              <a:ext uri="{FF2B5EF4-FFF2-40B4-BE49-F238E27FC236}">
                <a16:creationId xmlns:a16="http://schemas.microsoft.com/office/drawing/2014/main" id="{6666579B-B10D-4455-8915-9712DE24E756}"/>
              </a:ext>
            </a:extLst>
          </p:cNvPr>
          <p:cNvSpPr>
            <a:spLocks noChangeArrowheads="1"/>
          </p:cNvSpPr>
          <p:nvPr/>
        </p:nvSpPr>
        <p:spPr bwMode="auto">
          <a:xfrm>
            <a:off x="1165225" y="5413375"/>
            <a:ext cx="423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400</a:t>
            </a:r>
            <a:endParaRPr lang="en-GB" altLang="en-US"/>
          </a:p>
        </p:txBody>
      </p:sp>
      <p:sp>
        <p:nvSpPr>
          <p:cNvPr id="165925" name="Rectangle 37">
            <a:extLst>
              <a:ext uri="{FF2B5EF4-FFF2-40B4-BE49-F238E27FC236}">
                <a16:creationId xmlns:a16="http://schemas.microsoft.com/office/drawing/2014/main" id="{66DC0C57-51F9-450F-9821-9ED85D7C438B}"/>
              </a:ext>
            </a:extLst>
          </p:cNvPr>
          <p:cNvSpPr>
            <a:spLocks noChangeArrowheads="1"/>
          </p:cNvSpPr>
          <p:nvPr/>
        </p:nvSpPr>
        <p:spPr bwMode="auto">
          <a:xfrm>
            <a:off x="1165225" y="4948238"/>
            <a:ext cx="423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600</a:t>
            </a:r>
            <a:endParaRPr lang="en-GB" altLang="en-US"/>
          </a:p>
        </p:txBody>
      </p:sp>
      <p:sp>
        <p:nvSpPr>
          <p:cNvPr id="165926" name="Rectangle 38">
            <a:extLst>
              <a:ext uri="{FF2B5EF4-FFF2-40B4-BE49-F238E27FC236}">
                <a16:creationId xmlns:a16="http://schemas.microsoft.com/office/drawing/2014/main" id="{7F9D343A-D7BC-4AC0-AAA1-17EDBCE9E6E8}"/>
              </a:ext>
            </a:extLst>
          </p:cNvPr>
          <p:cNvSpPr>
            <a:spLocks noChangeArrowheads="1"/>
          </p:cNvSpPr>
          <p:nvPr/>
        </p:nvSpPr>
        <p:spPr bwMode="auto">
          <a:xfrm>
            <a:off x="1165225" y="4471988"/>
            <a:ext cx="423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800</a:t>
            </a:r>
            <a:endParaRPr lang="en-GB" altLang="en-US"/>
          </a:p>
        </p:txBody>
      </p:sp>
      <p:sp>
        <p:nvSpPr>
          <p:cNvPr id="165927" name="Rectangle 39">
            <a:extLst>
              <a:ext uri="{FF2B5EF4-FFF2-40B4-BE49-F238E27FC236}">
                <a16:creationId xmlns:a16="http://schemas.microsoft.com/office/drawing/2014/main" id="{A4BEC929-9078-436A-85F5-409584B6B150}"/>
              </a:ext>
            </a:extLst>
          </p:cNvPr>
          <p:cNvSpPr>
            <a:spLocks noChangeArrowheads="1"/>
          </p:cNvSpPr>
          <p:nvPr/>
        </p:nvSpPr>
        <p:spPr bwMode="auto">
          <a:xfrm>
            <a:off x="1001713" y="4006850"/>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1000</a:t>
            </a:r>
            <a:endParaRPr lang="en-GB" altLang="en-US"/>
          </a:p>
        </p:txBody>
      </p:sp>
      <p:sp>
        <p:nvSpPr>
          <p:cNvPr id="165928" name="Rectangle 40">
            <a:extLst>
              <a:ext uri="{FF2B5EF4-FFF2-40B4-BE49-F238E27FC236}">
                <a16:creationId xmlns:a16="http://schemas.microsoft.com/office/drawing/2014/main" id="{3190402F-2E07-428A-8EE4-91C2581C13F8}"/>
              </a:ext>
            </a:extLst>
          </p:cNvPr>
          <p:cNvSpPr>
            <a:spLocks noChangeArrowheads="1"/>
          </p:cNvSpPr>
          <p:nvPr/>
        </p:nvSpPr>
        <p:spPr bwMode="auto">
          <a:xfrm>
            <a:off x="1001713" y="3540125"/>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1200</a:t>
            </a:r>
            <a:endParaRPr lang="en-GB" altLang="en-US"/>
          </a:p>
        </p:txBody>
      </p:sp>
      <p:sp>
        <p:nvSpPr>
          <p:cNvPr id="165929" name="Rectangle 41">
            <a:extLst>
              <a:ext uri="{FF2B5EF4-FFF2-40B4-BE49-F238E27FC236}">
                <a16:creationId xmlns:a16="http://schemas.microsoft.com/office/drawing/2014/main" id="{177D3919-B316-4DB3-AEBD-05319B107BE5}"/>
              </a:ext>
            </a:extLst>
          </p:cNvPr>
          <p:cNvSpPr>
            <a:spLocks noChangeArrowheads="1"/>
          </p:cNvSpPr>
          <p:nvPr/>
        </p:nvSpPr>
        <p:spPr bwMode="auto">
          <a:xfrm>
            <a:off x="1001713" y="3074988"/>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1400</a:t>
            </a:r>
            <a:endParaRPr lang="en-GB" altLang="en-US"/>
          </a:p>
        </p:txBody>
      </p:sp>
      <p:sp>
        <p:nvSpPr>
          <p:cNvPr id="165930" name="Rectangle 42">
            <a:extLst>
              <a:ext uri="{FF2B5EF4-FFF2-40B4-BE49-F238E27FC236}">
                <a16:creationId xmlns:a16="http://schemas.microsoft.com/office/drawing/2014/main" id="{676F1048-BAF7-4A0C-8A50-4F516D5B8093}"/>
              </a:ext>
            </a:extLst>
          </p:cNvPr>
          <p:cNvSpPr>
            <a:spLocks noChangeArrowheads="1"/>
          </p:cNvSpPr>
          <p:nvPr/>
        </p:nvSpPr>
        <p:spPr bwMode="auto">
          <a:xfrm>
            <a:off x="1001713" y="2598738"/>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1600</a:t>
            </a:r>
            <a:endParaRPr lang="en-GB" altLang="en-US"/>
          </a:p>
        </p:txBody>
      </p:sp>
      <p:sp>
        <p:nvSpPr>
          <p:cNvPr id="165931" name="Rectangle 43">
            <a:extLst>
              <a:ext uri="{FF2B5EF4-FFF2-40B4-BE49-F238E27FC236}">
                <a16:creationId xmlns:a16="http://schemas.microsoft.com/office/drawing/2014/main" id="{7D983D9C-2A9C-4EEE-8FBC-9160F1918BB5}"/>
              </a:ext>
            </a:extLst>
          </p:cNvPr>
          <p:cNvSpPr>
            <a:spLocks noChangeArrowheads="1"/>
          </p:cNvSpPr>
          <p:nvPr/>
        </p:nvSpPr>
        <p:spPr bwMode="auto">
          <a:xfrm>
            <a:off x="1001713" y="21320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1800</a:t>
            </a:r>
            <a:endParaRPr lang="en-GB" altLang="en-US"/>
          </a:p>
        </p:txBody>
      </p:sp>
      <p:sp>
        <p:nvSpPr>
          <p:cNvPr id="165932" name="Rectangle 44">
            <a:extLst>
              <a:ext uri="{FF2B5EF4-FFF2-40B4-BE49-F238E27FC236}">
                <a16:creationId xmlns:a16="http://schemas.microsoft.com/office/drawing/2014/main" id="{3847D8EF-FC40-453F-A526-DA5215529E0C}"/>
              </a:ext>
            </a:extLst>
          </p:cNvPr>
          <p:cNvSpPr>
            <a:spLocks noChangeArrowheads="1"/>
          </p:cNvSpPr>
          <p:nvPr/>
        </p:nvSpPr>
        <p:spPr bwMode="auto">
          <a:xfrm>
            <a:off x="1582738" y="579596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1990</a:t>
            </a:r>
            <a:endParaRPr lang="en-GB" altLang="en-US"/>
          </a:p>
        </p:txBody>
      </p:sp>
      <p:sp>
        <p:nvSpPr>
          <p:cNvPr id="165933" name="Rectangle 45">
            <a:extLst>
              <a:ext uri="{FF2B5EF4-FFF2-40B4-BE49-F238E27FC236}">
                <a16:creationId xmlns:a16="http://schemas.microsoft.com/office/drawing/2014/main" id="{B65C6614-E10A-47AF-908E-5D88D1FF1358}"/>
              </a:ext>
            </a:extLst>
          </p:cNvPr>
          <p:cNvSpPr>
            <a:spLocks noChangeArrowheads="1"/>
          </p:cNvSpPr>
          <p:nvPr/>
        </p:nvSpPr>
        <p:spPr bwMode="auto">
          <a:xfrm>
            <a:off x="2995613" y="579596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1992</a:t>
            </a:r>
            <a:endParaRPr lang="en-GB" altLang="en-US"/>
          </a:p>
        </p:txBody>
      </p:sp>
      <p:sp>
        <p:nvSpPr>
          <p:cNvPr id="165934" name="Rectangle 46">
            <a:extLst>
              <a:ext uri="{FF2B5EF4-FFF2-40B4-BE49-F238E27FC236}">
                <a16:creationId xmlns:a16="http://schemas.microsoft.com/office/drawing/2014/main" id="{D22CDE54-1CB0-43F7-9D33-5C26D6395A7B}"/>
              </a:ext>
            </a:extLst>
          </p:cNvPr>
          <p:cNvSpPr>
            <a:spLocks noChangeArrowheads="1"/>
          </p:cNvSpPr>
          <p:nvPr/>
        </p:nvSpPr>
        <p:spPr bwMode="auto">
          <a:xfrm>
            <a:off x="4410075" y="579596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1994</a:t>
            </a:r>
            <a:endParaRPr lang="en-GB" altLang="en-US"/>
          </a:p>
        </p:txBody>
      </p:sp>
      <p:sp>
        <p:nvSpPr>
          <p:cNvPr id="165935" name="Rectangle 47">
            <a:extLst>
              <a:ext uri="{FF2B5EF4-FFF2-40B4-BE49-F238E27FC236}">
                <a16:creationId xmlns:a16="http://schemas.microsoft.com/office/drawing/2014/main" id="{1809EA0C-DDE1-4A41-A80C-FE2DBB052FA9}"/>
              </a:ext>
            </a:extLst>
          </p:cNvPr>
          <p:cNvSpPr>
            <a:spLocks noChangeArrowheads="1"/>
          </p:cNvSpPr>
          <p:nvPr/>
        </p:nvSpPr>
        <p:spPr bwMode="auto">
          <a:xfrm>
            <a:off x="5822950" y="579596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1996</a:t>
            </a:r>
            <a:endParaRPr lang="en-GB" altLang="en-US"/>
          </a:p>
        </p:txBody>
      </p:sp>
      <p:sp>
        <p:nvSpPr>
          <p:cNvPr id="165936" name="Rectangle 48">
            <a:extLst>
              <a:ext uri="{FF2B5EF4-FFF2-40B4-BE49-F238E27FC236}">
                <a16:creationId xmlns:a16="http://schemas.microsoft.com/office/drawing/2014/main" id="{B00F5EA9-6F9A-4E27-8B3A-8C80781A1FAF}"/>
              </a:ext>
            </a:extLst>
          </p:cNvPr>
          <p:cNvSpPr>
            <a:spLocks noChangeArrowheads="1"/>
          </p:cNvSpPr>
          <p:nvPr/>
        </p:nvSpPr>
        <p:spPr bwMode="auto">
          <a:xfrm>
            <a:off x="7235825" y="579596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000" b="1">
                <a:latin typeface="Arial" panose="020B0604020202020204" pitchFamily="34" charset="0"/>
              </a:rPr>
              <a:t>1998</a:t>
            </a:r>
            <a:endParaRPr lang="en-GB" altLang="en-US"/>
          </a:p>
        </p:txBody>
      </p:sp>
      <p:sp>
        <p:nvSpPr>
          <p:cNvPr id="165894" name="Text Box 6">
            <a:extLst>
              <a:ext uri="{FF2B5EF4-FFF2-40B4-BE49-F238E27FC236}">
                <a16:creationId xmlns:a16="http://schemas.microsoft.com/office/drawing/2014/main" id="{4548A688-3694-4318-AA16-9940A0D4DBAD}"/>
              </a:ext>
            </a:extLst>
          </p:cNvPr>
          <p:cNvSpPr txBox="1">
            <a:spLocks noChangeArrowheads="1"/>
          </p:cNvSpPr>
          <p:nvPr/>
        </p:nvSpPr>
        <p:spPr bwMode="auto">
          <a:xfrm>
            <a:off x="1295400" y="18288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sz="2000">
                <a:latin typeface="Syntax" pitchFamily="2" charset="0"/>
              </a:rPr>
              <a:t>Rupees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42423A9-687F-48AF-904C-AA7DD7213569}"/>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F042E0C1-D255-484C-80E1-6A1CD733CC52}"/>
              </a:ext>
            </a:extLst>
          </p:cNvPr>
          <p:cNvSpPr>
            <a:spLocks noGrp="1"/>
          </p:cNvSpPr>
          <p:nvPr>
            <p:ph type="ftr" sz="quarter" idx="11"/>
          </p:nvPr>
        </p:nvSpPr>
        <p:spPr/>
        <p:txBody>
          <a:bodyPr/>
          <a:lstStyle/>
          <a:p>
            <a:r>
              <a:rPr lang="en-GB" altLang="en-US"/>
              <a:t>Transport CDM Workshop</a:t>
            </a:r>
          </a:p>
        </p:txBody>
      </p:sp>
      <p:sp>
        <p:nvSpPr>
          <p:cNvPr id="130050" name="Rectangle 2">
            <a:extLst>
              <a:ext uri="{FF2B5EF4-FFF2-40B4-BE49-F238E27FC236}">
                <a16:creationId xmlns:a16="http://schemas.microsoft.com/office/drawing/2014/main" id="{E8B77C0A-ED4B-449F-9EFF-EBAFC39B1072}"/>
              </a:ext>
            </a:extLst>
          </p:cNvPr>
          <p:cNvSpPr>
            <a:spLocks noGrp="1" noChangeArrowheads="1"/>
          </p:cNvSpPr>
          <p:nvPr>
            <p:ph type="title"/>
          </p:nvPr>
        </p:nvSpPr>
        <p:spPr/>
        <p:txBody>
          <a:bodyPr/>
          <a:lstStyle/>
          <a:p>
            <a:r>
              <a:rPr lang="en-US" altLang="en-US"/>
              <a:t>Barriers</a:t>
            </a:r>
          </a:p>
        </p:txBody>
      </p:sp>
      <p:sp>
        <p:nvSpPr>
          <p:cNvPr id="130051" name="Rectangle 3" descr="Rectangle: Click to edit Master text styles&#10;Second level&#10;Third level&#10;Fourth level&#10;Fifth level">
            <a:extLst>
              <a:ext uri="{FF2B5EF4-FFF2-40B4-BE49-F238E27FC236}">
                <a16:creationId xmlns:a16="http://schemas.microsoft.com/office/drawing/2014/main" id="{4890E882-8B45-468C-87B1-1CC78CE11C26}"/>
              </a:ext>
            </a:extLst>
          </p:cNvPr>
          <p:cNvSpPr>
            <a:spLocks noGrp="1" noChangeArrowheads="1"/>
          </p:cNvSpPr>
          <p:nvPr>
            <p:ph type="body" idx="1"/>
          </p:nvPr>
        </p:nvSpPr>
        <p:spPr/>
        <p:txBody>
          <a:bodyPr/>
          <a:lstStyle/>
          <a:p>
            <a:pPr>
              <a:lnSpc>
                <a:spcPct val="90000"/>
              </a:lnSpc>
            </a:pPr>
            <a:r>
              <a:rPr lang="en-US" altLang="en-US"/>
              <a:t>Baselines</a:t>
            </a:r>
          </a:p>
          <a:p>
            <a:pPr lvl="1">
              <a:lnSpc>
                <a:spcPct val="90000"/>
              </a:lnSpc>
            </a:pPr>
            <a:r>
              <a:rPr lang="en-US" altLang="en-US"/>
              <a:t>data availability</a:t>
            </a:r>
          </a:p>
          <a:p>
            <a:pPr lvl="1">
              <a:lnSpc>
                <a:spcPct val="90000"/>
              </a:lnSpc>
            </a:pPr>
            <a:r>
              <a:rPr lang="en-US" altLang="en-US"/>
              <a:t>uncertain sectoral forecasts</a:t>
            </a:r>
          </a:p>
          <a:p>
            <a:pPr>
              <a:lnSpc>
                <a:spcPct val="90000"/>
              </a:lnSpc>
            </a:pPr>
            <a:r>
              <a:rPr lang="en-US" altLang="en-US"/>
              <a:t>Leakages</a:t>
            </a:r>
          </a:p>
          <a:p>
            <a:pPr lvl="1">
              <a:lnSpc>
                <a:spcPct val="90000"/>
              </a:lnSpc>
            </a:pPr>
            <a:r>
              <a:rPr lang="en-US" altLang="en-US"/>
              <a:t>Fuel efficiency Vs VOCs</a:t>
            </a:r>
          </a:p>
          <a:p>
            <a:pPr>
              <a:lnSpc>
                <a:spcPct val="90000"/>
              </a:lnSpc>
            </a:pPr>
            <a:r>
              <a:rPr lang="en-US" altLang="en-US"/>
              <a:t>Monitoring and verification costs </a:t>
            </a:r>
          </a:p>
          <a:p>
            <a:pPr lvl="1">
              <a:lnSpc>
                <a:spcPct val="90000"/>
              </a:lnSpc>
            </a:pPr>
            <a:r>
              <a:rPr lang="en-US" altLang="en-US"/>
              <a:t>dispersed and large number of mobile sources</a:t>
            </a:r>
          </a:p>
          <a:p>
            <a:pPr>
              <a:lnSpc>
                <a:spcPct val="90000"/>
              </a:lnSpc>
            </a:pPr>
            <a:r>
              <a:rPr lang="en-US" altLang="en-US"/>
              <a:t>Additionality</a:t>
            </a:r>
          </a:p>
          <a:p>
            <a:pPr lvl="1">
              <a:lnSpc>
                <a:spcPct val="90000"/>
              </a:lnSpc>
            </a:pPr>
            <a:r>
              <a:rPr lang="en-US" altLang="en-US"/>
              <a:t>Mandated use of alternative fuels</a:t>
            </a:r>
          </a:p>
          <a:p>
            <a:pPr lvl="1">
              <a:lnSpc>
                <a:spcPct val="90000"/>
              </a:lnSpc>
            </a:pPr>
            <a:r>
              <a:rPr lang="en-US" altLang="en-US"/>
              <a:t>Comprehensive I&amp;C regime proposed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9625A8-B49E-43F0-9CC9-2EC19BE41FF3}"/>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3FD3D2F0-37CC-48C3-A687-B2BD5E81BB75}"/>
              </a:ext>
            </a:extLst>
          </p:cNvPr>
          <p:cNvSpPr>
            <a:spLocks noGrp="1"/>
          </p:cNvSpPr>
          <p:nvPr>
            <p:ph type="ftr" sz="quarter" idx="11"/>
          </p:nvPr>
        </p:nvSpPr>
        <p:spPr/>
        <p:txBody>
          <a:bodyPr/>
          <a:lstStyle/>
          <a:p>
            <a:r>
              <a:rPr lang="en-GB" altLang="en-US"/>
              <a:t>Transport CDM Workshop</a:t>
            </a:r>
          </a:p>
        </p:txBody>
      </p:sp>
      <p:sp>
        <p:nvSpPr>
          <p:cNvPr id="6148" name="Rectangle 4">
            <a:extLst>
              <a:ext uri="{FF2B5EF4-FFF2-40B4-BE49-F238E27FC236}">
                <a16:creationId xmlns:a16="http://schemas.microsoft.com/office/drawing/2014/main" id="{15DEA014-3E7E-4688-A1CA-829D60D8A4E9}"/>
              </a:ext>
            </a:extLst>
          </p:cNvPr>
          <p:cNvSpPr>
            <a:spLocks noGrp="1" noChangeArrowheads="1"/>
          </p:cNvSpPr>
          <p:nvPr>
            <p:ph type="title"/>
          </p:nvPr>
        </p:nvSpPr>
        <p:spPr/>
        <p:txBody>
          <a:bodyPr/>
          <a:lstStyle/>
          <a:p>
            <a:r>
              <a:rPr lang="en-US" altLang="en-US"/>
              <a:t>Project description</a:t>
            </a:r>
          </a:p>
        </p:txBody>
      </p:sp>
      <p:sp>
        <p:nvSpPr>
          <p:cNvPr id="6149" name="Rectangle 5" descr="Rectangle: Click to edit Master text styles&#10;Second level&#10;Third level&#10;Fourth level&#10;Fifth level">
            <a:extLst>
              <a:ext uri="{FF2B5EF4-FFF2-40B4-BE49-F238E27FC236}">
                <a16:creationId xmlns:a16="http://schemas.microsoft.com/office/drawing/2014/main" id="{5297B00F-6E6A-40F6-B3F9-65E81D51ADCD}"/>
              </a:ext>
            </a:extLst>
          </p:cNvPr>
          <p:cNvSpPr>
            <a:spLocks noGrp="1" noChangeArrowheads="1"/>
          </p:cNvSpPr>
          <p:nvPr>
            <p:ph type="body" idx="1"/>
          </p:nvPr>
        </p:nvSpPr>
        <p:spPr/>
        <p:txBody>
          <a:bodyPr/>
          <a:lstStyle/>
          <a:p>
            <a:r>
              <a:rPr lang="en-US" altLang="en-US" sz="2400"/>
              <a:t>Existing maintenance regime inadequate and primitive</a:t>
            </a:r>
          </a:p>
          <a:p>
            <a:pPr lvl="1"/>
            <a:r>
              <a:rPr lang="en-US" altLang="en-US" sz="2000"/>
              <a:t>Even minor improvements would have large benefits</a:t>
            </a:r>
          </a:p>
          <a:p>
            <a:r>
              <a:rPr lang="en-US" altLang="en-US" sz="2400"/>
              <a:t>GHG savings from</a:t>
            </a:r>
          </a:p>
          <a:p>
            <a:pPr lvl="1"/>
            <a:r>
              <a:rPr lang="en-US" altLang="en-US" sz="2000"/>
              <a:t>Better maintenance</a:t>
            </a:r>
          </a:p>
          <a:p>
            <a:pPr lvl="1"/>
            <a:r>
              <a:rPr lang="en-US" altLang="en-US" sz="2000"/>
              <a:t>Result: Improved energy efficiency. Hence</a:t>
            </a:r>
          </a:p>
          <a:p>
            <a:pPr lvl="2"/>
            <a:r>
              <a:rPr lang="en-US" altLang="en-US" sz="1800"/>
              <a:t>GHG savings, Local emissions benefits</a:t>
            </a:r>
          </a:p>
          <a:p>
            <a:r>
              <a:rPr lang="en-US" altLang="en-US" sz="2400"/>
              <a:t>Impact: Range estimate of GHG reduction</a:t>
            </a:r>
          </a:p>
          <a:p>
            <a:pPr lvl="1"/>
            <a:r>
              <a:rPr lang="en-US" altLang="en-US" sz="2000"/>
              <a:t>5% improvement in fuel efficiency in US (Das et al 2001)</a:t>
            </a:r>
          </a:p>
          <a:p>
            <a:pPr lvl="1"/>
            <a:r>
              <a:rPr lang="en-US" altLang="en-US" sz="2000"/>
              <a:t>5.5% improvement in Jakarta (Cornie) </a:t>
            </a:r>
          </a:p>
          <a:p>
            <a:pPr lvl="1"/>
            <a:r>
              <a:rPr lang="en-US" altLang="en-US" sz="2000"/>
              <a:t>12.6% improvement in fuel efficiency (USEPA IM240 Program)</a:t>
            </a:r>
          </a:p>
          <a:p>
            <a:pPr lvl="1"/>
            <a:r>
              <a:rPr lang="en-US" altLang="en-US" sz="2000"/>
              <a:t>10-20% improvement in fuel efficiency in India (Das et al)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6B0493-2E2B-4955-BE5C-8565A736559E}"/>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570E4959-1FF2-44FF-B3BB-D13823093E4E}"/>
              </a:ext>
            </a:extLst>
          </p:cNvPr>
          <p:cNvSpPr>
            <a:spLocks noGrp="1"/>
          </p:cNvSpPr>
          <p:nvPr>
            <p:ph type="ftr" sz="quarter" idx="11"/>
          </p:nvPr>
        </p:nvSpPr>
        <p:spPr/>
        <p:txBody>
          <a:bodyPr/>
          <a:lstStyle/>
          <a:p>
            <a:r>
              <a:rPr lang="en-GB" altLang="en-US"/>
              <a:t>Transport CDM Workshop</a:t>
            </a:r>
          </a:p>
        </p:txBody>
      </p:sp>
      <p:sp>
        <p:nvSpPr>
          <p:cNvPr id="84994" name="Rectangle 2">
            <a:extLst>
              <a:ext uri="{FF2B5EF4-FFF2-40B4-BE49-F238E27FC236}">
                <a16:creationId xmlns:a16="http://schemas.microsoft.com/office/drawing/2014/main" id="{2ABB8C09-7917-40FE-BF98-31B8C7AAAA9E}"/>
              </a:ext>
            </a:extLst>
          </p:cNvPr>
          <p:cNvSpPr>
            <a:spLocks noGrp="1" noChangeArrowheads="1"/>
          </p:cNvSpPr>
          <p:nvPr>
            <p:ph type="title"/>
          </p:nvPr>
        </p:nvSpPr>
        <p:spPr/>
        <p:txBody>
          <a:bodyPr/>
          <a:lstStyle/>
          <a:p>
            <a:r>
              <a:rPr lang="en-US" altLang="en-US"/>
              <a:t>Structure of the presentation</a:t>
            </a:r>
          </a:p>
        </p:txBody>
      </p:sp>
      <p:sp>
        <p:nvSpPr>
          <p:cNvPr id="84995" name="Rectangle 3" descr="Rectangle: Click to edit Master text styles&#10;Second level&#10;Third level&#10;Fourth level&#10;Fifth level">
            <a:extLst>
              <a:ext uri="{FF2B5EF4-FFF2-40B4-BE49-F238E27FC236}">
                <a16:creationId xmlns:a16="http://schemas.microsoft.com/office/drawing/2014/main" id="{2BBA2309-2BF3-4D1C-B5F3-93F8612DDD61}"/>
              </a:ext>
            </a:extLst>
          </p:cNvPr>
          <p:cNvSpPr>
            <a:spLocks noGrp="1" noChangeArrowheads="1"/>
          </p:cNvSpPr>
          <p:nvPr>
            <p:ph type="body" idx="1"/>
          </p:nvPr>
        </p:nvSpPr>
        <p:spPr/>
        <p:txBody>
          <a:bodyPr/>
          <a:lstStyle/>
          <a:p>
            <a:r>
              <a:rPr lang="en-US" altLang="en-US"/>
              <a:t>The policy context</a:t>
            </a:r>
          </a:p>
          <a:p>
            <a:r>
              <a:rPr lang="en-US" altLang="en-US"/>
              <a:t>CDM and transport: Synergies </a:t>
            </a:r>
          </a:p>
          <a:p>
            <a:r>
              <a:rPr lang="en-US" altLang="en-US"/>
              <a:t>Key barriers</a:t>
            </a:r>
          </a:p>
          <a:p>
            <a:r>
              <a:rPr lang="en-US" altLang="en-US"/>
              <a:t>The Project</a:t>
            </a:r>
          </a:p>
          <a:p>
            <a:pPr lvl="1"/>
            <a:r>
              <a:rPr lang="en-US" altLang="en-US"/>
              <a:t>Need for an effective maintenance</a:t>
            </a:r>
          </a:p>
          <a:p>
            <a:pPr lvl="1"/>
            <a:r>
              <a:rPr lang="en-US" altLang="en-US"/>
              <a:t>Inspection Systems: CDM project</a:t>
            </a:r>
          </a:p>
          <a:p>
            <a:pPr lvl="1"/>
            <a:r>
              <a:rPr lang="en-US" altLang="en-US"/>
              <a:t>Emission savings</a:t>
            </a:r>
          </a:p>
          <a:p>
            <a:pPr lvl="1"/>
            <a:r>
              <a:rPr lang="en-US" altLang="en-US"/>
              <a:t>Cost estimates</a:t>
            </a:r>
          </a:p>
          <a:p>
            <a:r>
              <a:rPr lang="en-US" altLang="en-US"/>
              <a:t>Lessons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1E0B4E-DB59-4396-ACF3-362658C94C83}"/>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82F85254-EDA2-4D0D-8D30-8BBD0AC50D2C}"/>
              </a:ext>
            </a:extLst>
          </p:cNvPr>
          <p:cNvSpPr>
            <a:spLocks noGrp="1"/>
          </p:cNvSpPr>
          <p:nvPr>
            <p:ph type="ftr" sz="quarter" idx="11"/>
          </p:nvPr>
        </p:nvSpPr>
        <p:spPr/>
        <p:txBody>
          <a:bodyPr/>
          <a:lstStyle/>
          <a:p>
            <a:r>
              <a:rPr lang="en-GB" altLang="en-US"/>
              <a:t>Transport CDM Workshop</a:t>
            </a:r>
          </a:p>
        </p:txBody>
      </p:sp>
      <p:sp>
        <p:nvSpPr>
          <p:cNvPr id="216066" name="Rectangle 2">
            <a:extLst>
              <a:ext uri="{FF2B5EF4-FFF2-40B4-BE49-F238E27FC236}">
                <a16:creationId xmlns:a16="http://schemas.microsoft.com/office/drawing/2014/main" id="{45CCCBC3-76C1-42C7-A18E-43F150991FE6}"/>
              </a:ext>
            </a:extLst>
          </p:cNvPr>
          <p:cNvSpPr>
            <a:spLocks noGrp="1" noChangeArrowheads="1"/>
          </p:cNvSpPr>
          <p:nvPr>
            <p:ph type="title"/>
          </p:nvPr>
        </p:nvSpPr>
        <p:spPr/>
        <p:txBody>
          <a:bodyPr/>
          <a:lstStyle/>
          <a:p>
            <a:r>
              <a:rPr lang="en-US" altLang="en-US"/>
              <a:t>Project structure</a:t>
            </a:r>
            <a:endParaRPr lang="en-GB" altLang="en-US"/>
          </a:p>
        </p:txBody>
      </p:sp>
      <p:sp>
        <p:nvSpPr>
          <p:cNvPr id="216067" name="Rectangle 3" descr="Rectangle: Click to edit Master text styles&#10;Second level&#10;Third level&#10;Fourth level&#10;Fifth level">
            <a:extLst>
              <a:ext uri="{FF2B5EF4-FFF2-40B4-BE49-F238E27FC236}">
                <a16:creationId xmlns:a16="http://schemas.microsoft.com/office/drawing/2014/main" id="{0DC67CA2-4A37-4B09-8F07-BCF1D89271A3}"/>
              </a:ext>
            </a:extLst>
          </p:cNvPr>
          <p:cNvSpPr>
            <a:spLocks noGrp="1" noChangeArrowheads="1"/>
          </p:cNvSpPr>
          <p:nvPr>
            <p:ph type="body" idx="1"/>
          </p:nvPr>
        </p:nvSpPr>
        <p:spPr/>
        <p:txBody>
          <a:bodyPr/>
          <a:lstStyle/>
          <a:p>
            <a:r>
              <a:rPr lang="en-US" altLang="en-US"/>
              <a:t>Project proponent: Thane Municipal Transport Undertaking</a:t>
            </a:r>
          </a:p>
          <a:p>
            <a:pPr lvl="1"/>
            <a:r>
              <a:rPr lang="en-US" altLang="en-US"/>
              <a:t>Statutory public bus company </a:t>
            </a:r>
          </a:p>
          <a:p>
            <a:pPr lvl="1"/>
            <a:r>
              <a:rPr lang="en-US" altLang="en-US"/>
              <a:t>Owned by Thane Municipal Corporation</a:t>
            </a:r>
          </a:p>
          <a:p>
            <a:r>
              <a:rPr lang="en-US" altLang="en-US"/>
              <a:t>Mandate: Provide transport services to Thane</a:t>
            </a:r>
          </a:p>
          <a:p>
            <a:r>
              <a:rPr lang="en-US" altLang="en-US"/>
              <a:t>Activities</a:t>
            </a:r>
          </a:p>
          <a:p>
            <a:pPr lvl="1"/>
            <a:r>
              <a:rPr lang="en-US" altLang="en-US"/>
              <a:t>Bus operation</a:t>
            </a:r>
          </a:p>
          <a:p>
            <a:pPr lvl="1"/>
            <a:r>
              <a:rPr lang="en-US" altLang="en-US"/>
              <a:t>Depots and terminals</a:t>
            </a:r>
          </a:p>
          <a:p>
            <a:pPr lvl="1"/>
            <a:r>
              <a:rPr lang="en-US" altLang="en-US" b="1"/>
              <a:t>Bus maintenance</a:t>
            </a:r>
            <a:endParaRPr lang="en-GB"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CA6CCA-06D1-4958-A466-4A47E748201A}"/>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9178F8CF-4EB9-4FEC-B313-969A0D4D5587}"/>
              </a:ext>
            </a:extLst>
          </p:cNvPr>
          <p:cNvSpPr>
            <a:spLocks noGrp="1"/>
          </p:cNvSpPr>
          <p:nvPr>
            <p:ph type="ftr" sz="quarter" idx="11"/>
          </p:nvPr>
        </p:nvSpPr>
        <p:spPr/>
        <p:txBody>
          <a:bodyPr/>
          <a:lstStyle/>
          <a:p>
            <a:r>
              <a:rPr lang="en-GB" altLang="en-US"/>
              <a:t>Transport CDM Workshop</a:t>
            </a:r>
          </a:p>
        </p:txBody>
      </p:sp>
      <p:sp>
        <p:nvSpPr>
          <p:cNvPr id="194562" name="Rectangle 2">
            <a:extLst>
              <a:ext uri="{FF2B5EF4-FFF2-40B4-BE49-F238E27FC236}">
                <a16:creationId xmlns:a16="http://schemas.microsoft.com/office/drawing/2014/main" id="{5DD7537B-F6B3-4E6E-9903-73EEF323703D}"/>
              </a:ext>
            </a:extLst>
          </p:cNvPr>
          <p:cNvSpPr>
            <a:spLocks noGrp="1" noChangeArrowheads="1"/>
          </p:cNvSpPr>
          <p:nvPr>
            <p:ph type="title"/>
          </p:nvPr>
        </p:nvSpPr>
        <p:spPr/>
        <p:txBody>
          <a:bodyPr/>
          <a:lstStyle/>
          <a:p>
            <a:r>
              <a:rPr lang="en-US" altLang="en-US"/>
              <a:t>Bus fleet covered in the program</a:t>
            </a:r>
            <a:endParaRPr lang="en-GB" altLang="en-US"/>
          </a:p>
        </p:txBody>
      </p:sp>
      <p:pic>
        <p:nvPicPr>
          <p:cNvPr id="194565" name="Picture 5">
            <a:extLst>
              <a:ext uri="{FF2B5EF4-FFF2-40B4-BE49-F238E27FC236}">
                <a16:creationId xmlns:a16="http://schemas.microsoft.com/office/drawing/2014/main" id="{C30832D8-AD72-4EA8-9E23-0AD5D7CF4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12875"/>
            <a:ext cx="8142287"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B9F935-8B21-4A92-92FF-C9CE428E02D7}"/>
              </a:ext>
            </a:extLst>
          </p:cNvPr>
          <p:cNvSpPr>
            <a:spLocks noGrp="1"/>
          </p:cNvSpPr>
          <p:nvPr>
            <p:ph type="dt" sz="half" idx="10"/>
          </p:nvPr>
        </p:nvSpPr>
        <p:spPr/>
        <p:txBody>
          <a:bodyPr/>
          <a:lstStyle/>
          <a:p>
            <a:r>
              <a:rPr lang="en-GB" altLang="en-US"/>
              <a:t>26 August 2004</a:t>
            </a:r>
          </a:p>
        </p:txBody>
      </p:sp>
      <p:sp>
        <p:nvSpPr>
          <p:cNvPr id="6" name="Footer Placeholder 5">
            <a:extLst>
              <a:ext uri="{FF2B5EF4-FFF2-40B4-BE49-F238E27FC236}">
                <a16:creationId xmlns:a16="http://schemas.microsoft.com/office/drawing/2014/main" id="{64E3961F-1662-480B-BF16-D1E4D3F5AB0C}"/>
              </a:ext>
            </a:extLst>
          </p:cNvPr>
          <p:cNvSpPr>
            <a:spLocks noGrp="1"/>
          </p:cNvSpPr>
          <p:nvPr>
            <p:ph type="ftr" sz="quarter" idx="11"/>
          </p:nvPr>
        </p:nvSpPr>
        <p:spPr/>
        <p:txBody>
          <a:bodyPr/>
          <a:lstStyle/>
          <a:p>
            <a:r>
              <a:rPr lang="en-GB" altLang="en-US"/>
              <a:t>Transport CDM Workshop</a:t>
            </a:r>
          </a:p>
        </p:txBody>
      </p:sp>
      <p:sp>
        <p:nvSpPr>
          <p:cNvPr id="192514" name="Rectangle 2">
            <a:extLst>
              <a:ext uri="{FF2B5EF4-FFF2-40B4-BE49-F238E27FC236}">
                <a16:creationId xmlns:a16="http://schemas.microsoft.com/office/drawing/2014/main" id="{C3ACAABD-B7CF-4206-B8CB-0DCA1FBD8534}"/>
              </a:ext>
            </a:extLst>
          </p:cNvPr>
          <p:cNvSpPr>
            <a:spLocks noGrp="1" noChangeArrowheads="1"/>
          </p:cNvSpPr>
          <p:nvPr>
            <p:ph type="title"/>
          </p:nvPr>
        </p:nvSpPr>
        <p:spPr/>
        <p:txBody>
          <a:bodyPr/>
          <a:lstStyle/>
          <a:p>
            <a:r>
              <a:rPr lang="en-US" altLang="en-US"/>
              <a:t>Maintenance checklist</a:t>
            </a:r>
          </a:p>
        </p:txBody>
      </p:sp>
      <p:sp>
        <p:nvSpPr>
          <p:cNvPr id="192515" name="Rectangle 3" descr="Rectangle: Click to edit Master text styles&#10;Second level&#10;Third level&#10;Fourth level&#10;Fifth level">
            <a:extLst>
              <a:ext uri="{FF2B5EF4-FFF2-40B4-BE49-F238E27FC236}">
                <a16:creationId xmlns:a16="http://schemas.microsoft.com/office/drawing/2014/main" id="{B2694E44-F331-4153-9F20-7A065109DAB2}"/>
              </a:ext>
            </a:extLst>
          </p:cNvPr>
          <p:cNvSpPr>
            <a:spLocks noGrp="1" noChangeArrowheads="1"/>
          </p:cNvSpPr>
          <p:nvPr>
            <p:ph type="body" sz="half" idx="1"/>
          </p:nvPr>
        </p:nvSpPr>
        <p:spPr>
          <a:xfrm>
            <a:off x="762000" y="1676400"/>
            <a:ext cx="3963988" cy="4419600"/>
          </a:xfrm>
        </p:spPr>
        <p:txBody>
          <a:bodyPr/>
          <a:lstStyle/>
          <a:p>
            <a:r>
              <a:rPr lang="en-US" altLang="en-US" sz="2400"/>
              <a:t>Visual safety tests</a:t>
            </a:r>
          </a:p>
          <a:p>
            <a:pPr lvl="1"/>
            <a:r>
              <a:rPr lang="en-US" altLang="en-US" sz="2000"/>
              <a:t>Steering</a:t>
            </a:r>
          </a:p>
          <a:p>
            <a:pPr lvl="1"/>
            <a:r>
              <a:rPr lang="en-US" altLang="en-US" sz="2000"/>
              <a:t>Chassis</a:t>
            </a:r>
          </a:p>
          <a:p>
            <a:pPr lvl="1"/>
            <a:r>
              <a:rPr lang="en-US" altLang="en-US" sz="2000"/>
              <a:t>Fuel tank &amp; piping</a:t>
            </a:r>
          </a:p>
          <a:p>
            <a:pPr lvl="1"/>
            <a:r>
              <a:rPr lang="en-US" altLang="en-US" sz="2000"/>
              <a:t>Engine mountings</a:t>
            </a:r>
          </a:p>
          <a:p>
            <a:pPr lvl="1"/>
            <a:r>
              <a:rPr lang="en-US" altLang="en-US" sz="2000"/>
              <a:t>Battery terminals etc</a:t>
            </a:r>
          </a:p>
          <a:p>
            <a:pPr lvl="1"/>
            <a:r>
              <a:rPr lang="en-US" altLang="en-US" sz="2000"/>
              <a:t>Seatbelts</a:t>
            </a:r>
          </a:p>
          <a:p>
            <a:pPr lvl="1"/>
            <a:r>
              <a:rPr lang="en-US" altLang="en-US" sz="2000"/>
              <a:t>Lighting</a:t>
            </a:r>
          </a:p>
          <a:p>
            <a:pPr lvl="1"/>
            <a:r>
              <a:rPr lang="en-US" altLang="en-US" sz="2000"/>
              <a:t>Oil leakages</a:t>
            </a:r>
          </a:p>
          <a:p>
            <a:pPr lvl="1"/>
            <a:r>
              <a:rPr lang="en-US" altLang="en-US" sz="2000"/>
              <a:t>Leaf springs…</a:t>
            </a:r>
          </a:p>
        </p:txBody>
      </p:sp>
      <p:sp>
        <p:nvSpPr>
          <p:cNvPr id="192516" name="Rectangle 4" descr="Rectangle: Click to edit Master text styles&#10;Second level&#10;Third level&#10;Fourth level&#10;Fifth level">
            <a:extLst>
              <a:ext uri="{FF2B5EF4-FFF2-40B4-BE49-F238E27FC236}">
                <a16:creationId xmlns:a16="http://schemas.microsoft.com/office/drawing/2014/main" id="{96D25173-6F56-404B-98D2-E38337913E0D}"/>
              </a:ext>
            </a:extLst>
          </p:cNvPr>
          <p:cNvSpPr>
            <a:spLocks noGrp="1" noChangeArrowheads="1"/>
          </p:cNvSpPr>
          <p:nvPr>
            <p:ph type="body" sz="half" idx="2"/>
          </p:nvPr>
        </p:nvSpPr>
        <p:spPr>
          <a:xfrm>
            <a:off x="4875213" y="1676400"/>
            <a:ext cx="3963987" cy="4419600"/>
          </a:xfrm>
        </p:spPr>
        <p:txBody>
          <a:bodyPr/>
          <a:lstStyle/>
          <a:p>
            <a:r>
              <a:rPr lang="en-US" altLang="en-US" sz="2400"/>
              <a:t>Automated safety tests</a:t>
            </a:r>
          </a:p>
          <a:p>
            <a:pPr lvl="1"/>
            <a:r>
              <a:rPr lang="en-US" altLang="en-US" sz="2000"/>
              <a:t>Headlamp beam</a:t>
            </a:r>
          </a:p>
          <a:p>
            <a:pPr lvl="1"/>
            <a:r>
              <a:rPr lang="en-US" altLang="en-US" sz="2000"/>
              <a:t>Brakes</a:t>
            </a:r>
          </a:p>
          <a:p>
            <a:pPr lvl="1"/>
            <a:r>
              <a:rPr lang="en-US" altLang="en-US" sz="2000"/>
              <a:t>Sideslip</a:t>
            </a:r>
          </a:p>
          <a:p>
            <a:r>
              <a:rPr lang="en-US" altLang="en-US" sz="2400"/>
              <a:t>Emissions</a:t>
            </a:r>
          </a:p>
          <a:p>
            <a:pPr lvl="1"/>
            <a:r>
              <a:rPr lang="en-US" altLang="en-US" sz="2000"/>
              <a:t>Volumetric concentration for gasoline</a:t>
            </a:r>
          </a:p>
          <a:p>
            <a:pPr lvl="1"/>
            <a:r>
              <a:rPr lang="en-US" altLang="en-US" sz="2000"/>
              <a:t>Opacity for diesel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3DB3AF-F233-4034-807C-26AA908E522C}"/>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1EEB52AA-5711-4171-8FC0-6C40C6B439E0}"/>
              </a:ext>
            </a:extLst>
          </p:cNvPr>
          <p:cNvSpPr>
            <a:spLocks noGrp="1"/>
          </p:cNvSpPr>
          <p:nvPr>
            <p:ph type="ftr" sz="quarter" idx="11"/>
          </p:nvPr>
        </p:nvSpPr>
        <p:spPr/>
        <p:txBody>
          <a:bodyPr/>
          <a:lstStyle/>
          <a:p>
            <a:r>
              <a:rPr lang="en-GB" altLang="en-US"/>
              <a:t>Transport CDM Workshop</a:t>
            </a:r>
          </a:p>
        </p:txBody>
      </p:sp>
      <p:sp>
        <p:nvSpPr>
          <p:cNvPr id="7170" name="Rectangle 2">
            <a:extLst>
              <a:ext uri="{FF2B5EF4-FFF2-40B4-BE49-F238E27FC236}">
                <a16:creationId xmlns:a16="http://schemas.microsoft.com/office/drawing/2014/main" id="{D2F19341-836A-4FF5-BBA7-1DA35FE5D3C3}"/>
              </a:ext>
            </a:extLst>
          </p:cNvPr>
          <p:cNvSpPr>
            <a:spLocks noGrp="1" noChangeArrowheads="1"/>
          </p:cNvSpPr>
          <p:nvPr>
            <p:ph type="title"/>
          </p:nvPr>
        </p:nvSpPr>
        <p:spPr/>
        <p:txBody>
          <a:bodyPr/>
          <a:lstStyle/>
          <a:p>
            <a:r>
              <a:rPr lang="en-US" altLang="en-US"/>
              <a:t>Design issues</a:t>
            </a:r>
          </a:p>
        </p:txBody>
      </p:sp>
      <p:sp>
        <p:nvSpPr>
          <p:cNvPr id="7171" name="Rectangle 3" descr="Rectangle: Click to edit Master text styles&#10;Second level&#10;Third level&#10;Fourth level&#10;Fifth level">
            <a:extLst>
              <a:ext uri="{FF2B5EF4-FFF2-40B4-BE49-F238E27FC236}">
                <a16:creationId xmlns:a16="http://schemas.microsoft.com/office/drawing/2014/main" id="{72F6BF1D-2184-4DB0-8114-D45A496CF73F}"/>
              </a:ext>
            </a:extLst>
          </p:cNvPr>
          <p:cNvSpPr>
            <a:spLocks noGrp="1" noChangeArrowheads="1"/>
          </p:cNvSpPr>
          <p:nvPr>
            <p:ph type="body" idx="1"/>
          </p:nvPr>
        </p:nvSpPr>
        <p:spPr/>
        <p:txBody>
          <a:bodyPr/>
          <a:lstStyle/>
          <a:p>
            <a:r>
              <a:rPr lang="en-US" altLang="en-US" sz="2400"/>
              <a:t>Project boundary</a:t>
            </a:r>
          </a:p>
          <a:p>
            <a:pPr lvl="1"/>
            <a:r>
              <a:rPr lang="en-US" altLang="en-US" sz="2000"/>
              <a:t>Government owned bus company. Reduces </a:t>
            </a:r>
          </a:p>
          <a:p>
            <a:pPr lvl="2"/>
            <a:r>
              <a:rPr lang="en-US" altLang="en-US" sz="1800"/>
              <a:t>institutional complexity </a:t>
            </a:r>
          </a:p>
          <a:p>
            <a:pPr lvl="2"/>
            <a:r>
              <a:rPr lang="en-US" altLang="en-US" sz="1800"/>
              <a:t>data requirements, thus project development costs</a:t>
            </a:r>
          </a:p>
          <a:p>
            <a:r>
              <a:rPr lang="en-US" altLang="en-US" sz="2400"/>
              <a:t>Operational lifetime</a:t>
            </a:r>
          </a:p>
          <a:p>
            <a:pPr lvl="1"/>
            <a:r>
              <a:rPr lang="en-US" altLang="en-US" sz="2000"/>
              <a:t>Life of equipment = 15 years</a:t>
            </a:r>
          </a:p>
          <a:p>
            <a:r>
              <a:rPr lang="en-US" altLang="en-US" sz="2400"/>
              <a:t>Crediting period: 10 years</a:t>
            </a:r>
          </a:p>
          <a:p>
            <a:pPr lvl="1"/>
            <a:r>
              <a:rPr lang="en-US" altLang="en-US" sz="2000"/>
              <a:t>Reduced uncertainty</a:t>
            </a:r>
          </a:p>
          <a:p>
            <a:r>
              <a:rPr lang="en-US" altLang="en-US" sz="2400"/>
              <a:t>Monitoring &amp; verification</a:t>
            </a:r>
          </a:p>
          <a:p>
            <a:pPr lvl="1"/>
            <a:r>
              <a:rPr lang="en-US" altLang="en-US" sz="2000"/>
              <a:t>Fuel consumption already monitored daily</a:t>
            </a:r>
          </a:p>
          <a:p>
            <a:pPr lvl="1"/>
            <a:r>
              <a:rPr lang="en-US" altLang="en-US" sz="2000"/>
              <a:t>Hence, no expense on monitoring</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FBB3AE22-532C-4C20-B02E-7EF3B3BA0D40}"/>
              </a:ext>
            </a:extLst>
          </p:cNvPr>
          <p:cNvSpPr>
            <a:spLocks noGrp="1"/>
          </p:cNvSpPr>
          <p:nvPr>
            <p:ph type="dt" sz="half" idx="10"/>
          </p:nvPr>
        </p:nvSpPr>
        <p:spPr/>
        <p:txBody>
          <a:bodyPr/>
          <a:lstStyle/>
          <a:p>
            <a:r>
              <a:rPr lang="en-GB" altLang="en-US"/>
              <a:t>26 August 2004</a:t>
            </a:r>
          </a:p>
        </p:txBody>
      </p:sp>
      <p:sp>
        <p:nvSpPr>
          <p:cNvPr id="7" name="Footer Placeholder 4">
            <a:extLst>
              <a:ext uri="{FF2B5EF4-FFF2-40B4-BE49-F238E27FC236}">
                <a16:creationId xmlns:a16="http://schemas.microsoft.com/office/drawing/2014/main" id="{EE0E3498-5055-4C18-829B-F204020DFB59}"/>
              </a:ext>
            </a:extLst>
          </p:cNvPr>
          <p:cNvSpPr>
            <a:spLocks noGrp="1"/>
          </p:cNvSpPr>
          <p:nvPr>
            <p:ph type="ftr" sz="quarter" idx="11"/>
          </p:nvPr>
        </p:nvSpPr>
        <p:spPr/>
        <p:txBody>
          <a:bodyPr/>
          <a:lstStyle/>
          <a:p>
            <a:r>
              <a:rPr lang="en-GB" altLang="en-US"/>
              <a:t>Transport CDM Workshop</a:t>
            </a:r>
          </a:p>
        </p:txBody>
      </p:sp>
      <p:sp>
        <p:nvSpPr>
          <p:cNvPr id="8194" name="Rectangle 2">
            <a:extLst>
              <a:ext uri="{FF2B5EF4-FFF2-40B4-BE49-F238E27FC236}">
                <a16:creationId xmlns:a16="http://schemas.microsoft.com/office/drawing/2014/main" id="{EBF3D041-BB8B-4049-BED2-AD2CFE94F8AE}"/>
              </a:ext>
            </a:extLst>
          </p:cNvPr>
          <p:cNvSpPr>
            <a:spLocks noGrp="1" noChangeArrowheads="1"/>
          </p:cNvSpPr>
          <p:nvPr>
            <p:ph type="title"/>
          </p:nvPr>
        </p:nvSpPr>
        <p:spPr/>
        <p:txBody>
          <a:bodyPr/>
          <a:lstStyle/>
          <a:p>
            <a:r>
              <a:rPr lang="en-US" altLang="en-US"/>
              <a:t>Emission savings: Methodology</a:t>
            </a:r>
          </a:p>
        </p:txBody>
      </p:sp>
      <p:sp>
        <p:nvSpPr>
          <p:cNvPr id="8195" name="Rectangle 3" descr="Rectangle: Click to edit Master text styles&#10;Second level&#10;Third level&#10;Fourth level&#10;Fifth level">
            <a:extLst>
              <a:ext uri="{FF2B5EF4-FFF2-40B4-BE49-F238E27FC236}">
                <a16:creationId xmlns:a16="http://schemas.microsoft.com/office/drawing/2014/main" id="{F4908D9B-9EEF-4147-8F77-92F3C474FDEF}"/>
              </a:ext>
            </a:extLst>
          </p:cNvPr>
          <p:cNvSpPr>
            <a:spLocks noGrp="1" noChangeArrowheads="1"/>
          </p:cNvSpPr>
          <p:nvPr>
            <p:ph type="body" idx="1"/>
          </p:nvPr>
        </p:nvSpPr>
        <p:spPr/>
        <p:txBody>
          <a:bodyPr/>
          <a:lstStyle/>
          <a:p>
            <a:pPr>
              <a:lnSpc>
                <a:spcPct val="90000"/>
              </a:lnSpc>
            </a:pPr>
            <a:r>
              <a:rPr lang="en-US" altLang="en-US" sz="2400"/>
              <a:t>GHG emissions</a:t>
            </a:r>
          </a:p>
          <a:p>
            <a:pPr>
              <a:lnSpc>
                <a:spcPct val="90000"/>
              </a:lnSpc>
            </a:pPr>
            <a:endParaRPr lang="en-US" altLang="en-US" sz="2400"/>
          </a:p>
          <a:p>
            <a:pPr>
              <a:lnSpc>
                <a:spcPct val="90000"/>
              </a:lnSpc>
            </a:pPr>
            <a:r>
              <a:rPr lang="en-US" altLang="en-US" sz="2400"/>
              <a:t>Vehicle kms</a:t>
            </a:r>
          </a:p>
          <a:p>
            <a:pPr>
              <a:lnSpc>
                <a:spcPct val="90000"/>
              </a:lnSpc>
            </a:pPr>
            <a:endParaRPr lang="en-US" altLang="en-US" sz="2400"/>
          </a:p>
          <a:p>
            <a:pPr>
              <a:lnSpc>
                <a:spcPct val="90000"/>
              </a:lnSpc>
            </a:pPr>
            <a:r>
              <a:rPr lang="en-US" altLang="en-US" sz="2400"/>
              <a:t>Baseline projections based on</a:t>
            </a:r>
          </a:p>
          <a:p>
            <a:pPr lvl="1">
              <a:lnSpc>
                <a:spcPct val="90000"/>
              </a:lnSpc>
            </a:pPr>
            <a:r>
              <a:rPr lang="en-US" altLang="en-US" sz="2000"/>
              <a:t>Existing travel trends</a:t>
            </a:r>
          </a:p>
          <a:p>
            <a:pPr lvl="1">
              <a:lnSpc>
                <a:spcPct val="90000"/>
              </a:lnSpc>
            </a:pPr>
            <a:r>
              <a:rPr lang="en-US" altLang="en-US" sz="2000"/>
              <a:t>Expected changes in emission factors, fuel efficiencies</a:t>
            </a:r>
          </a:p>
          <a:p>
            <a:pPr lvl="2">
              <a:lnSpc>
                <a:spcPct val="90000"/>
              </a:lnSpc>
            </a:pPr>
            <a:r>
              <a:rPr lang="en-US" altLang="en-US" sz="1800"/>
              <a:t>Increasingly stringent norms</a:t>
            </a:r>
          </a:p>
          <a:p>
            <a:pPr lvl="2">
              <a:lnSpc>
                <a:spcPct val="90000"/>
              </a:lnSpc>
            </a:pPr>
            <a:r>
              <a:rPr lang="en-US" altLang="en-US" sz="1800"/>
              <a:t>Improved technology</a:t>
            </a:r>
          </a:p>
          <a:p>
            <a:pPr>
              <a:lnSpc>
                <a:spcPct val="90000"/>
              </a:lnSpc>
            </a:pPr>
            <a:r>
              <a:rPr lang="en-US" altLang="en-US" sz="2400"/>
              <a:t>Sustained improvements in efficiency:5%</a:t>
            </a:r>
          </a:p>
          <a:p>
            <a:pPr>
              <a:lnSpc>
                <a:spcPct val="90000"/>
              </a:lnSpc>
            </a:pPr>
            <a:r>
              <a:rPr lang="en-US" altLang="en-US" sz="2400"/>
              <a:t>Reference years: 2005 &amp; 2015</a:t>
            </a:r>
          </a:p>
        </p:txBody>
      </p:sp>
      <p:graphicFrame>
        <p:nvGraphicFramePr>
          <p:cNvPr id="8196" name="Object 4">
            <a:extLst>
              <a:ext uri="{FF2B5EF4-FFF2-40B4-BE49-F238E27FC236}">
                <a16:creationId xmlns:a16="http://schemas.microsoft.com/office/drawing/2014/main" id="{EC4810A5-3731-413E-9174-08072EDB9902}"/>
              </a:ext>
            </a:extLst>
          </p:cNvPr>
          <p:cNvGraphicFramePr>
            <a:graphicFrameLocks noChangeAspect="1"/>
          </p:cNvGraphicFramePr>
          <p:nvPr/>
        </p:nvGraphicFramePr>
        <p:xfrm>
          <a:off x="1903413" y="1981200"/>
          <a:ext cx="4552950" cy="739775"/>
        </p:xfrm>
        <a:graphic>
          <a:graphicData uri="http://schemas.openxmlformats.org/presentationml/2006/ole">
            <mc:AlternateContent xmlns:mc="http://schemas.openxmlformats.org/markup-compatibility/2006">
              <mc:Choice xmlns:v="urn:schemas-microsoft-com:vml" Requires="v">
                <p:oleObj spid="_x0000_s49153" name="Equation" r:id="rId3" imgW="2031840" imgH="330120" progId="Equation.DSMT4">
                  <p:embed/>
                </p:oleObj>
              </mc:Choice>
              <mc:Fallback>
                <p:oleObj name="Equation" r:id="rId3" imgW="2031840" imgH="330120" progId="Equation.DSMT4">
                  <p:embed/>
                  <p:pic>
                    <p:nvPicPr>
                      <p:cNvPr id="8196" name="Object 4">
                        <a:extLst>
                          <a:ext uri="{FF2B5EF4-FFF2-40B4-BE49-F238E27FC236}">
                            <a16:creationId xmlns:a16="http://schemas.microsoft.com/office/drawing/2014/main" id="{EC4810A5-3731-413E-9174-08072EDB9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3" y="1981200"/>
                        <a:ext cx="455295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F8ECF5DA-24A6-4CC8-BECE-C2234F38F35B}"/>
              </a:ext>
            </a:extLst>
          </p:cNvPr>
          <p:cNvGraphicFramePr>
            <a:graphicFrameLocks noChangeAspect="1"/>
          </p:cNvGraphicFramePr>
          <p:nvPr/>
        </p:nvGraphicFramePr>
        <p:xfrm>
          <a:off x="2057400" y="2819400"/>
          <a:ext cx="3455988" cy="566738"/>
        </p:xfrm>
        <a:graphic>
          <a:graphicData uri="http://schemas.openxmlformats.org/presentationml/2006/ole">
            <mc:AlternateContent xmlns:mc="http://schemas.openxmlformats.org/markup-compatibility/2006">
              <mc:Choice xmlns:v="urn:schemas-microsoft-com:vml" Requires="v">
                <p:oleObj spid="_x0000_s49154" name="Equation" r:id="rId5" imgW="1536480" imgH="253800" progId="Equation.DSMT4">
                  <p:embed/>
                </p:oleObj>
              </mc:Choice>
              <mc:Fallback>
                <p:oleObj name="Equation" r:id="rId5" imgW="1536480" imgH="253800" progId="Equation.DSMT4">
                  <p:embed/>
                  <p:pic>
                    <p:nvPicPr>
                      <p:cNvPr id="8197" name="Object 5">
                        <a:extLst>
                          <a:ext uri="{FF2B5EF4-FFF2-40B4-BE49-F238E27FC236}">
                            <a16:creationId xmlns:a16="http://schemas.microsoft.com/office/drawing/2014/main" id="{F8ECF5DA-24A6-4CC8-BECE-C2234F38F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819400"/>
                        <a:ext cx="3455988"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E5CA90F2-F7B1-41D8-B1E2-33892F7C0C57}"/>
              </a:ext>
            </a:extLst>
          </p:cNvPr>
          <p:cNvSpPr>
            <a:spLocks noGrp="1"/>
          </p:cNvSpPr>
          <p:nvPr>
            <p:ph type="dt" sz="half" idx="10"/>
          </p:nvPr>
        </p:nvSpPr>
        <p:spPr/>
        <p:txBody>
          <a:bodyPr/>
          <a:lstStyle/>
          <a:p>
            <a:r>
              <a:rPr lang="en-GB" altLang="en-US"/>
              <a:t>26 August 2004</a:t>
            </a:r>
          </a:p>
        </p:txBody>
      </p:sp>
      <p:sp>
        <p:nvSpPr>
          <p:cNvPr id="7" name="Footer Placeholder 4">
            <a:extLst>
              <a:ext uri="{FF2B5EF4-FFF2-40B4-BE49-F238E27FC236}">
                <a16:creationId xmlns:a16="http://schemas.microsoft.com/office/drawing/2014/main" id="{198BA847-2E75-4860-A7B2-527CB9D164BF}"/>
              </a:ext>
            </a:extLst>
          </p:cNvPr>
          <p:cNvSpPr>
            <a:spLocks noGrp="1"/>
          </p:cNvSpPr>
          <p:nvPr>
            <p:ph type="ftr" sz="quarter" idx="11"/>
          </p:nvPr>
        </p:nvSpPr>
        <p:spPr/>
        <p:txBody>
          <a:bodyPr/>
          <a:lstStyle/>
          <a:p>
            <a:r>
              <a:rPr lang="en-GB" altLang="en-US"/>
              <a:t>Transport CDM Workshop</a:t>
            </a:r>
          </a:p>
        </p:txBody>
      </p:sp>
      <p:sp>
        <p:nvSpPr>
          <p:cNvPr id="99330" name="Rectangle 2">
            <a:extLst>
              <a:ext uri="{FF2B5EF4-FFF2-40B4-BE49-F238E27FC236}">
                <a16:creationId xmlns:a16="http://schemas.microsoft.com/office/drawing/2014/main" id="{D07BBD0F-0B98-4BA8-BAE6-6CC7F6D1F13E}"/>
              </a:ext>
            </a:extLst>
          </p:cNvPr>
          <p:cNvSpPr>
            <a:spLocks noGrp="1" noChangeArrowheads="1"/>
          </p:cNvSpPr>
          <p:nvPr>
            <p:ph type="title"/>
          </p:nvPr>
        </p:nvSpPr>
        <p:spPr/>
        <p:txBody>
          <a:bodyPr/>
          <a:lstStyle/>
          <a:p>
            <a:r>
              <a:rPr lang="en-US" altLang="en-US"/>
              <a:t>GHG savings</a:t>
            </a:r>
          </a:p>
        </p:txBody>
      </p:sp>
      <p:sp>
        <p:nvSpPr>
          <p:cNvPr id="99334" name="Text Box 6">
            <a:extLst>
              <a:ext uri="{FF2B5EF4-FFF2-40B4-BE49-F238E27FC236}">
                <a16:creationId xmlns:a16="http://schemas.microsoft.com/office/drawing/2014/main" id="{7967D9D1-6288-4CBD-9D7B-E3412BAD0DC0}"/>
              </a:ext>
            </a:extLst>
          </p:cNvPr>
          <p:cNvSpPr txBox="1">
            <a:spLocks noChangeArrowheads="1"/>
          </p:cNvSpPr>
          <p:nvPr/>
        </p:nvSpPr>
        <p:spPr bwMode="auto">
          <a:xfrm>
            <a:off x="2438400" y="2895600"/>
            <a:ext cx="289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Baseline</a:t>
            </a:r>
            <a:endParaRPr lang="en-GB" altLang="en-US" sz="1600">
              <a:latin typeface="Arial" panose="020B0604020202020204" pitchFamily="34" charset="0"/>
            </a:endParaRPr>
          </a:p>
        </p:txBody>
      </p:sp>
      <p:sp>
        <p:nvSpPr>
          <p:cNvPr id="99335" name="Text Box 7">
            <a:extLst>
              <a:ext uri="{FF2B5EF4-FFF2-40B4-BE49-F238E27FC236}">
                <a16:creationId xmlns:a16="http://schemas.microsoft.com/office/drawing/2014/main" id="{1431838A-FD54-4A35-A9DE-6602A58071AA}"/>
              </a:ext>
            </a:extLst>
          </p:cNvPr>
          <p:cNvSpPr txBox="1">
            <a:spLocks noChangeArrowheads="1"/>
          </p:cNvSpPr>
          <p:nvPr/>
        </p:nvSpPr>
        <p:spPr bwMode="auto">
          <a:xfrm>
            <a:off x="4495800" y="5348288"/>
            <a:ext cx="28956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50000"/>
              </a:lnSpc>
              <a:spcBef>
                <a:spcPct val="50000"/>
              </a:spcBef>
            </a:pPr>
            <a:r>
              <a:rPr lang="en-US" altLang="en-US" sz="1600">
                <a:latin typeface="Arial" panose="020B0604020202020204" pitchFamily="34" charset="0"/>
              </a:rPr>
              <a:t>R</a:t>
            </a:r>
            <a:r>
              <a:rPr lang="en-GB" altLang="en-US" sz="1600">
                <a:latin typeface="Arial" panose="020B0604020202020204" pitchFamily="34" charset="0"/>
              </a:rPr>
              <a:t>eduction scenario</a:t>
            </a:r>
          </a:p>
        </p:txBody>
      </p:sp>
      <p:pic>
        <p:nvPicPr>
          <p:cNvPr id="99339" name="Picture 11">
            <a:extLst>
              <a:ext uri="{FF2B5EF4-FFF2-40B4-BE49-F238E27FC236}">
                <a16:creationId xmlns:a16="http://schemas.microsoft.com/office/drawing/2014/main" id="{8CA148BD-267D-49D8-82FD-EAD6A2023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133600"/>
            <a:ext cx="80200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E7398A-4031-41B2-8E6E-6EC73BCEC712}"/>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5E4FC55D-1FF6-4A9A-BC11-33EB335F590C}"/>
              </a:ext>
            </a:extLst>
          </p:cNvPr>
          <p:cNvSpPr>
            <a:spLocks noGrp="1"/>
          </p:cNvSpPr>
          <p:nvPr>
            <p:ph type="ftr" sz="quarter" idx="11"/>
          </p:nvPr>
        </p:nvSpPr>
        <p:spPr/>
        <p:txBody>
          <a:bodyPr/>
          <a:lstStyle/>
          <a:p>
            <a:r>
              <a:rPr lang="en-GB" altLang="en-US"/>
              <a:t>Transport CDM Workshop</a:t>
            </a:r>
          </a:p>
        </p:txBody>
      </p:sp>
      <p:sp>
        <p:nvSpPr>
          <p:cNvPr id="12290" name="Rectangle 2">
            <a:extLst>
              <a:ext uri="{FF2B5EF4-FFF2-40B4-BE49-F238E27FC236}">
                <a16:creationId xmlns:a16="http://schemas.microsoft.com/office/drawing/2014/main" id="{BC8A48FA-7BA2-462D-B739-4B47D4856581}"/>
              </a:ext>
            </a:extLst>
          </p:cNvPr>
          <p:cNvSpPr>
            <a:spLocks noGrp="1" noChangeArrowheads="1"/>
          </p:cNvSpPr>
          <p:nvPr>
            <p:ph type="title"/>
          </p:nvPr>
        </p:nvSpPr>
        <p:spPr/>
        <p:txBody>
          <a:bodyPr/>
          <a:lstStyle/>
          <a:p>
            <a:r>
              <a:rPr lang="en-US" altLang="en-US"/>
              <a:t>Project costs</a:t>
            </a:r>
          </a:p>
        </p:txBody>
      </p:sp>
      <p:sp>
        <p:nvSpPr>
          <p:cNvPr id="12291" name="Rectangle 3" descr="Rectangle: Click to edit Master text styles&#10;Second level&#10;Third level&#10;Fourth level&#10;Fifth level">
            <a:extLst>
              <a:ext uri="{FF2B5EF4-FFF2-40B4-BE49-F238E27FC236}">
                <a16:creationId xmlns:a16="http://schemas.microsoft.com/office/drawing/2014/main" id="{80DFB4FC-40B5-400C-BF76-66D877585E91}"/>
              </a:ext>
            </a:extLst>
          </p:cNvPr>
          <p:cNvSpPr>
            <a:spLocks noGrp="1" noChangeArrowheads="1"/>
          </p:cNvSpPr>
          <p:nvPr>
            <p:ph type="body" idx="1"/>
          </p:nvPr>
        </p:nvSpPr>
        <p:spPr/>
        <p:txBody>
          <a:bodyPr/>
          <a:lstStyle/>
          <a:p>
            <a:r>
              <a:rPr lang="en-US" altLang="en-US"/>
              <a:t>Net present value of project</a:t>
            </a:r>
          </a:p>
          <a:p>
            <a:pPr lvl="1"/>
            <a:r>
              <a:rPr lang="en-US" altLang="en-US"/>
              <a:t> — US$ 0.13 million</a:t>
            </a:r>
          </a:p>
          <a:p>
            <a:r>
              <a:rPr lang="en-US" altLang="en-US"/>
              <a:t>Project cost</a:t>
            </a:r>
          </a:p>
          <a:p>
            <a:pPr lvl="1"/>
            <a:r>
              <a:rPr lang="en-US" altLang="en-US"/>
              <a:t>US$ 0.54 million</a:t>
            </a:r>
          </a:p>
          <a:p>
            <a:r>
              <a:rPr lang="en-US" altLang="en-US"/>
              <a:t>Cost of CO</a:t>
            </a:r>
            <a:r>
              <a:rPr lang="en-US" altLang="en-US" baseline="-25000"/>
              <a:t>2</a:t>
            </a:r>
            <a:endParaRPr lang="en-US" altLang="en-US"/>
          </a:p>
          <a:p>
            <a:pPr lvl="1"/>
            <a:r>
              <a:rPr lang="en-US" altLang="en-US"/>
              <a:t>~ US$ 8.5</a:t>
            </a:r>
          </a:p>
          <a:p>
            <a:r>
              <a:rPr lang="en-US" altLang="en-US"/>
              <a:t>Substantial local benefits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6D013B-71C8-45CB-B265-4EE8EB0D7C49}"/>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F3DE5128-5025-43FF-87F6-1703272852A1}"/>
              </a:ext>
            </a:extLst>
          </p:cNvPr>
          <p:cNvSpPr>
            <a:spLocks noGrp="1"/>
          </p:cNvSpPr>
          <p:nvPr>
            <p:ph type="ftr" sz="quarter" idx="11"/>
          </p:nvPr>
        </p:nvSpPr>
        <p:spPr/>
        <p:txBody>
          <a:bodyPr/>
          <a:lstStyle/>
          <a:p>
            <a:r>
              <a:rPr lang="en-GB" altLang="en-US"/>
              <a:t>Transport CDM Workshop</a:t>
            </a:r>
          </a:p>
        </p:txBody>
      </p:sp>
      <p:sp>
        <p:nvSpPr>
          <p:cNvPr id="142340" name="Rectangle 4">
            <a:extLst>
              <a:ext uri="{FF2B5EF4-FFF2-40B4-BE49-F238E27FC236}">
                <a16:creationId xmlns:a16="http://schemas.microsoft.com/office/drawing/2014/main" id="{49FF0F0B-222E-4C43-BEE2-BCB84B011330}"/>
              </a:ext>
            </a:extLst>
          </p:cNvPr>
          <p:cNvSpPr>
            <a:spLocks noGrp="1" noChangeArrowheads="1"/>
          </p:cNvSpPr>
          <p:nvPr>
            <p:ph type="title"/>
          </p:nvPr>
        </p:nvSpPr>
        <p:spPr/>
        <p:txBody>
          <a:bodyPr/>
          <a:lstStyle/>
          <a:p>
            <a:r>
              <a:rPr lang="en-US" altLang="en-US"/>
              <a:t>Transport CDM projects: Lessons</a:t>
            </a:r>
          </a:p>
        </p:txBody>
      </p:sp>
      <p:sp>
        <p:nvSpPr>
          <p:cNvPr id="142341" name="Rectangle 5" descr="Rectangle: Click to edit Master text styles&#10;Second level&#10;Third level&#10;Fourth level&#10;Fifth level">
            <a:extLst>
              <a:ext uri="{FF2B5EF4-FFF2-40B4-BE49-F238E27FC236}">
                <a16:creationId xmlns:a16="http://schemas.microsoft.com/office/drawing/2014/main" id="{9BCF3DBB-C1B0-49DC-A44D-A6C94541EEB8}"/>
              </a:ext>
            </a:extLst>
          </p:cNvPr>
          <p:cNvSpPr>
            <a:spLocks noGrp="1" noChangeArrowheads="1"/>
          </p:cNvSpPr>
          <p:nvPr>
            <p:ph type="body" idx="1"/>
          </p:nvPr>
        </p:nvSpPr>
        <p:spPr/>
        <p:txBody>
          <a:bodyPr/>
          <a:lstStyle/>
          <a:p>
            <a:r>
              <a:rPr lang="en-US" altLang="en-US" sz="2400"/>
              <a:t>Baselines</a:t>
            </a:r>
          </a:p>
          <a:p>
            <a:pPr lvl="1"/>
            <a:r>
              <a:rPr lang="en-US" altLang="en-US" sz="2000"/>
              <a:t>Carry out pilot tests to estimate fuel efficiency gains</a:t>
            </a:r>
          </a:p>
          <a:p>
            <a:r>
              <a:rPr lang="en-US" altLang="en-US" sz="2400"/>
              <a:t>Leakages</a:t>
            </a:r>
          </a:p>
          <a:p>
            <a:pPr lvl="1"/>
            <a:r>
              <a:rPr lang="en-US" altLang="en-US" sz="2000"/>
              <a:t>Captive fleet with fixed mobility</a:t>
            </a:r>
          </a:p>
          <a:p>
            <a:pPr lvl="1"/>
            <a:r>
              <a:rPr lang="en-US" altLang="en-US" sz="2000"/>
              <a:t>Independent of VOCs, exogenously determined demand</a:t>
            </a:r>
          </a:p>
          <a:p>
            <a:r>
              <a:rPr lang="en-US" altLang="en-US" sz="2400"/>
              <a:t>Monitoring and verification costs </a:t>
            </a:r>
          </a:p>
          <a:p>
            <a:pPr lvl="1"/>
            <a:r>
              <a:rPr lang="en-US" altLang="en-US" sz="2000"/>
              <a:t>Data already monitored independently</a:t>
            </a:r>
          </a:p>
          <a:p>
            <a:pPr lvl="1"/>
            <a:r>
              <a:rPr lang="en-US" altLang="en-US" sz="2000"/>
              <a:t>Preexisting statutory auditing: CAG </a:t>
            </a:r>
          </a:p>
          <a:p>
            <a:r>
              <a:rPr lang="en-US" altLang="en-US" sz="2400"/>
              <a:t>Additionality</a:t>
            </a:r>
          </a:p>
          <a:p>
            <a:pPr lvl="1"/>
            <a:r>
              <a:rPr lang="en-US" altLang="en-US" sz="2000"/>
              <a:t>Comprehensive I&amp;C regime proposed in India</a:t>
            </a:r>
          </a:p>
          <a:p>
            <a:pPr lvl="1"/>
            <a:r>
              <a:rPr lang="en-US" altLang="en-US" sz="2000"/>
              <a:t>But no maintenance guidelines, requirements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E264ED8-FC50-446E-A498-93A14312D095}"/>
              </a:ext>
            </a:extLst>
          </p:cNvPr>
          <p:cNvSpPr>
            <a:spLocks noGrp="1"/>
          </p:cNvSpPr>
          <p:nvPr>
            <p:ph type="dt" sz="half" idx="10"/>
          </p:nvPr>
        </p:nvSpPr>
        <p:spPr/>
        <p:txBody>
          <a:bodyPr/>
          <a:lstStyle/>
          <a:p>
            <a:r>
              <a:rPr lang="en-GB" altLang="en-US"/>
              <a:t>26 August 2004</a:t>
            </a:r>
          </a:p>
        </p:txBody>
      </p:sp>
      <p:sp>
        <p:nvSpPr>
          <p:cNvPr id="6" name="Footer Placeholder 5">
            <a:extLst>
              <a:ext uri="{FF2B5EF4-FFF2-40B4-BE49-F238E27FC236}">
                <a16:creationId xmlns:a16="http://schemas.microsoft.com/office/drawing/2014/main" id="{F69DBC4D-6EFE-41C1-B73C-DC4B3A690FD3}"/>
              </a:ext>
            </a:extLst>
          </p:cNvPr>
          <p:cNvSpPr>
            <a:spLocks noGrp="1"/>
          </p:cNvSpPr>
          <p:nvPr>
            <p:ph type="ftr" sz="quarter" idx="11"/>
          </p:nvPr>
        </p:nvSpPr>
        <p:spPr/>
        <p:txBody>
          <a:bodyPr/>
          <a:lstStyle/>
          <a:p>
            <a:r>
              <a:rPr lang="en-GB" altLang="en-US"/>
              <a:t>Transport CDM Workshop</a:t>
            </a:r>
          </a:p>
        </p:txBody>
      </p:sp>
      <p:sp>
        <p:nvSpPr>
          <p:cNvPr id="218114" name="Rectangle 2">
            <a:extLst>
              <a:ext uri="{FF2B5EF4-FFF2-40B4-BE49-F238E27FC236}">
                <a16:creationId xmlns:a16="http://schemas.microsoft.com/office/drawing/2014/main" id="{67A9A493-2774-4BCB-A2E4-E4B547D4BFB3}"/>
              </a:ext>
            </a:extLst>
          </p:cNvPr>
          <p:cNvSpPr>
            <a:spLocks noGrp="1" noChangeArrowheads="1"/>
          </p:cNvSpPr>
          <p:nvPr>
            <p:ph type="title"/>
          </p:nvPr>
        </p:nvSpPr>
        <p:spPr/>
        <p:txBody>
          <a:bodyPr/>
          <a:lstStyle/>
          <a:p>
            <a:r>
              <a:rPr lang="en-US" altLang="en-US"/>
              <a:t>Structure of a CDM project</a:t>
            </a:r>
            <a:endParaRPr lang="en-GB" altLang="en-US"/>
          </a:p>
        </p:txBody>
      </p:sp>
      <p:sp>
        <p:nvSpPr>
          <p:cNvPr id="218115" name="Rectangle 3" descr="Rectangle: Click to edit Master text styles&#10;Second level&#10;Third level&#10;Fourth level&#10;Fifth level">
            <a:extLst>
              <a:ext uri="{FF2B5EF4-FFF2-40B4-BE49-F238E27FC236}">
                <a16:creationId xmlns:a16="http://schemas.microsoft.com/office/drawing/2014/main" id="{64670E5B-EEEC-462D-873D-E03EDA4A16F6}"/>
              </a:ext>
            </a:extLst>
          </p:cNvPr>
          <p:cNvSpPr>
            <a:spLocks noGrp="1" noChangeArrowheads="1"/>
          </p:cNvSpPr>
          <p:nvPr>
            <p:ph type="body" sz="half" idx="1"/>
          </p:nvPr>
        </p:nvSpPr>
        <p:spPr/>
        <p:txBody>
          <a:bodyPr/>
          <a:lstStyle/>
          <a:p>
            <a:pPr>
              <a:buFont typeface="Wingdings" panose="05000000000000000000" pitchFamily="2" charset="2"/>
              <a:buNone/>
            </a:pPr>
            <a:r>
              <a:rPr lang="en-US" altLang="en-US" sz="2400"/>
              <a:t>The Executive Board</a:t>
            </a:r>
          </a:p>
          <a:p>
            <a:r>
              <a:rPr lang="en-US" altLang="en-US" sz="2400"/>
              <a:t>Baselines</a:t>
            </a:r>
          </a:p>
          <a:p>
            <a:pPr lvl="1"/>
            <a:r>
              <a:rPr lang="en-US" altLang="en-US" sz="2000"/>
              <a:t>Additionality</a:t>
            </a:r>
          </a:p>
          <a:p>
            <a:pPr lvl="1"/>
            <a:r>
              <a:rPr lang="en-US" altLang="en-US" sz="2000"/>
              <a:t>Leakages</a:t>
            </a:r>
          </a:p>
          <a:p>
            <a:r>
              <a:rPr lang="en-US" altLang="en-US" sz="2400"/>
              <a:t>Monitoring &amp; verification</a:t>
            </a:r>
            <a:endParaRPr lang="en-GB" altLang="en-US" sz="2400"/>
          </a:p>
        </p:txBody>
      </p:sp>
      <p:sp>
        <p:nvSpPr>
          <p:cNvPr id="218116" name="Rectangle 4" descr="Rectangle: Click to edit Master text styles&#10;Second level&#10;Third level&#10;Fourth level&#10;Fifth level">
            <a:extLst>
              <a:ext uri="{FF2B5EF4-FFF2-40B4-BE49-F238E27FC236}">
                <a16:creationId xmlns:a16="http://schemas.microsoft.com/office/drawing/2014/main" id="{16C3E17F-7662-46AC-93C6-0849ADD2607B}"/>
              </a:ext>
            </a:extLst>
          </p:cNvPr>
          <p:cNvSpPr>
            <a:spLocks noGrp="1" noChangeArrowheads="1"/>
          </p:cNvSpPr>
          <p:nvPr>
            <p:ph type="body" sz="half" idx="2"/>
          </p:nvPr>
        </p:nvSpPr>
        <p:spPr/>
        <p:txBody>
          <a:bodyPr/>
          <a:lstStyle/>
          <a:p>
            <a:pPr>
              <a:buFont typeface="Wingdings" panose="05000000000000000000" pitchFamily="2" charset="2"/>
              <a:buNone/>
            </a:pPr>
            <a:r>
              <a:rPr lang="en-US" altLang="en-US" sz="2400"/>
              <a:t>CER market</a:t>
            </a:r>
          </a:p>
          <a:p>
            <a:r>
              <a:rPr lang="en-US" altLang="en-US" sz="2400"/>
              <a:t>Price of CERs</a:t>
            </a:r>
          </a:p>
          <a:p>
            <a:pPr lvl="1"/>
            <a:r>
              <a:rPr lang="en-US" altLang="en-US" sz="2000"/>
              <a:t>Total CERs</a:t>
            </a:r>
          </a:p>
          <a:p>
            <a:pPr lvl="1"/>
            <a:r>
              <a:rPr lang="en-US" altLang="en-US" sz="2000"/>
              <a:t>Cost of project</a:t>
            </a:r>
          </a:p>
          <a:p>
            <a:r>
              <a:rPr lang="en-US" altLang="en-US" sz="2400"/>
              <a:t>Cost issues</a:t>
            </a:r>
          </a:p>
          <a:p>
            <a:pPr lvl="1"/>
            <a:r>
              <a:rPr lang="en-US" altLang="en-US" sz="2000"/>
              <a:t>Equity/Debt Vs revenue streams</a:t>
            </a:r>
          </a:p>
          <a:p>
            <a:pPr lvl="1"/>
            <a:r>
              <a:rPr lang="en-US" altLang="en-US" sz="2000"/>
              <a:t>CER revenues only as revenue streams!!!</a:t>
            </a:r>
            <a:endParaRPr lang="en-GB" altLang="en-US" sz="20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7234B48-BA6D-4326-B6E0-EB612D25FD56}"/>
              </a:ext>
            </a:extLst>
          </p:cNvPr>
          <p:cNvSpPr>
            <a:spLocks noGrp="1" noChangeArrowheads="1"/>
          </p:cNvSpPr>
          <p:nvPr>
            <p:ph type="ctrTitle"/>
          </p:nvPr>
        </p:nvSpPr>
        <p:spPr/>
        <p:txBody>
          <a:bodyPr/>
          <a:lstStyle/>
          <a:p>
            <a:r>
              <a:rPr lang="en-US" altLang="en-US"/>
              <a:t>Structure the project well!!!</a:t>
            </a:r>
          </a:p>
        </p:txBody>
      </p:sp>
      <p:sp>
        <p:nvSpPr>
          <p:cNvPr id="86019" name="Rectangle 3" descr="Rectangle: Click to edit Master text styles&#10;Second level&#10;Third level&#10;Fourth level&#10;Fifth level">
            <a:extLst>
              <a:ext uri="{FF2B5EF4-FFF2-40B4-BE49-F238E27FC236}">
                <a16:creationId xmlns:a16="http://schemas.microsoft.com/office/drawing/2014/main" id="{85313F34-5D23-418E-B7E4-7B7C7FAAE80B}"/>
              </a:ext>
            </a:extLst>
          </p:cNvPr>
          <p:cNvSpPr>
            <a:spLocks noGrp="1" noChangeArrowheads="1"/>
          </p:cNvSpPr>
          <p:nvPr>
            <p:ph type="subTitle" idx="1"/>
          </p:nvPr>
        </p:nvSpPr>
        <p:spPr/>
        <p:txBody>
          <a:bodyPr/>
          <a:lstStyle/>
          <a:p>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276488ED-52EE-491E-BBE8-89D5C66CC497}"/>
              </a:ext>
            </a:extLst>
          </p:cNvPr>
          <p:cNvSpPr>
            <a:spLocks noGrp="1" noChangeArrowheads="1"/>
          </p:cNvSpPr>
          <p:nvPr>
            <p:ph type="title"/>
          </p:nvPr>
        </p:nvSpPr>
        <p:spPr/>
        <p:txBody>
          <a:bodyPr/>
          <a:lstStyle/>
          <a:p>
            <a:r>
              <a:rPr lang="en-US" altLang="en-US"/>
              <a:t>Urban transport in India</a:t>
            </a:r>
          </a:p>
        </p:txBody>
      </p:sp>
      <p:sp>
        <p:nvSpPr>
          <p:cNvPr id="195587" name="Rectangle 3" descr="Rectangle: Click to edit Master text styles&#10;Second level&#10;Third level&#10;Fourth level&#10;Fifth level">
            <a:extLst>
              <a:ext uri="{FF2B5EF4-FFF2-40B4-BE49-F238E27FC236}">
                <a16:creationId xmlns:a16="http://schemas.microsoft.com/office/drawing/2014/main" id="{1FA9EC92-90DA-4968-830D-EA0364A38A01}"/>
              </a:ext>
            </a:extLst>
          </p:cNvPr>
          <p:cNvSpPr>
            <a:spLocks noGrp="1" noChangeArrowheads="1"/>
          </p:cNvSpPr>
          <p:nvPr>
            <p:ph type="body" idx="1"/>
          </p:nvPr>
        </p:nvSpPr>
        <p:spPr/>
        <p:txBody>
          <a:bodyPr/>
          <a:lstStyle/>
          <a:p>
            <a:pPr>
              <a:lnSpc>
                <a:spcPct val="90000"/>
              </a:lnSpc>
            </a:pPr>
            <a:r>
              <a:rPr lang="en-US" altLang="en-US"/>
              <a:t>Large urban population</a:t>
            </a:r>
          </a:p>
          <a:p>
            <a:pPr lvl="1">
              <a:lnSpc>
                <a:spcPct val="90000"/>
              </a:lnSpc>
            </a:pPr>
            <a:r>
              <a:rPr lang="en-US" altLang="en-US"/>
              <a:t>Over 1/3 in 2001</a:t>
            </a:r>
          </a:p>
          <a:p>
            <a:pPr>
              <a:lnSpc>
                <a:spcPct val="90000"/>
              </a:lnSpc>
            </a:pPr>
            <a:r>
              <a:rPr lang="en-US" altLang="en-US"/>
              <a:t>High vehicle density in urban areas</a:t>
            </a:r>
          </a:p>
          <a:p>
            <a:pPr lvl="1">
              <a:lnSpc>
                <a:spcPct val="90000"/>
              </a:lnSpc>
            </a:pPr>
            <a:r>
              <a:rPr lang="en-US" altLang="en-US"/>
              <a:t>33% concentrated in cities with 10% population</a:t>
            </a:r>
          </a:p>
          <a:p>
            <a:pPr lvl="1">
              <a:lnSpc>
                <a:spcPct val="90000"/>
              </a:lnSpc>
            </a:pPr>
            <a:r>
              <a:rPr lang="en-US" altLang="en-US"/>
              <a:t>82% are personal vehicles</a:t>
            </a:r>
          </a:p>
          <a:p>
            <a:pPr>
              <a:lnSpc>
                <a:spcPct val="90000"/>
              </a:lnSpc>
            </a:pPr>
            <a:r>
              <a:rPr lang="en-US" altLang="en-US"/>
              <a:t>Inadequate public transport</a:t>
            </a:r>
          </a:p>
          <a:p>
            <a:pPr lvl="1">
              <a:lnSpc>
                <a:spcPct val="90000"/>
              </a:lnSpc>
            </a:pPr>
            <a:r>
              <a:rPr lang="en-US" altLang="en-US"/>
              <a:t>Effective public transport in only 10 cities</a:t>
            </a:r>
          </a:p>
          <a:p>
            <a:pPr lvl="1">
              <a:lnSpc>
                <a:spcPct val="90000"/>
              </a:lnSpc>
            </a:pPr>
            <a:r>
              <a:rPr lang="en-US" altLang="en-US"/>
              <a:t>Rail in only 3 cities</a:t>
            </a:r>
          </a:p>
          <a:p>
            <a:pPr>
              <a:lnSpc>
                <a:spcPct val="90000"/>
              </a:lnSpc>
            </a:pPr>
            <a:r>
              <a:rPr lang="en-GB" altLang="en-US"/>
              <a:t>No urban transport  policy</a:t>
            </a:r>
          </a:p>
          <a:p>
            <a:pPr>
              <a:lnSpc>
                <a:spcPct val="90000"/>
              </a:lnSpc>
            </a:pPr>
            <a:r>
              <a:rPr lang="en-GB" altLang="en-US"/>
              <a:t>Diffused institutional arrangements</a:t>
            </a:r>
          </a:p>
          <a:p>
            <a:pPr>
              <a:lnSpc>
                <a:spcPct val="90000"/>
              </a:lnSpc>
            </a:pPr>
            <a:r>
              <a:rPr lang="en-US" altLang="en-US"/>
              <a:t>Implications for economic sustainability</a:t>
            </a:r>
          </a:p>
          <a:p>
            <a:pPr lvl="1">
              <a:lnSpc>
                <a:spcPct val="90000"/>
              </a:lnSpc>
            </a:pPr>
            <a:r>
              <a:rPr lang="en-US" altLang="en-US"/>
              <a:t>Cities are vertices of continued growth</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69D740AD-B5C9-4E65-B5EF-237BA4D214A5}"/>
              </a:ext>
            </a:extLst>
          </p:cNvPr>
          <p:cNvSpPr>
            <a:spLocks noGrp="1"/>
          </p:cNvSpPr>
          <p:nvPr>
            <p:ph type="dt" sz="half" idx="10"/>
          </p:nvPr>
        </p:nvSpPr>
        <p:spPr/>
        <p:txBody>
          <a:bodyPr/>
          <a:lstStyle/>
          <a:p>
            <a:r>
              <a:rPr lang="en-GB" altLang="en-US"/>
              <a:t>26 August 2004</a:t>
            </a:r>
          </a:p>
        </p:txBody>
      </p:sp>
      <p:sp>
        <p:nvSpPr>
          <p:cNvPr id="6" name="Footer Placeholder 4">
            <a:extLst>
              <a:ext uri="{FF2B5EF4-FFF2-40B4-BE49-F238E27FC236}">
                <a16:creationId xmlns:a16="http://schemas.microsoft.com/office/drawing/2014/main" id="{D823F9DB-FAF3-46FC-BBFF-A66277410873}"/>
              </a:ext>
            </a:extLst>
          </p:cNvPr>
          <p:cNvSpPr>
            <a:spLocks noGrp="1"/>
          </p:cNvSpPr>
          <p:nvPr>
            <p:ph type="ftr" sz="quarter" idx="11"/>
          </p:nvPr>
        </p:nvSpPr>
        <p:spPr/>
        <p:txBody>
          <a:bodyPr/>
          <a:lstStyle/>
          <a:p>
            <a:r>
              <a:rPr lang="en-GB" altLang="en-US"/>
              <a:t>Transport CDM Workshop</a:t>
            </a:r>
          </a:p>
        </p:txBody>
      </p:sp>
      <p:sp>
        <p:nvSpPr>
          <p:cNvPr id="199682" name="Rectangle 1026">
            <a:extLst>
              <a:ext uri="{FF2B5EF4-FFF2-40B4-BE49-F238E27FC236}">
                <a16:creationId xmlns:a16="http://schemas.microsoft.com/office/drawing/2014/main" id="{AF15F7EE-0FBF-4951-95E0-F505531F0794}"/>
              </a:ext>
            </a:extLst>
          </p:cNvPr>
          <p:cNvSpPr>
            <a:spLocks noGrp="1" noChangeArrowheads="1"/>
          </p:cNvSpPr>
          <p:nvPr>
            <p:ph type="title"/>
          </p:nvPr>
        </p:nvSpPr>
        <p:spPr/>
        <p:txBody>
          <a:bodyPr/>
          <a:lstStyle/>
          <a:p>
            <a:r>
              <a:rPr lang="en-US" altLang="en-US"/>
              <a:t>Trends in vehicle population</a:t>
            </a:r>
          </a:p>
        </p:txBody>
      </p:sp>
      <p:graphicFrame>
        <p:nvGraphicFramePr>
          <p:cNvPr id="199686" name="Object 1030">
            <a:extLst>
              <a:ext uri="{FF2B5EF4-FFF2-40B4-BE49-F238E27FC236}">
                <a16:creationId xmlns:a16="http://schemas.microsoft.com/office/drawing/2014/main" id="{B0A58424-7E24-4BB9-85AD-6115E4EF2535}"/>
              </a:ext>
            </a:extLst>
          </p:cNvPr>
          <p:cNvGraphicFramePr>
            <a:graphicFrameLocks noGrp="1" noChangeAspect="1"/>
          </p:cNvGraphicFramePr>
          <p:nvPr>
            <p:ph type="chart" idx="1"/>
          </p:nvPr>
        </p:nvGraphicFramePr>
        <p:xfrm>
          <a:off x="133350" y="1455738"/>
          <a:ext cx="4438650" cy="4924425"/>
        </p:xfrm>
        <a:graphic>
          <a:graphicData uri="http://schemas.openxmlformats.org/presentationml/2006/ole">
            <mc:AlternateContent xmlns:mc="http://schemas.openxmlformats.org/markup-compatibility/2006">
              <mc:Choice xmlns:v="urn:schemas-microsoft-com:vml" Requires="v">
                <p:oleObj spid="_x0000_s21505" name="Chart" r:id="rId3" imgW="4438888" imgH="4924663" progId="MSGraph.Chart.8">
                  <p:embed followColorScheme="full"/>
                </p:oleObj>
              </mc:Choice>
              <mc:Fallback>
                <p:oleObj name="Chart" r:id="rId3" imgW="4438888" imgH="4924663" progId="MSGraph.Chart.8">
                  <p:embed followColorScheme="full"/>
                  <p:pic>
                    <p:nvPicPr>
                      <p:cNvPr id="199686" name="Object 1030">
                        <a:extLst>
                          <a:ext uri="{FF2B5EF4-FFF2-40B4-BE49-F238E27FC236}">
                            <a16:creationId xmlns:a16="http://schemas.microsoft.com/office/drawing/2014/main" id="{B0A58424-7E24-4BB9-85AD-6115E4EF2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1455738"/>
                        <a:ext cx="443865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687" name="Object 1031">
            <a:extLst>
              <a:ext uri="{FF2B5EF4-FFF2-40B4-BE49-F238E27FC236}">
                <a16:creationId xmlns:a16="http://schemas.microsoft.com/office/drawing/2014/main" id="{4CA45AA5-439A-447D-9141-863F87F4ABD0}"/>
              </a:ext>
            </a:extLst>
          </p:cNvPr>
          <p:cNvGraphicFramePr>
            <a:graphicFrameLocks noChangeAspect="1"/>
          </p:cNvGraphicFramePr>
          <p:nvPr/>
        </p:nvGraphicFramePr>
        <p:xfrm>
          <a:off x="4495800" y="1403350"/>
          <a:ext cx="4438650" cy="4997450"/>
        </p:xfrm>
        <a:graphic>
          <a:graphicData uri="http://schemas.openxmlformats.org/presentationml/2006/ole">
            <mc:AlternateContent xmlns:mc="http://schemas.openxmlformats.org/markup-compatibility/2006">
              <mc:Choice xmlns:v="urn:schemas-microsoft-com:vml" Requires="v">
                <p:oleObj spid="_x0000_s21506" name="Chart" r:id="rId5" imgW="4438888" imgH="5000863" progId="MSGraph.Chart.8">
                  <p:embed followColorScheme="full"/>
                </p:oleObj>
              </mc:Choice>
              <mc:Fallback>
                <p:oleObj name="Chart" r:id="rId5" imgW="4438888" imgH="5000863" progId="MSGraph.Chart.8">
                  <p:embed followColorScheme="full"/>
                  <p:pic>
                    <p:nvPicPr>
                      <p:cNvPr id="199687" name="Object 1031">
                        <a:extLst>
                          <a:ext uri="{FF2B5EF4-FFF2-40B4-BE49-F238E27FC236}">
                            <a16:creationId xmlns:a16="http://schemas.microsoft.com/office/drawing/2014/main" id="{4CA45AA5-439A-447D-9141-863F87F4AB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403350"/>
                        <a:ext cx="4438650"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a:extLst>
              <a:ext uri="{FF2B5EF4-FFF2-40B4-BE49-F238E27FC236}">
                <a16:creationId xmlns:a16="http://schemas.microsoft.com/office/drawing/2014/main" id="{6D9E189F-63FB-43A8-B98E-F3D76AD2532B}"/>
              </a:ext>
            </a:extLst>
          </p:cNvPr>
          <p:cNvSpPr>
            <a:spLocks noGrp="1"/>
          </p:cNvSpPr>
          <p:nvPr>
            <p:ph type="dt" sz="half" idx="10"/>
          </p:nvPr>
        </p:nvSpPr>
        <p:spPr/>
        <p:txBody>
          <a:bodyPr/>
          <a:lstStyle/>
          <a:p>
            <a:r>
              <a:rPr lang="en-GB" altLang="en-US"/>
              <a:t>26 August 2004</a:t>
            </a:r>
          </a:p>
        </p:txBody>
      </p:sp>
      <p:sp>
        <p:nvSpPr>
          <p:cNvPr id="54" name="Footer Placeholder 4">
            <a:extLst>
              <a:ext uri="{FF2B5EF4-FFF2-40B4-BE49-F238E27FC236}">
                <a16:creationId xmlns:a16="http://schemas.microsoft.com/office/drawing/2014/main" id="{2431AA08-18FB-4128-86D6-8B1FA0735187}"/>
              </a:ext>
            </a:extLst>
          </p:cNvPr>
          <p:cNvSpPr>
            <a:spLocks noGrp="1"/>
          </p:cNvSpPr>
          <p:nvPr>
            <p:ph type="ftr" sz="quarter" idx="11"/>
          </p:nvPr>
        </p:nvSpPr>
        <p:spPr/>
        <p:txBody>
          <a:bodyPr/>
          <a:lstStyle/>
          <a:p>
            <a:r>
              <a:rPr lang="en-GB" altLang="en-US"/>
              <a:t>Transport CDM Workshop</a:t>
            </a:r>
          </a:p>
        </p:txBody>
      </p:sp>
      <p:sp>
        <p:nvSpPr>
          <p:cNvPr id="197634" name="Rectangle 2">
            <a:extLst>
              <a:ext uri="{FF2B5EF4-FFF2-40B4-BE49-F238E27FC236}">
                <a16:creationId xmlns:a16="http://schemas.microsoft.com/office/drawing/2014/main" id="{27FE119B-F93D-43F1-A6AB-C33EBB14E315}"/>
              </a:ext>
            </a:extLst>
          </p:cNvPr>
          <p:cNvSpPr>
            <a:spLocks noGrp="1" noChangeArrowheads="1"/>
          </p:cNvSpPr>
          <p:nvPr>
            <p:ph type="title"/>
          </p:nvPr>
        </p:nvSpPr>
        <p:spPr/>
        <p:txBody>
          <a:bodyPr/>
          <a:lstStyle/>
          <a:p>
            <a:r>
              <a:rPr lang="en-US" altLang="en-US"/>
              <a:t>Vehicle Ownership</a:t>
            </a:r>
          </a:p>
        </p:txBody>
      </p:sp>
      <p:grpSp>
        <p:nvGrpSpPr>
          <p:cNvPr id="197635" name="Group 3">
            <a:extLst>
              <a:ext uri="{FF2B5EF4-FFF2-40B4-BE49-F238E27FC236}">
                <a16:creationId xmlns:a16="http://schemas.microsoft.com/office/drawing/2014/main" id="{7A6DD944-B2C1-4B44-A6A7-C021A5698247}"/>
              </a:ext>
            </a:extLst>
          </p:cNvPr>
          <p:cNvGrpSpPr>
            <a:grpSpLocks/>
          </p:cNvGrpSpPr>
          <p:nvPr/>
        </p:nvGrpSpPr>
        <p:grpSpPr bwMode="auto">
          <a:xfrm>
            <a:off x="4395788" y="4878388"/>
            <a:ext cx="6523037" cy="373062"/>
            <a:chOff x="1665" y="3269"/>
            <a:chExt cx="4109" cy="235"/>
          </a:xfrm>
        </p:grpSpPr>
        <p:sp>
          <p:nvSpPr>
            <p:cNvPr id="197636" name="Rectangle 4">
              <a:extLst>
                <a:ext uri="{FF2B5EF4-FFF2-40B4-BE49-F238E27FC236}">
                  <a16:creationId xmlns:a16="http://schemas.microsoft.com/office/drawing/2014/main" id="{91AA0A3A-4EF4-4AF0-8007-9D57C967930A}"/>
                </a:ext>
              </a:extLst>
            </p:cNvPr>
            <p:cNvSpPr>
              <a:spLocks noChangeArrowheads="1"/>
            </p:cNvSpPr>
            <p:nvPr/>
          </p:nvSpPr>
          <p:spPr bwMode="auto">
            <a:xfrm>
              <a:off x="1665" y="326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37" name="Rectangle 5">
              <a:extLst>
                <a:ext uri="{FF2B5EF4-FFF2-40B4-BE49-F238E27FC236}">
                  <a16:creationId xmlns:a16="http://schemas.microsoft.com/office/drawing/2014/main" id="{D3B6B6BD-59D3-4D3C-86E7-824011EFAF1D}"/>
                </a:ext>
              </a:extLst>
            </p:cNvPr>
            <p:cNvSpPr>
              <a:spLocks noChangeArrowheads="1"/>
            </p:cNvSpPr>
            <p:nvPr/>
          </p:nvSpPr>
          <p:spPr bwMode="auto">
            <a:xfrm>
              <a:off x="1773" y="3269"/>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38" name="Line 6">
              <a:extLst>
                <a:ext uri="{FF2B5EF4-FFF2-40B4-BE49-F238E27FC236}">
                  <a16:creationId xmlns:a16="http://schemas.microsoft.com/office/drawing/2014/main" id="{3A03304C-F35E-47FF-AE2E-5D2B6272AE2E}"/>
                </a:ext>
              </a:extLst>
            </p:cNvPr>
            <p:cNvSpPr>
              <a:spLocks noChangeShapeType="1"/>
            </p:cNvSpPr>
            <p:nvPr/>
          </p:nvSpPr>
          <p:spPr bwMode="auto">
            <a:xfrm>
              <a:off x="5760" y="3490"/>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639" name="Rectangle 7">
              <a:extLst>
                <a:ext uri="{FF2B5EF4-FFF2-40B4-BE49-F238E27FC236}">
                  <a16:creationId xmlns:a16="http://schemas.microsoft.com/office/drawing/2014/main" id="{35272C45-1235-48B1-8B12-004CA64E0233}"/>
                </a:ext>
              </a:extLst>
            </p:cNvPr>
            <p:cNvSpPr>
              <a:spLocks noChangeArrowheads="1"/>
            </p:cNvSpPr>
            <p:nvPr/>
          </p:nvSpPr>
          <p:spPr bwMode="auto">
            <a:xfrm>
              <a:off x="5760" y="3490"/>
              <a:ext cx="14" cy="1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97640" name="Rectangle 8">
            <a:extLst>
              <a:ext uri="{FF2B5EF4-FFF2-40B4-BE49-F238E27FC236}">
                <a16:creationId xmlns:a16="http://schemas.microsoft.com/office/drawing/2014/main" id="{86816519-0293-4351-8ED8-6F68389CC2E5}"/>
              </a:ext>
            </a:extLst>
          </p:cNvPr>
          <p:cNvSpPr>
            <a:spLocks noChangeArrowheads="1"/>
          </p:cNvSpPr>
          <p:nvPr/>
        </p:nvSpPr>
        <p:spPr bwMode="auto">
          <a:xfrm>
            <a:off x="4389438" y="4703763"/>
            <a:ext cx="114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41" name="Rectangle 9">
            <a:extLst>
              <a:ext uri="{FF2B5EF4-FFF2-40B4-BE49-F238E27FC236}">
                <a16:creationId xmlns:a16="http://schemas.microsoft.com/office/drawing/2014/main" id="{EF0F621B-8F48-441F-BC71-93FBCA2C806A}"/>
              </a:ext>
            </a:extLst>
          </p:cNvPr>
          <p:cNvSpPr>
            <a:spLocks noChangeArrowheads="1"/>
          </p:cNvSpPr>
          <p:nvPr/>
        </p:nvSpPr>
        <p:spPr bwMode="auto">
          <a:xfrm>
            <a:off x="4560888" y="4703763"/>
            <a:ext cx="5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42" name="Rectangle 10">
            <a:extLst>
              <a:ext uri="{FF2B5EF4-FFF2-40B4-BE49-F238E27FC236}">
                <a16:creationId xmlns:a16="http://schemas.microsoft.com/office/drawing/2014/main" id="{87944B89-87D9-4359-87B2-DBDC8D865580}"/>
              </a:ext>
            </a:extLst>
          </p:cNvPr>
          <p:cNvSpPr>
            <a:spLocks noChangeArrowheads="1"/>
          </p:cNvSpPr>
          <p:nvPr/>
        </p:nvSpPr>
        <p:spPr bwMode="auto">
          <a:xfrm flipV="1">
            <a:off x="2079625" y="2133600"/>
            <a:ext cx="5387975" cy="74613"/>
          </a:xfrm>
          <a:prstGeom prst="rect">
            <a:avLst/>
          </a:prstGeom>
          <a:solidFill>
            <a:schemeClr val="tx1"/>
          </a:solidFill>
          <a:ln w="3175">
            <a:solidFill>
              <a:schemeClr val="tx1"/>
            </a:solidFill>
            <a:miter lim="800000"/>
            <a:headEnd/>
            <a:tailEnd/>
          </a:ln>
        </p:spPr>
        <p:txBody>
          <a:bodyPr/>
          <a:lstStyle/>
          <a:p>
            <a:endParaRPr lang="en-US"/>
          </a:p>
        </p:txBody>
      </p:sp>
      <p:sp>
        <p:nvSpPr>
          <p:cNvPr id="197643" name="Rectangle 11">
            <a:extLst>
              <a:ext uri="{FF2B5EF4-FFF2-40B4-BE49-F238E27FC236}">
                <a16:creationId xmlns:a16="http://schemas.microsoft.com/office/drawing/2014/main" id="{A75F70F6-9F23-4E82-86BE-25ADA42FDCCA}"/>
              </a:ext>
            </a:extLst>
          </p:cNvPr>
          <p:cNvSpPr>
            <a:spLocks noChangeArrowheads="1"/>
          </p:cNvSpPr>
          <p:nvPr/>
        </p:nvSpPr>
        <p:spPr bwMode="auto">
          <a:xfrm>
            <a:off x="2079625" y="2808288"/>
            <a:ext cx="5311775" cy="101600"/>
          </a:xfrm>
          <a:prstGeom prst="rect">
            <a:avLst/>
          </a:prstGeom>
          <a:solidFill>
            <a:schemeClr val="tx1"/>
          </a:solidFill>
          <a:ln w="3175">
            <a:solidFill>
              <a:schemeClr val="tx1"/>
            </a:solidFill>
            <a:miter lim="800000"/>
            <a:headEnd/>
            <a:tailEnd/>
          </a:ln>
        </p:spPr>
        <p:txBody>
          <a:bodyPr/>
          <a:lstStyle/>
          <a:p>
            <a:endParaRPr lang="en-US"/>
          </a:p>
        </p:txBody>
      </p:sp>
      <p:sp>
        <p:nvSpPr>
          <p:cNvPr id="197644" name="Rectangle 12">
            <a:extLst>
              <a:ext uri="{FF2B5EF4-FFF2-40B4-BE49-F238E27FC236}">
                <a16:creationId xmlns:a16="http://schemas.microsoft.com/office/drawing/2014/main" id="{CDA5FAC2-0678-44FE-97E7-BCCA26A027BF}"/>
              </a:ext>
            </a:extLst>
          </p:cNvPr>
          <p:cNvSpPr>
            <a:spLocks noChangeArrowheads="1"/>
          </p:cNvSpPr>
          <p:nvPr/>
        </p:nvSpPr>
        <p:spPr bwMode="auto">
          <a:xfrm>
            <a:off x="2079625" y="3170238"/>
            <a:ext cx="5387975" cy="74612"/>
          </a:xfrm>
          <a:prstGeom prst="rect">
            <a:avLst/>
          </a:prstGeom>
          <a:solidFill>
            <a:schemeClr val="tx1"/>
          </a:solidFill>
          <a:ln w="3175">
            <a:solidFill>
              <a:schemeClr val="tx1"/>
            </a:solidFill>
            <a:miter lim="800000"/>
            <a:headEnd/>
            <a:tailEnd/>
          </a:ln>
        </p:spPr>
        <p:txBody>
          <a:bodyPr/>
          <a:lstStyle/>
          <a:p>
            <a:endParaRPr lang="en-US"/>
          </a:p>
        </p:txBody>
      </p:sp>
      <p:sp>
        <p:nvSpPr>
          <p:cNvPr id="197645" name="Rectangle 13">
            <a:extLst>
              <a:ext uri="{FF2B5EF4-FFF2-40B4-BE49-F238E27FC236}">
                <a16:creationId xmlns:a16="http://schemas.microsoft.com/office/drawing/2014/main" id="{851B5462-E6B5-40D5-98D9-B48050FBAB71}"/>
              </a:ext>
            </a:extLst>
          </p:cNvPr>
          <p:cNvSpPr>
            <a:spLocks noChangeArrowheads="1"/>
          </p:cNvSpPr>
          <p:nvPr/>
        </p:nvSpPr>
        <p:spPr bwMode="auto">
          <a:xfrm flipV="1">
            <a:off x="2079625" y="3552825"/>
            <a:ext cx="5387975" cy="74613"/>
          </a:xfrm>
          <a:prstGeom prst="rect">
            <a:avLst/>
          </a:prstGeom>
          <a:solidFill>
            <a:schemeClr val="tx1"/>
          </a:solidFill>
          <a:ln w="3175">
            <a:solidFill>
              <a:schemeClr val="tx1"/>
            </a:solidFill>
            <a:miter lim="800000"/>
            <a:headEnd/>
            <a:tailEnd/>
          </a:ln>
        </p:spPr>
        <p:txBody>
          <a:bodyPr/>
          <a:lstStyle/>
          <a:p>
            <a:endParaRPr lang="en-US"/>
          </a:p>
        </p:txBody>
      </p:sp>
      <p:sp>
        <p:nvSpPr>
          <p:cNvPr id="197646" name="Rectangle 14">
            <a:extLst>
              <a:ext uri="{FF2B5EF4-FFF2-40B4-BE49-F238E27FC236}">
                <a16:creationId xmlns:a16="http://schemas.microsoft.com/office/drawing/2014/main" id="{2951FB0C-1C77-4EB7-BA88-DBE69FCDA4AE}"/>
              </a:ext>
            </a:extLst>
          </p:cNvPr>
          <p:cNvSpPr>
            <a:spLocks noChangeArrowheads="1"/>
          </p:cNvSpPr>
          <p:nvPr/>
        </p:nvSpPr>
        <p:spPr bwMode="auto">
          <a:xfrm>
            <a:off x="2079625" y="3943350"/>
            <a:ext cx="5311775" cy="109538"/>
          </a:xfrm>
          <a:prstGeom prst="rect">
            <a:avLst/>
          </a:prstGeom>
          <a:solidFill>
            <a:schemeClr val="tx1"/>
          </a:solidFill>
          <a:ln w="3175">
            <a:solidFill>
              <a:schemeClr val="tx1"/>
            </a:solidFill>
            <a:miter lim="800000"/>
            <a:headEnd/>
            <a:tailEnd/>
          </a:ln>
        </p:spPr>
        <p:txBody>
          <a:bodyPr/>
          <a:lstStyle/>
          <a:p>
            <a:endParaRPr lang="en-US"/>
          </a:p>
        </p:txBody>
      </p:sp>
      <p:sp>
        <p:nvSpPr>
          <p:cNvPr id="197647" name="Rectangle 15">
            <a:extLst>
              <a:ext uri="{FF2B5EF4-FFF2-40B4-BE49-F238E27FC236}">
                <a16:creationId xmlns:a16="http://schemas.microsoft.com/office/drawing/2014/main" id="{5BE9990E-C5BA-4240-872C-FB826D5981E8}"/>
              </a:ext>
            </a:extLst>
          </p:cNvPr>
          <p:cNvSpPr>
            <a:spLocks noChangeArrowheads="1"/>
          </p:cNvSpPr>
          <p:nvPr/>
        </p:nvSpPr>
        <p:spPr bwMode="auto">
          <a:xfrm flipH="1">
            <a:off x="2057400" y="2133600"/>
            <a:ext cx="76200" cy="2819400"/>
          </a:xfrm>
          <a:prstGeom prst="rect">
            <a:avLst/>
          </a:prstGeom>
          <a:solidFill>
            <a:schemeClr val="tx1"/>
          </a:solidFill>
          <a:ln w="3175">
            <a:solidFill>
              <a:schemeClr val="tx1"/>
            </a:solidFill>
            <a:miter lim="800000"/>
            <a:headEnd/>
            <a:tailEnd/>
          </a:ln>
        </p:spPr>
        <p:txBody>
          <a:bodyPr/>
          <a:lstStyle/>
          <a:p>
            <a:endParaRPr lang="en-US"/>
          </a:p>
        </p:txBody>
      </p:sp>
      <p:grpSp>
        <p:nvGrpSpPr>
          <p:cNvPr id="197648" name="Group 16">
            <a:extLst>
              <a:ext uri="{FF2B5EF4-FFF2-40B4-BE49-F238E27FC236}">
                <a16:creationId xmlns:a16="http://schemas.microsoft.com/office/drawing/2014/main" id="{DF0D65FC-8549-46B4-AD55-53AD2936F513}"/>
              </a:ext>
            </a:extLst>
          </p:cNvPr>
          <p:cNvGrpSpPr>
            <a:grpSpLocks/>
          </p:cNvGrpSpPr>
          <p:nvPr/>
        </p:nvGrpSpPr>
        <p:grpSpPr bwMode="auto">
          <a:xfrm>
            <a:off x="5783263" y="2266950"/>
            <a:ext cx="1598612" cy="1306513"/>
            <a:chOff x="2854" y="1581"/>
            <a:chExt cx="1009" cy="867"/>
          </a:xfrm>
        </p:grpSpPr>
        <p:sp>
          <p:nvSpPr>
            <p:cNvPr id="197649" name="Rectangle 17">
              <a:extLst>
                <a:ext uri="{FF2B5EF4-FFF2-40B4-BE49-F238E27FC236}">
                  <a16:creationId xmlns:a16="http://schemas.microsoft.com/office/drawing/2014/main" id="{2843E1E8-BBF7-44BE-A207-4D3F949A4482}"/>
                </a:ext>
              </a:extLst>
            </p:cNvPr>
            <p:cNvSpPr>
              <a:spLocks noChangeArrowheads="1"/>
            </p:cNvSpPr>
            <p:nvPr/>
          </p:nvSpPr>
          <p:spPr bwMode="auto">
            <a:xfrm>
              <a:off x="3007" y="1581"/>
              <a:ext cx="85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600">
                  <a:latin typeface="Arial" panose="020B0604020202020204" pitchFamily="34" charset="0"/>
                </a:rPr>
                <a:t>Per capita </a:t>
              </a:r>
            </a:p>
            <a:p>
              <a:pPr algn="ctr" eaLnBrk="0" hangingPunct="0"/>
              <a:r>
                <a:rPr lang="en-US" altLang="en-US" sz="1600">
                  <a:latin typeface="Arial" panose="020B0604020202020204" pitchFamily="34" charset="0"/>
                </a:rPr>
                <a:t>income (US $) </a:t>
              </a:r>
              <a:endParaRPr lang="en-US" altLang="en-US" sz="1600">
                <a:latin typeface="Times New Roman" panose="02020603050405020304" pitchFamily="18" charset="0"/>
              </a:endParaRPr>
            </a:p>
          </p:txBody>
        </p:sp>
        <p:sp>
          <p:nvSpPr>
            <p:cNvPr id="197650" name="Rectangle 18">
              <a:extLst>
                <a:ext uri="{FF2B5EF4-FFF2-40B4-BE49-F238E27FC236}">
                  <a16:creationId xmlns:a16="http://schemas.microsoft.com/office/drawing/2014/main" id="{54F92C4B-678C-4D08-9F82-F21332A190B4}"/>
                </a:ext>
              </a:extLst>
            </p:cNvPr>
            <p:cNvSpPr>
              <a:spLocks noChangeArrowheads="1"/>
            </p:cNvSpPr>
            <p:nvPr/>
          </p:nvSpPr>
          <p:spPr bwMode="auto">
            <a:xfrm>
              <a:off x="2895" y="1816"/>
              <a:ext cx="3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51" name="Rectangle 19">
              <a:extLst>
                <a:ext uri="{FF2B5EF4-FFF2-40B4-BE49-F238E27FC236}">
                  <a16:creationId xmlns:a16="http://schemas.microsoft.com/office/drawing/2014/main" id="{53BCC08C-BEE0-47AC-AFCC-72C10324ADB0}"/>
                </a:ext>
              </a:extLst>
            </p:cNvPr>
            <p:cNvSpPr>
              <a:spLocks noChangeArrowheads="1"/>
            </p:cNvSpPr>
            <p:nvPr/>
          </p:nvSpPr>
          <p:spPr bwMode="auto">
            <a:xfrm>
              <a:off x="2854" y="2051"/>
              <a:ext cx="3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52" name="Rectangle 20">
              <a:extLst>
                <a:ext uri="{FF2B5EF4-FFF2-40B4-BE49-F238E27FC236}">
                  <a16:creationId xmlns:a16="http://schemas.microsoft.com/office/drawing/2014/main" id="{45AC2DE5-0E15-4940-8D8F-BCB033AD06C5}"/>
                </a:ext>
              </a:extLst>
            </p:cNvPr>
            <p:cNvSpPr>
              <a:spLocks noChangeArrowheads="1"/>
            </p:cNvSpPr>
            <p:nvPr/>
          </p:nvSpPr>
          <p:spPr bwMode="auto">
            <a:xfrm>
              <a:off x="2895" y="2286"/>
              <a:ext cx="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altLang="en-US" sz="1600">
                <a:latin typeface="Times New Roman" panose="02020603050405020304" pitchFamily="18" charset="0"/>
              </a:endParaRPr>
            </a:p>
          </p:txBody>
        </p:sp>
      </p:grpSp>
      <p:sp>
        <p:nvSpPr>
          <p:cNvPr id="197653" name="Rectangle 21">
            <a:extLst>
              <a:ext uri="{FF2B5EF4-FFF2-40B4-BE49-F238E27FC236}">
                <a16:creationId xmlns:a16="http://schemas.microsoft.com/office/drawing/2014/main" id="{EE34F0F1-5A2E-49BF-BB2A-6B5901CFEC46}"/>
              </a:ext>
            </a:extLst>
          </p:cNvPr>
          <p:cNvSpPr>
            <a:spLocks noChangeArrowheads="1"/>
          </p:cNvSpPr>
          <p:nvPr/>
        </p:nvSpPr>
        <p:spPr bwMode="auto">
          <a:xfrm>
            <a:off x="2741613" y="2286000"/>
            <a:ext cx="5064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Cities</a:t>
            </a:r>
            <a:endParaRPr lang="en-US" altLang="en-US" sz="1600">
              <a:latin typeface="Times New Roman" panose="02020603050405020304" pitchFamily="18" charset="0"/>
            </a:endParaRPr>
          </a:p>
        </p:txBody>
      </p:sp>
      <p:sp>
        <p:nvSpPr>
          <p:cNvPr id="197654" name="Rectangle 22">
            <a:extLst>
              <a:ext uri="{FF2B5EF4-FFF2-40B4-BE49-F238E27FC236}">
                <a16:creationId xmlns:a16="http://schemas.microsoft.com/office/drawing/2014/main" id="{C58FC540-CF36-4A72-8472-FE893B6CFEAA}"/>
              </a:ext>
            </a:extLst>
          </p:cNvPr>
          <p:cNvSpPr>
            <a:spLocks noChangeArrowheads="1"/>
          </p:cNvSpPr>
          <p:nvPr/>
        </p:nvSpPr>
        <p:spPr bwMode="auto">
          <a:xfrm>
            <a:off x="4548188" y="2271713"/>
            <a:ext cx="1309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600">
                <a:latin typeface="Arial" panose="020B0604020202020204" pitchFamily="34" charset="0"/>
              </a:rPr>
              <a:t>Vehicles Per </a:t>
            </a:r>
          </a:p>
          <a:p>
            <a:pPr algn="ctr" eaLnBrk="0" hangingPunct="0"/>
            <a:r>
              <a:rPr lang="en-US" altLang="en-US" sz="1600">
                <a:latin typeface="Arial" panose="020B0604020202020204" pitchFamily="34" charset="0"/>
              </a:rPr>
              <a:t>1000 Persons </a:t>
            </a:r>
            <a:endParaRPr lang="en-US" altLang="en-US" sz="1600">
              <a:latin typeface="Times New Roman" panose="02020603050405020304" pitchFamily="18" charset="0"/>
            </a:endParaRPr>
          </a:p>
        </p:txBody>
      </p:sp>
      <p:sp>
        <p:nvSpPr>
          <p:cNvPr id="197655" name="Rectangle 23">
            <a:extLst>
              <a:ext uri="{FF2B5EF4-FFF2-40B4-BE49-F238E27FC236}">
                <a16:creationId xmlns:a16="http://schemas.microsoft.com/office/drawing/2014/main" id="{FCCAFB0D-33CC-42C8-9C4E-1E5C8989FF4D}"/>
              </a:ext>
            </a:extLst>
          </p:cNvPr>
          <p:cNvSpPr>
            <a:spLocks noChangeArrowheads="1"/>
          </p:cNvSpPr>
          <p:nvPr/>
        </p:nvSpPr>
        <p:spPr bwMode="auto">
          <a:xfrm>
            <a:off x="4389438" y="3643313"/>
            <a:ext cx="1714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56" name="Rectangle 24">
            <a:extLst>
              <a:ext uri="{FF2B5EF4-FFF2-40B4-BE49-F238E27FC236}">
                <a16:creationId xmlns:a16="http://schemas.microsoft.com/office/drawing/2014/main" id="{CCC3A1C5-96FE-4C69-9B87-8357D8F6A79B}"/>
              </a:ext>
            </a:extLst>
          </p:cNvPr>
          <p:cNvSpPr>
            <a:spLocks noChangeArrowheads="1"/>
          </p:cNvSpPr>
          <p:nvPr/>
        </p:nvSpPr>
        <p:spPr bwMode="auto">
          <a:xfrm>
            <a:off x="4646613" y="3643313"/>
            <a:ext cx="5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57" name="Rectangle 25">
            <a:extLst>
              <a:ext uri="{FF2B5EF4-FFF2-40B4-BE49-F238E27FC236}">
                <a16:creationId xmlns:a16="http://schemas.microsoft.com/office/drawing/2014/main" id="{08E79BE5-0D32-4593-A4CD-007D8F3E9960}"/>
              </a:ext>
            </a:extLst>
          </p:cNvPr>
          <p:cNvSpPr>
            <a:spLocks noChangeArrowheads="1"/>
          </p:cNvSpPr>
          <p:nvPr/>
        </p:nvSpPr>
        <p:spPr bwMode="auto">
          <a:xfrm>
            <a:off x="4389438" y="3994150"/>
            <a:ext cx="114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58" name="Rectangle 26">
            <a:extLst>
              <a:ext uri="{FF2B5EF4-FFF2-40B4-BE49-F238E27FC236}">
                <a16:creationId xmlns:a16="http://schemas.microsoft.com/office/drawing/2014/main" id="{8CBE8F6E-A876-4100-87D8-82247EC28798}"/>
              </a:ext>
            </a:extLst>
          </p:cNvPr>
          <p:cNvSpPr>
            <a:spLocks noChangeArrowheads="1"/>
          </p:cNvSpPr>
          <p:nvPr/>
        </p:nvSpPr>
        <p:spPr bwMode="auto">
          <a:xfrm>
            <a:off x="4560888" y="3994150"/>
            <a:ext cx="5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59" name="Rectangle 27">
            <a:extLst>
              <a:ext uri="{FF2B5EF4-FFF2-40B4-BE49-F238E27FC236}">
                <a16:creationId xmlns:a16="http://schemas.microsoft.com/office/drawing/2014/main" id="{83CB3777-9559-4D78-B36F-9EC497287C1C}"/>
              </a:ext>
            </a:extLst>
          </p:cNvPr>
          <p:cNvSpPr>
            <a:spLocks noChangeArrowheads="1"/>
          </p:cNvSpPr>
          <p:nvPr/>
        </p:nvSpPr>
        <p:spPr bwMode="auto">
          <a:xfrm>
            <a:off x="4389438" y="4349750"/>
            <a:ext cx="114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60" name="Rectangle 28">
            <a:extLst>
              <a:ext uri="{FF2B5EF4-FFF2-40B4-BE49-F238E27FC236}">
                <a16:creationId xmlns:a16="http://schemas.microsoft.com/office/drawing/2014/main" id="{6A3638D9-CDCC-4BA6-A920-219C318CDAF3}"/>
              </a:ext>
            </a:extLst>
          </p:cNvPr>
          <p:cNvSpPr>
            <a:spLocks noChangeArrowheads="1"/>
          </p:cNvSpPr>
          <p:nvPr/>
        </p:nvSpPr>
        <p:spPr bwMode="auto">
          <a:xfrm>
            <a:off x="4560888" y="4349750"/>
            <a:ext cx="5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 </a:t>
            </a:r>
            <a:endParaRPr lang="en-US" altLang="en-US" sz="1600">
              <a:latin typeface="Times New Roman" panose="02020603050405020304" pitchFamily="18" charset="0"/>
            </a:endParaRPr>
          </a:p>
        </p:txBody>
      </p:sp>
      <p:sp>
        <p:nvSpPr>
          <p:cNvPr id="197661" name="Rectangle 29">
            <a:extLst>
              <a:ext uri="{FF2B5EF4-FFF2-40B4-BE49-F238E27FC236}">
                <a16:creationId xmlns:a16="http://schemas.microsoft.com/office/drawing/2014/main" id="{B0F36E71-0B11-4747-A4E2-4E83B62D6893}"/>
              </a:ext>
            </a:extLst>
          </p:cNvPr>
          <p:cNvSpPr>
            <a:spLocks noChangeArrowheads="1"/>
          </p:cNvSpPr>
          <p:nvPr/>
        </p:nvSpPr>
        <p:spPr bwMode="auto">
          <a:xfrm>
            <a:off x="2260600" y="2955925"/>
            <a:ext cx="132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London (1990)</a:t>
            </a:r>
            <a:endParaRPr lang="en-US" altLang="en-US" sz="1600">
              <a:latin typeface="Times New Roman" panose="02020603050405020304" pitchFamily="18" charset="0"/>
            </a:endParaRPr>
          </a:p>
        </p:txBody>
      </p:sp>
      <p:sp>
        <p:nvSpPr>
          <p:cNvPr id="197662" name="Rectangle 30">
            <a:extLst>
              <a:ext uri="{FF2B5EF4-FFF2-40B4-BE49-F238E27FC236}">
                <a16:creationId xmlns:a16="http://schemas.microsoft.com/office/drawing/2014/main" id="{E67677A5-1CB3-4A22-8FFD-3ED03546433B}"/>
              </a:ext>
            </a:extLst>
          </p:cNvPr>
          <p:cNvSpPr>
            <a:spLocks noChangeArrowheads="1"/>
          </p:cNvSpPr>
          <p:nvPr/>
        </p:nvSpPr>
        <p:spPr bwMode="auto">
          <a:xfrm>
            <a:off x="2246313" y="3260725"/>
            <a:ext cx="11064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Paris (1990)</a:t>
            </a:r>
            <a:endParaRPr lang="en-US" altLang="en-US" sz="1600">
              <a:latin typeface="Times New Roman" panose="02020603050405020304" pitchFamily="18" charset="0"/>
            </a:endParaRPr>
          </a:p>
        </p:txBody>
      </p:sp>
      <p:sp>
        <p:nvSpPr>
          <p:cNvPr id="197663" name="Rectangle 31">
            <a:extLst>
              <a:ext uri="{FF2B5EF4-FFF2-40B4-BE49-F238E27FC236}">
                <a16:creationId xmlns:a16="http://schemas.microsoft.com/office/drawing/2014/main" id="{3DA98C11-8F23-46A4-B87A-29E0FA40F417}"/>
              </a:ext>
            </a:extLst>
          </p:cNvPr>
          <p:cNvSpPr>
            <a:spLocks noChangeArrowheads="1"/>
          </p:cNvSpPr>
          <p:nvPr/>
        </p:nvSpPr>
        <p:spPr bwMode="auto">
          <a:xfrm>
            <a:off x="2165350" y="3603625"/>
            <a:ext cx="1196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Tokyo (1990)</a:t>
            </a:r>
            <a:endParaRPr lang="en-US" altLang="en-US" sz="1600">
              <a:latin typeface="Times New Roman" panose="02020603050405020304" pitchFamily="18" charset="0"/>
            </a:endParaRPr>
          </a:p>
        </p:txBody>
      </p:sp>
      <p:sp>
        <p:nvSpPr>
          <p:cNvPr id="197664" name="Rectangle 32">
            <a:extLst>
              <a:ext uri="{FF2B5EF4-FFF2-40B4-BE49-F238E27FC236}">
                <a16:creationId xmlns:a16="http://schemas.microsoft.com/office/drawing/2014/main" id="{0F7AE489-3037-43B1-B0DA-B49DEDEC69A5}"/>
              </a:ext>
            </a:extLst>
          </p:cNvPr>
          <p:cNvSpPr>
            <a:spLocks noChangeArrowheads="1"/>
          </p:cNvSpPr>
          <p:nvPr/>
        </p:nvSpPr>
        <p:spPr bwMode="auto">
          <a:xfrm>
            <a:off x="6172200" y="2903538"/>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$22,000</a:t>
            </a:r>
            <a:endParaRPr lang="en-US" altLang="en-US" sz="1600">
              <a:latin typeface="Times New Roman" panose="02020603050405020304" pitchFamily="18" charset="0"/>
            </a:endParaRPr>
          </a:p>
        </p:txBody>
      </p:sp>
      <p:sp>
        <p:nvSpPr>
          <p:cNvPr id="197665" name="Rectangle 33">
            <a:extLst>
              <a:ext uri="{FF2B5EF4-FFF2-40B4-BE49-F238E27FC236}">
                <a16:creationId xmlns:a16="http://schemas.microsoft.com/office/drawing/2014/main" id="{51975EC4-8F6E-4804-8E8D-5F1609F369AB}"/>
              </a:ext>
            </a:extLst>
          </p:cNvPr>
          <p:cNvSpPr>
            <a:spLocks noChangeArrowheads="1"/>
          </p:cNvSpPr>
          <p:nvPr/>
        </p:nvSpPr>
        <p:spPr bwMode="auto">
          <a:xfrm>
            <a:off x="6172200" y="3265488"/>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$34,000</a:t>
            </a:r>
            <a:endParaRPr lang="en-US" altLang="en-US" sz="1600">
              <a:latin typeface="Times New Roman" panose="02020603050405020304" pitchFamily="18" charset="0"/>
            </a:endParaRPr>
          </a:p>
        </p:txBody>
      </p:sp>
      <p:sp>
        <p:nvSpPr>
          <p:cNvPr id="197666" name="Rectangle 34">
            <a:extLst>
              <a:ext uri="{FF2B5EF4-FFF2-40B4-BE49-F238E27FC236}">
                <a16:creationId xmlns:a16="http://schemas.microsoft.com/office/drawing/2014/main" id="{752653E7-82B4-4D41-BC4F-3C618536E7B3}"/>
              </a:ext>
            </a:extLst>
          </p:cNvPr>
          <p:cNvSpPr>
            <a:spLocks noChangeArrowheads="1"/>
          </p:cNvSpPr>
          <p:nvPr/>
        </p:nvSpPr>
        <p:spPr bwMode="auto">
          <a:xfrm>
            <a:off x="6172200" y="3641725"/>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$37,000</a:t>
            </a:r>
            <a:endParaRPr lang="en-US" altLang="en-US" sz="1600">
              <a:latin typeface="Times New Roman" panose="02020603050405020304" pitchFamily="18" charset="0"/>
            </a:endParaRPr>
          </a:p>
        </p:txBody>
      </p:sp>
      <p:sp>
        <p:nvSpPr>
          <p:cNvPr id="197667" name="Rectangle 35">
            <a:extLst>
              <a:ext uri="{FF2B5EF4-FFF2-40B4-BE49-F238E27FC236}">
                <a16:creationId xmlns:a16="http://schemas.microsoft.com/office/drawing/2014/main" id="{E3C6601C-C673-49FF-B8F5-DB71DF865590}"/>
              </a:ext>
            </a:extLst>
          </p:cNvPr>
          <p:cNvSpPr>
            <a:spLocks noChangeArrowheads="1"/>
          </p:cNvSpPr>
          <p:nvPr/>
        </p:nvSpPr>
        <p:spPr bwMode="auto">
          <a:xfrm>
            <a:off x="4819650" y="2919413"/>
            <a:ext cx="33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356</a:t>
            </a:r>
            <a:endParaRPr lang="en-US" altLang="en-US" sz="1600">
              <a:latin typeface="Times New Roman" panose="02020603050405020304" pitchFamily="18" charset="0"/>
            </a:endParaRPr>
          </a:p>
        </p:txBody>
      </p:sp>
      <p:sp>
        <p:nvSpPr>
          <p:cNvPr id="197668" name="Rectangle 36">
            <a:extLst>
              <a:ext uri="{FF2B5EF4-FFF2-40B4-BE49-F238E27FC236}">
                <a16:creationId xmlns:a16="http://schemas.microsoft.com/office/drawing/2014/main" id="{1972C483-A702-4029-8B4D-81F4050AF584}"/>
              </a:ext>
            </a:extLst>
          </p:cNvPr>
          <p:cNvSpPr>
            <a:spLocks noChangeArrowheads="1"/>
          </p:cNvSpPr>
          <p:nvPr/>
        </p:nvSpPr>
        <p:spPr bwMode="auto">
          <a:xfrm>
            <a:off x="4816475" y="3281363"/>
            <a:ext cx="33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383</a:t>
            </a:r>
            <a:endParaRPr lang="en-US" altLang="en-US" sz="1600">
              <a:latin typeface="Times New Roman" panose="02020603050405020304" pitchFamily="18" charset="0"/>
            </a:endParaRPr>
          </a:p>
        </p:txBody>
      </p:sp>
      <p:sp>
        <p:nvSpPr>
          <p:cNvPr id="197669" name="Rectangle 37">
            <a:extLst>
              <a:ext uri="{FF2B5EF4-FFF2-40B4-BE49-F238E27FC236}">
                <a16:creationId xmlns:a16="http://schemas.microsoft.com/office/drawing/2014/main" id="{04081CEF-D559-410E-A6D4-E19B51880B0D}"/>
              </a:ext>
            </a:extLst>
          </p:cNvPr>
          <p:cNvSpPr>
            <a:spLocks noChangeArrowheads="1"/>
          </p:cNvSpPr>
          <p:nvPr/>
        </p:nvSpPr>
        <p:spPr bwMode="auto">
          <a:xfrm>
            <a:off x="4816475" y="3641725"/>
            <a:ext cx="33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266</a:t>
            </a:r>
            <a:endParaRPr lang="en-US" altLang="en-US" sz="1600">
              <a:latin typeface="Times New Roman" panose="02020603050405020304" pitchFamily="18" charset="0"/>
            </a:endParaRPr>
          </a:p>
        </p:txBody>
      </p:sp>
      <p:sp>
        <p:nvSpPr>
          <p:cNvPr id="197670" name="Rectangle 38">
            <a:extLst>
              <a:ext uri="{FF2B5EF4-FFF2-40B4-BE49-F238E27FC236}">
                <a16:creationId xmlns:a16="http://schemas.microsoft.com/office/drawing/2014/main" id="{CBBE1B24-FD1E-4087-BAE3-28C02DA664AA}"/>
              </a:ext>
            </a:extLst>
          </p:cNvPr>
          <p:cNvSpPr>
            <a:spLocks noChangeArrowheads="1"/>
          </p:cNvSpPr>
          <p:nvPr/>
        </p:nvSpPr>
        <p:spPr bwMode="auto">
          <a:xfrm>
            <a:off x="2209800" y="4129088"/>
            <a:ext cx="1104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Delhi (1998)</a:t>
            </a:r>
            <a:endParaRPr lang="en-US" altLang="en-US" sz="1600">
              <a:latin typeface="Times New Roman" panose="02020603050405020304" pitchFamily="18" charset="0"/>
            </a:endParaRPr>
          </a:p>
        </p:txBody>
      </p:sp>
      <p:sp>
        <p:nvSpPr>
          <p:cNvPr id="197671" name="Rectangle 39">
            <a:extLst>
              <a:ext uri="{FF2B5EF4-FFF2-40B4-BE49-F238E27FC236}">
                <a16:creationId xmlns:a16="http://schemas.microsoft.com/office/drawing/2014/main" id="{349103A7-2C35-4C1C-A8D1-F4E0A272E83E}"/>
              </a:ext>
            </a:extLst>
          </p:cNvPr>
          <p:cNvSpPr>
            <a:spLocks noChangeArrowheads="1"/>
          </p:cNvSpPr>
          <p:nvPr/>
        </p:nvSpPr>
        <p:spPr bwMode="auto">
          <a:xfrm>
            <a:off x="6342063" y="411321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$850</a:t>
            </a:r>
            <a:endParaRPr lang="en-US" altLang="en-US" sz="1600">
              <a:latin typeface="Times New Roman" panose="02020603050405020304" pitchFamily="18" charset="0"/>
            </a:endParaRPr>
          </a:p>
        </p:txBody>
      </p:sp>
      <p:sp>
        <p:nvSpPr>
          <p:cNvPr id="197672" name="Rectangle 40">
            <a:extLst>
              <a:ext uri="{FF2B5EF4-FFF2-40B4-BE49-F238E27FC236}">
                <a16:creationId xmlns:a16="http://schemas.microsoft.com/office/drawing/2014/main" id="{2E760212-50B2-4E76-B549-F855EAEA8934}"/>
              </a:ext>
            </a:extLst>
          </p:cNvPr>
          <p:cNvSpPr>
            <a:spLocks noChangeArrowheads="1"/>
          </p:cNvSpPr>
          <p:nvPr/>
        </p:nvSpPr>
        <p:spPr bwMode="auto">
          <a:xfrm>
            <a:off x="4816475" y="4113213"/>
            <a:ext cx="33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200</a:t>
            </a:r>
            <a:endParaRPr lang="en-US" altLang="en-US" sz="1600">
              <a:latin typeface="Times New Roman" panose="02020603050405020304" pitchFamily="18" charset="0"/>
            </a:endParaRPr>
          </a:p>
        </p:txBody>
      </p:sp>
      <p:grpSp>
        <p:nvGrpSpPr>
          <p:cNvPr id="197673" name="Group 41">
            <a:extLst>
              <a:ext uri="{FF2B5EF4-FFF2-40B4-BE49-F238E27FC236}">
                <a16:creationId xmlns:a16="http://schemas.microsoft.com/office/drawing/2014/main" id="{EF749EB9-C710-413B-9DE1-A371ECAB302C}"/>
              </a:ext>
            </a:extLst>
          </p:cNvPr>
          <p:cNvGrpSpPr>
            <a:grpSpLocks/>
          </p:cNvGrpSpPr>
          <p:nvPr/>
        </p:nvGrpSpPr>
        <p:grpSpPr bwMode="auto">
          <a:xfrm>
            <a:off x="2232025" y="4586288"/>
            <a:ext cx="7437438" cy="261937"/>
            <a:chOff x="288" y="2947"/>
            <a:chExt cx="4685" cy="165"/>
          </a:xfrm>
        </p:grpSpPr>
        <p:sp>
          <p:nvSpPr>
            <p:cNvPr id="197674" name="Rectangle 42">
              <a:extLst>
                <a:ext uri="{FF2B5EF4-FFF2-40B4-BE49-F238E27FC236}">
                  <a16:creationId xmlns:a16="http://schemas.microsoft.com/office/drawing/2014/main" id="{D0CC6D2A-F641-489A-8A28-946F417D90AD}"/>
                </a:ext>
              </a:extLst>
            </p:cNvPr>
            <p:cNvSpPr>
              <a:spLocks noChangeArrowheads="1"/>
            </p:cNvSpPr>
            <p:nvPr/>
          </p:nvSpPr>
          <p:spPr bwMode="auto">
            <a:xfrm>
              <a:off x="288" y="2947"/>
              <a:ext cx="9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Shanghai (2000)</a:t>
              </a:r>
              <a:endParaRPr lang="en-US" altLang="en-US" sz="1600">
                <a:latin typeface="Times New Roman" panose="02020603050405020304" pitchFamily="18" charset="0"/>
              </a:endParaRPr>
            </a:p>
          </p:txBody>
        </p:sp>
        <p:sp>
          <p:nvSpPr>
            <p:cNvPr id="197675" name="Rectangle 43">
              <a:extLst>
                <a:ext uri="{FF2B5EF4-FFF2-40B4-BE49-F238E27FC236}">
                  <a16:creationId xmlns:a16="http://schemas.microsoft.com/office/drawing/2014/main" id="{166DF1B7-BF23-4197-9B9F-3FDE94A3C333}"/>
                </a:ext>
              </a:extLst>
            </p:cNvPr>
            <p:cNvSpPr>
              <a:spLocks noChangeArrowheads="1"/>
            </p:cNvSpPr>
            <p:nvPr/>
          </p:nvSpPr>
          <p:spPr bwMode="auto">
            <a:xfrm>
              <a:off x="1658" y="2958"/>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altLang="en-US" sz="1600">
                <a:latin typeface="Times New Roman" panose="02020603050405020304" pitchFamily="18" charset="0"/>
              </a:endParaRPr>
            </a:p>
          </p:txBody>
        </p:sp>
        <p:sp>
          <p:nvSpPr>
            <p:cNvPr id="197676" name="Rectangle 44">
              <a:extLst>
                <a:ext uri="{FF2B5EF4-FFF2-40B4-BE49-F238E27FC236}">
                  <a16:creationId xmlns:a16="http://schemas.microsoft.com/office/drawing/2014/main" id="{D6DD9807-AF56-4E9F-8231-111E309AEA13}"/>
                </a:ext>
              </a:extLst>
            </p:cNvPr>
            <p:cNvSpPr>
              <a:spLocks noChangeArrowheads="1"/>
            </p:cNvSpPr>
            <p:nvPr/>
          </p:nvSpPr>
          <p:spPr bwMode="auto">
            <a:xfrm>
              <a:off x="2824" y="2947"/>
              <a:ext cx="3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latin typeface="Arial" panose="020B0604020202020204" pitchFamily="34" charset="0"/>
                </a:rPr>
                <a:t>$4,000</a:t>
              </a:r>
              <a:endParaRPr lang="en-US" altLang="en-US" sz="1600">
                <a:latin typeface="Times New Roman" panose="02020603050405020304" pitchFamily="18" charset="0"/>
              </a:endParaRPr>
            </a:p>
          </p:txBody>
        </p:sp>
        <p:sp>
          <p:nvSpPr>
            <p:cNvPr id="197677" name="Rectangle 45">
              <a:extLst>
                <a:ext uri="{FF2B5EF4-FFF2-40B4-BE49-F238E27FC236}">
                  <a16:creationId xmlns:a16="http://schemas.microsoft.com/office/drawing/2014/main" id="{DD64B297-9641-4416-8B25-86696938E797}"/>
                </a:ext>
              </a:extLst>
            </p:cNvPr>
            <p:cNvSpPr>
              <a:spLocks noChangeArrowheads="1"/>
            </p:cNvSpPr>
            <p:nvPr/>
          </p:nvSpPr>
          <p:spPr bwMode="auto">
            <a:xfrm>
              <a:off x="3885" y="2958"/>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altLang="en-US" sz="1600">
                <a:latin typeface="Times New Roman" panose="02020603050405020304" pitchFamily="18" charset="0"/>
              </a:endParaRPr>
            </a:p>
          </p:txBody>
        </p:sp>
        <p:sp>
          <p:nvSpPr>
            <p:cNvPr id="197678" name="Rectangle 46">
              <a:extLst>
                <a:ext uri="{FF2B5EF4-FFF2-40B4-BE49-F238E27FC236}">
                  <a16:creationId xmlns:a16="http://schemas.microsoft.com/office/drawing/2014/main" id="{AEEEC3DE-C8FA-4EA3-8F25-26631C7D28A8}"/>
                </a:ext>
              </a:extLst>
            </p:cNvPr>
            <p:cNvSpPr>
              <a:spLocks noChangeArrowheads="1"/>
            </p:cNvSpPr>
            <p:nvPr/>
          </p:nvSpPr>
          <p:spPr bwMode="auto">
            <a:xfrm>
              <a:off x="4973" y="2958"/>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altLang="en-US" sz="1600">
                <a:latin typeface="Times New Roman" panose="02020603050405020304" pitchFamily="18" charset="0"/>
              </a:endParaRPr>
            </a:p>
          </p:txBody>
        </p:sp>
      </p:grpSp>
      <p:sp>
        <p:nvSpPr>
          <p:cNvPr id="197679" name="Rectangle 47">
            <a:extLst>
              <a:ext uri="{FF2B5EF4-FFF2-40B4-BE49-F238E27FC236}">
                <a16:creationId xmlns:a16="http://schemas.microsoft.com/office/drawing/2014/main" id="{580CB4D6-2675-48AA-BDA6-0AFB65D9981B}"/>
              </a:ext>
            </a:extLst>
          </p:cNvPr>
          <p:cNvSpPr>
            <a:spLocks noChangeArrowheads="1"/>
          </p:cNvSpPr>
          <p:nvPr/>
        </p:nvSpPr>
        <p:spPr bwMode="auto">
          <a:xfrm flipV="1">
            <a:off x="2101850" y="4433888"/>
            <a:ext cx="5365750" cy="76200"/>
          </a:xfrm>
          <a:prstGeom prst="rect">
            <a:avLst/>
          </a:prstGeom>
          <a:solidFill>
            <a:schemeClr val="tx1"/>
          </a:solidFill>
          <a:ln w="3175">
            <a:solidFill>
              <a:schemeClr val="tx1"/>
            </a:solidFill>
            <a:miter lim="800000"/>
            <a:headEnd/>
            <a:tailEnd/>
          </a:ln>
        </p:spPr>
        <p:txBody>
          <a:bodyPr/>
          <a:lstStyle/>
          <a:p>
            <a:endParaRPr lang="en-US"/>
          </a:p>
        </p:txBody>
      </p:sp>
      <p:sp>
        <p:nvSpPr>
          <p:cNvPr id="197680" name="Rectangle 48">
            <a:extLst>
              <a:ext uri="{FF2B5EF4-FFF2-40B4-BE49-F238E27FC236}">
                <a16:creationId xmlns:a16="http://schemas.microsoft.com/office/drawing/2014/main" id="{DD0BF11D-37AF-467F-BA79-6A809792A0D3}"/>
              </a:ext>
            </a:extLst>
          </p:cNvPr>
          <p:cNvSpPr>
            <a:spLocks noChangeArrowheads="1"/>
          </p:cNvSpPr>
          <p:nvPr/>
        </p:nvSpPr>
        <p:spPr bwMode="auto">
          <a:xfrm>
            <a:off x="2101850" y="4891088"/>
            <a:ext cx="5365750" cy="76200"/>
          </a:xfrm>
          <a:prstGeom prst="rect">
            <a:avLst/>
          </a:prstGeom>
          <a:solidFill>
            <a:schemeClr val="tx1"/>
          </a:solidFill>
          <a:ln w="3175">
            <a:solidFill>
              <a:schemeClr val="tx1"/>
            </a:solidFill>
            <a:miter lim="800000"/>
            <a:headEnd/>
            <a:tailEnd/>
          </a:ln>
        </p:spPr>
        <p:txBody>
          <a:bodyPr/>
          <a:lstStyle/>
          <a:p>
            <a:endParaRPr lang="en-US"/>
          </a:p>
        </p:txBody>
      </p:sp>
      <p:sp>
        <p:nvSpPr>
          <p:cNvPr id="197681" name="Rectangle 49">
            <a:extLst>
              <a:ext uri="{FF2B5EF4-FFF2-40B4-BE49-F238E27FC236}">
                <a16:creationId xmlns:a16="http://schemas.microsoft.com/office/drawing/2014/main" id="{2A5D07C6-C4BA-4770-9646-57708FB0868B}"/>
              </a:ext>
            </a:extLst>
          </p:cNvPr>
          <p:cNvSpPr>
            <a:spLocks noChangeArrowheads="1"/>
          </p:cNvSpPr>
          <p:nvPr/>
        </p:nvSpPr>
        <p:spPr bwMode="auto">
          <a:xfrm flipH="1">
            <a:off x="7391400" y="2203450"/>
            <a:ext cx="76200" cy="2751138"/>
          </a:xfrm>
          <a:prstGeom prst="rect">
            <a:avLst/>
          </a:prstGeom>
          <a:solidFill>
            <a:schemeClr val="tx1"/>
          </a:solidFill>
          <a:ln w="3175">
            <a:solidFill>
              <a:schemeClr val="tx1"/>
            </a:solidFill>
            <a:miter lim="800000"/>
            <a:headEnd/>
            <a:tailEnd/>
          </a:ln>
        </p:spPr>
        <p:txBody>
          <a:bodyPr/>
          <a:lstStyle/>
          <a:p>
            <a:endParaRPr lang="en-US"/>
          </a:p>
        </p:txBody>
      </p:sp>
      <p:sp>
        <p:nvSpPr>
          <p:cNvPr id="197682" name="Rectangle 50">
            <a:extLst>
              <a:ext uri="{FF2B5EF4-FFF2-40B4-BE49-F238E27FC236}">
                <a16:creationId xmlns:a16="http://schemas.microsoft.com/office/drawing/2014/main" id="{EE8AF72E-6F81-49A5-9A17-3D4EF1EB3329}"/>
              </a:ext>
            </a:extLst>
          </p:cNvPr>
          <p:cNvSpPr>
            <a:spLocks noChangeArrowheads="1"/>
          </p:cNvSpPr>
          <p:nvPr/>
        </p:nvSpPr>
        <p:spPr bwMode="auto">
          <a:xfrm flipH="1">
            <a:off x="5867400" y="2203450"/>
            <a:ext cx="76200" cy="2751138"/>
          </a:xfrm>
          <a:prstGeom prst="rect">
            <a:avLst/>
          </a:prstGeom>
          <a:solidFill>
            <a:schemeClr val="tx1"/>
          </a:solidFill>
          <a:ln w="3175">
            <a:solidFill>
              <a:schemeClr val="tx1"/>
            </a:solidFill>
            <a:miter lim="800000"/>
            <a:headEnd/>
            <a:tailEnd/>
          </a:ln>
        </p:spPr>
        <p:txBody>
          <a:bodyPr/>
          <a:lstStyle/>
          <a:p>
            <a:endParaRPr lang="en-US"/>
          </a:p>
        </p:txBody>
      </p:sp>
      <p:sp>
        <p:nvSpPr>
          <p:cNvPr id="197683" name="Rectangle 51">
            <a:extLst>
              <a:ext uri="{FF2B5EF4-FFF2-40B4-BE49-F238E27FC236}">
                <a16:creationId xmlns:a16="http://schemas.microsoft.com/office/drawing/2014/main" id="{89541EAD-32CA-403B-92E4-48AE367CAB24}"/>
              </a:ext>
            </a:extLst>
          </p:cNvPr>
          <p:cNvSpPr>
            <a:spLocks noChangeArrowheads="1"/>
          </p:cNvSpPr>
          <p:nvPr/>
        </p:nvSpPr>
        <p:spPr bwMode="auto">
          <a:xfrm flipH="1">
            <a:off x="4267200" y="2203450"/>
            <a:ext cx="76200" cy="2751138"/>
          </a:xfrm>
          <a:prstGeom prst="rect">
            <a:avLst/>
          </a:prstGeom>
          <a:solidFill>
            <a:schemeClr val="tx1"/>
          </a:solidFill>
          <a:ln w="3175">
            <a:solidFill>
              <a:schemeClr val="tx1"/>
            </a:solidFill>
            <a:miter lim="800000"/>
            <a:headEnd/>
            <a:tailEnd/>
          </a:ln>
        </p:spPr>
        <p:txBody>
          <a:bodyPr/>
          <a:lstStyle/>
          <a:p>
            <a:endParaRPr lang="en-US"/>
          </a:p>
        </p:txBody>
      </p:sp>
      <p:sp>
        <p:nvSpPr>
          <p:cNvPr id="197684" name="Rectangle 52">
            <a:extLst>
              <a:ext uri="{FF2B5EF4-FFF2-40B4-BE49-F238E27FC236}">
                <a16:creationId xmlns:a16="http://schemas.microsoft.com/office/drawing/2014/main" id="{7CF7270F-652E-4F3A-B8E8-0521C74D4BFC}"/>
              </a:ext>
            </a:extLst>
          </p:cNvPr>
          <p:cNvSpPr>
            <a:spLocks noChangeArrowheads="1"/>
          </p:cNvSpPr>
          <p:nvPr/>
        </p:nvSpPr>
        <p:spPr bwMode="auto">
          <a:xfrm>
            <a:off x="4724400" y="4510088"/>
            <a:ext cx="479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panose="020B0604020202020204" pitchFamily="34" charset="0"/>
              </a:rPr>
              <a:t>69</a:t>
            </a:r>
            <a:endParaRPr lang="en-GB" altLang="en-US" sz="1600">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1EF9875-3544-4441-820F-28296106FAE4}"/>
              </a:ext>
            </a:extLst>
          </p:cNvPr>
          <p:cNvSpPr>
            <a:spLocks noGrp="1"/>
          </p:cNvSpPr>
          <p:nvPr>
            <p:ph type="dt" sz="half" idx="10"/>
          </p:nvPr>
        </p:nvSpPr>
        <p:spPr/>
        <p:txBody>
          <a:bodyPr/>
          <a:lstStyle/>
          <a:p>
            <a:r>
              <a:rPr lang="en-GB" altLang="en-US"/>
              <a:t>26 August 2004</a:t>
            </a:r>
          </a:p>
        </p:txBody>
      </p:sp>
      <p:sp>
        <p:nvSpPr>
          <p:cNvPr id="8" name="Footer Placeholder 4">
            <a:extLst>
              <a:ext uri="{FF2B5EF4-FFF2-40B4-BE49-F238E27FC236}">
                <a16:creationId xmlns:a16="http://schemas.microsoft.com/office/drawing/2014/main" id="{7A23431E-067D-4AB3-84D9-42CC652F1F0C}"/>
              </a:ext>
            </a:extLst>
          </p:cNvPr>
          <p:cNvSpPr>
            <a:spLocks noGrp="1"/>
          </p:cNvSpPr>
          <p:nvPr>
            <p:ph type="ftr" sz="quarter" idx="11"/>
          </p:nvPr>
        </p:nvSpPr>
        <p:spPr/>
        <p:txBody>
          <a:bodyPr/>
          <a:lstStyle/>
          <a:p>
            <a:r>
              <a:rPr lang="en-GB" altLang="en-US"/>
              <a:t>Transport CDM Workshop</a:t>
            </a:r>
          </a:p>
        </p:txBody>
      </p:sp>
      <p:sp>
        <p:nvSpPr>
          <p:cNvPr id="200707" name="Text Box 3">
            <a:extLst>
              <a:ext uri="{FF2B5EF4-FFF2-40B4-BE49-F238E27FC236}">
                <a16:creationId xmlns:a16="http://schemas.microsoft.com/office/drawing/2014/main" id="{DB10A3D6-41F2-4F42-BA33-4F871F50F7B6}"/>
              </a:ext>
            </a:extLst>
          </p:cNvPr>
          <p:cNvSpPr txBox="1">
            <a:spLocks noChangeArrowheads="1"/>
          </p:cNvSpPr>
          <p:nvPr/>
        </p:nvSpPr>
        <p:spPr bwMode="auto">
          <a:xfrm>
            <a:off x="5181600" y="3409950"/>
            <a:ext cx="170815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50000"/>
              </a:lnSpc>
              <a:spcBef>
                <a:spcPct val="50000"/>
              </a:spcBef>
            </a:pPr>
            <a:r>
              <a:rPr lang="en-GB" altLang="en-US" sz="1800">
                <a:latin typeface="Times New Roman" panose="02020603050405020304" pitchFamily="18" charset="0"/>
              </a:rPr>
              <a:t>DISHA 2047</a:t>
            </a:r>
          </a:p>
          <a:p>
            <a:pPr algn="ctr" eaLnBrk="0" hangingPunct="0">
              <a:lnSpc>
                <a:spcPct val="50000"/>
              </a:lnSpc>
              <a:spcBef>
                <a:spcPct val="50000"/>
              </a:spcBef>
            </a:pPr>
            <a:r>
              <a:rPr lang="en-GB" altLang="en-US" sz="1800">
                <a:latin typeface="Times New Roman" panose="02020603050405020304" pitchFamily="18" charset="0"/>
              </a:rPr>
              <a:t>Year 2019</a:t>
            </a:r>
          </a:p>
          <a:p>
            <a:pPr algn="ctr" eaLnBrk="0" hangingPunct="0">
              <a:lnSpc>
                <a:spcPct val="50000"/>
              </a:lnSpc>
              <a:spcBef>
                <a:spcPct val="50000"/>
              </a:spcBef>
            </a:pPr>
            <a:r>
              <a:rPr lang="en-GB" altLang="en-US" sz="1800">
                <a:latin typeface="Times New Roman" panose="02020603050405020304" pitchFamily="18" charset="0"/>
              </a:rPr>
              <a:t>5% GDP growth</a:t>
            </a:r>
          </a:p>
        </p:txBody>
      </p:sp>
      <p:sp>
        <p:nvSpPr>
          <p:cNvPr id="200708" name="Text Box 4">
            <a:extLst>
              <a:ext uri="{FF2B5EF4-FFF2-40B4-BE49-F238E27FC236}">
                <a16:creationId xmlns:a16="http://schemas.microsoft.com/office/drawing/2014/main" id="{F8572850-573B-4050-A57B-CF594B6F6B9E}"/>
              </a:ext>
            </a:extLst>
          </p:cNvPr>
          <p:cNvSpPr txBox="1">
            <a:spLocks noChangeArrowheads="1"/>
          </p:cNvSpPr>
          <p:nvPr/>
        </p:nvSpPr>
        <p:spPr bwMode="auto">
          <a:xfrm>
            <a:off x="7161213" y="2590800"/>
            <a:ext cx="1982787"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spcBef>
                <a:spcPct val="50000"/>
              </a:spcBef>
            </a:pPr>
            <a:r>
              <a:rPr lang="en-GB" altLang="en-US" sz="1800">
                <a:latin typeface="Times New Roman" panose="02020603050405020304" pitchFamily="18" charset="0"/>
              </a:rPr>
              <a:t>Sundar &amp; Deb (2000)</a:t>
            </a:r>
          </a:p>
          <a:p>
            <a:pPr algn="ctr" eaLnBrk="0" hangingPunct="0">
              <a:lnSpc>
                <a:spcPct val="70000"/>
              </a:lnSpc>
              <a:spcBef>
                <a:spcPct val="50000"/>
              </a:spcBef>
            </a:pPr>
            <a:r>
              <a:rPr lang="en-GB" altLang="en-US" sz="1800">
                <a:latin typeface="Times New Roman" panose="02020603050405020304" pitchFamily="18" charset="0"/>
              </a:rPr>
              <a:t>7% GDP growth</a:t>
            </a:r>
          </a:p>
        </p:txBody>
      </p:sp>
      <p:sp>
        <p:nvSpPr>
          <p:cNvPr id="200709" name="Text Box 5">
            <a:extLst>
              <a:ext uri="{FF2B5EF4-FFF2-40B4-BE49-F238E27FC236}">
                <a16:creationId xmlns:a16="http://schemas.microsoft.com/office/drawing/2014/main" id="{98C618EE-AED7-4551-8597-A5A4D6F8079B}"/>
              </a:ext>
            </a:extLst>
          </p:cNvPr>
          <p:cNvSpPr txBox="1">
            <a:spLocks noChangeArrowheads="1"/>
          </p:cNvSpPr>
          <p:nvPr/>
        </p:nvSpPr>
        <p:spPr bwMode="auto">
          <a:xfrm>
            <a:off x="1903413" y="4664075"/>
            <a:ext cx="1982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GB" altLang="en-US" sz="1800">
                <a:latin typeface="Times New Roman" panose="02020603050405020304" pitchFamily="18" charset="0"/>
              </a:rPr>
              <a:t>MoST (1999)</a:t>
            </a:r>
          </a:p>
        </p:txBody>
      </p:sp>
      <p:sp>
        <p:nvSpPr>
          <p:cNvPr id="200710" name="Rectangle 6">
            <a:extLst>
              <a:ext uri="{FF2B5EF4-FFF2-40B4-BE49-F238E27FC236}">
                <a16:creationId xmlns:a16="http://schemas.microsoft.com/office/drawing/2014/main" id="{B12AAA5A-2008-4DEA-9A71-81CEA1D9ED1F}"/>
              </a:ext>
            </a:extLst>
          </p:cNvPr>
          <p:cNvSpPr>
            <a:spLocks noGrp="1" noChangeArrowheads="1"/>
          </p:cNvSpPr>
          <p:nvPr>
            <p:ph type="title"/>
          </p:nvPr>
        </p:nvSpPr>
        <p:spPr/>
        <p:txBody>
          <a:bodyPr/>
          <a:lstStyle/>
          <a:p>
            <a:r>
              <a:rPr lang="en-GB" altLang="en-US"/>
              <a:t>Urban travel demand projections</a:t>
            </a:r>
          </a:p>
        </p:txBody>
      </p:sp>
      <p:graphicFrame>
        <p:nvGraphicFramePr>
          <p:cNvPr id="200712" name="Object 8">
            <a:extLst>
              <a:ext uri="{FF2B5EF4-FFF2-40B4-BE49-F238E27FC236}">
                <a16:creationId xmlns:a16="http://schemas.microsoft.com/office/drawing/2014/main" id="{2A7B7FF3-7FF4-44B9-B0EA-27E8D473AC92}"/>
              </a:ext>
            </a:extLst>
          </p:cNvPr>
          <p:cNvGraphicFramePr>
            <a:graphicFrameLocks noGrp="1" noChangeAspect="1"/>
          </p:cNvGraphicFramePr>
          <p:nvPr>
            <p:ph type="chart" idx="1"/>
          </p:nvPr>
        </p:nvGraphicFramePr>
        <p:xfrm>
          <a:off x="1143000" y="1752600"/>
          <a:ext cx="8001000" cy="4724400"/>
        </p:xfrm>
        <a:graphic>
          <a:graphicData uri="http://schemas.openxmlformats.org/presentationml/2006/ole">
            <mc:AlternateContent xmlns:mc="http://schemas.openxmlformats.org/markup-compatibility/2006">
              <mc:Choice xmlns:v="urn:schemas-microsoft-com:vml" Requires="v">
                <p:oleObj spid="_x0000_s24577" name="Chart" r:id="rId4" imgW="7772638" imgH="4115038" progId="MSGraph.Chart.8">
                  <p:embed followColorScheme="full"/>
                </p:oleObj>
              </mc:Choice>
              <mc:Fallback>
                <p:oleObj name="Chart" r:id="rId4" imgW="7772638" imgH="4115038" progId="MSGraph.Chart.8">
                  <p:embed followColorScheme="full"/>
                  <p:pic>
                    <p:nvPicPr>
                      <p:cNvPr id="200712" name="Object 8">
                        <a:extLst>
                          <a:ext uri="{FF2B5EF4-FFF2-40B4-BE49-F238E27FC236}">
                            <a16:creationId xmlns:a16="http://schemas.microsoft.com/office/drawing/2014/main" id="{2A7B7FF3-7FF4-44B9-B0EA-27E8D473A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7526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13EA22-6B12-451F-9C61-FF7D116867A8}"/>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E012DECC-04D2-41D5-ADCC-4678E8ECBF12}"/>
              </a:ext>
            </a:extLst>
          </p:cNvPr>
          <p:cNvSpPr>
            <a:spLocks noGrp="1"/>
          </p:cNvSpPr>
          <p:nvPr>
            <p:ph type="ftr" sz="quarter" idx="11"/>
          </p:nvPr>
        </p:nvSpPr>
        <p:spPr/>
        <p:txBody>
          <a:bodyPr/>
          <a:lstStyle/>
          <a:p>
            <a:r>
              <a:rPr lang="en-GB" altLang="en-US"/>
              <a:t>Transport CDM Workshop</a:t>
            </a:r>
          </a:p>
        </p:txBody>
      </p:sp>
      <p:sp>
        <p:nvSpPr>
          <p:cNvPr id="202754" name="Rectangle 2">
            <a:extLst>
              <a:ext uri="{FF2B5EF4-FFF2-40B4-BE49-F238E27FC236}">
                <a16:creationId xmlns:a16="http://schemas.microsoft.com/office/drawing/2014/main" id="{BA8A6335-91E5-4CDA-9751-0BC44CBD703A}"/>
              </a:ext>
            </a:extLst>
          </p:cNvPr>
          <p:cNvSpPr>
            <a:spLocks noGrp="1" noChangeArrowheads="1"/>
          </p:cNvSpPr>
          <p:nvPr>
            <p:ph type="title"/>
          </p:nvPr>
        </p:nvSpPr>
        <p:spPr/>
        <p:txBody>
          <a:bodyPr/>
          <a:lstStyle/>
          <a:p>
            <a:r>
              <a:rPr lang="en-US" altLang="en-US"/>
              <a:t>Vehicular Growth</a:t>
            </a:r>
          </a:p>
        </p:txBody>
      </p:sp>
      <p:graphicFrame>
        <p:nvGraphicFramePr>
          <p:cNvPr id="202757" name="Object 5">
            <a:extLst>
              <a:ext uri="{FF2B5EF4-FFF2-40B4-BE49-F238E27FC236}">
                <a16:creationId xmlns:a16="http://schemas.microsoft.com/office/drawing/2014/main" id="{90C48799-82AD-41CD-A378-D59F515A1471}"/>
              </a:ext>
            </a:extLst>
          </p:cNvPr>
          <p:cNvGraphicFramePr>
            <a:graphicFrameLocks noGrp="1" noChangeAspect="1"/>
          </p:cNvGraphicFramePr>
          <p:nvPr>
            <p:ph type="chart" idx="1"/>
          </p:nvPr>
        </p:nvGraphicFramePr>
        <p:xfrm>
          <a:off x="1143000" y="1752600"/>
          <a:ext cx="7924800" cy="4195763"/>
        </p:xfrm>
        <a:graphic>
          <a:graphicData uri="http://schemas.openxmlformats.org/presentationml/2006/ole">
            <mc:AlternateContent xmlns:mc="http://schemas.openxmlformats.org/markup-compatibility/2006">
              <mc:Choice xmlns:v="urn:schemas-microsoft-com:vml" Requires="v">
                <p:oleObj spid="_x0000_s26625" name="Chart" r:id="rId4" imgW="9039463" imgH="4619863" progId="MSGraph.Chart.8">
                  <p:embed followColorScheme="full"/>
                </p:oleObj>
              </mc:Choice>
              <mc:Fallback>
                <p:oleObj name="Chart" r:id="rId4" imgW="9039463" imgH="4619863" progId="MSGraph.Chart.8">
                  <p:embed followColorScheme="full"/>
                  <p:pic>
                    <p:nvPicPr>
                      <p:cNvPr id="202757" name="Object 5">
                        <a:extLst>
                          <a:ext uri="{FF2B5EF4-FFF2-40B4-BE49-F238E27FC236}">
                            <a16:creationId xmlns:a16="http://schemas.microsoft.com/office/drawing/2014/main" id="{90C48799-82AD-41CD-A378-D59F515A14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752600"/>
                        <a:ext cx="7924800"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61438A-BE99-404E-88EF-32506923DCBD}"/>
              </a:ext>
            </a:extLst>
          </p:cNvPr>
          <p:cNvSpPr>
            <a:spLocks noGrp="1"/>
          </p:cNvSpPr>
          <p:nvPr>
            <p:ph type="dt" sz="half" idx="10"/>
          </p:nvPr>
        </p:nvSpPr>
        <p:spPr/>
        <p:txBody>
          <a:bodyPr/>
          <a:lstStyle/>
          <a:p>
            <a:r>
              <a:rPr lang="en-GB" altLang="en-US"/>
              <a:t>26 August 2004</a:t>
            </a:r>
          </a:p>
        </p:txBody>
      </p:sp>
      <p:sp>
        <p:nvSpPr>
          <p:cNvPr id="5" name="Footer Placeholder 4">
            <a:extLst>
              <a:ext uri="{FF2B5EF4-FFF2-40B4-BE49-F238E27FC236}">
                <a16:creationId xmlns:a16="http://schemas.microsoft.com/office/drawing/2014/main" id="{6A0A257E-18C1-428E-9F5F-727FD03E6775}"/>
              </a:ext>
            </a:extLst>
          </p:cNvPr>
          <p:cNvSpPr>
            <a:spLocks noGrp="1"/>
          </p:cNvSpPr>
          <p:nvPr>
            <p:ph type="ftr" sz="quarter" idx="11"/>
          </p:nvPr>
        </p:nvSpPr>
        <p:spPr/>
        <p:txBody>
          <a:bodyPr/>
          <a:lstStyle/>
          <a:p>
            <a:r>
              <a:rPr lang="en-GB" altLang="en-US"/>
              <a:t>Transport CDM Workshop</a:t>
            </a:r>
          </a:p>
        </p:txBody>
      </p:sp>
      <p:sp>
        <p:nvSpPr>
          <p:cNvPr id="204802" name="Rectangle 2">
            <a:extLst>
              <a:ext uri="{FF2B5EF4-FFF2-40B4-BE49-F238E27FC236}">
                <a16:creationId xmlns:a16="http://schemas.microsoft.com/office/drawing/2014/main" id="{6AF2BB57-8DD7-448C-AAED-E1F479AB275B}"/>
              </a:ext>
            </a:extLst>
          </p:cNvPr>
          <p:cNvSpPr>
            <a:spLocks noGrp="1" noChangeArrowheads="1"/>
          </p:cNvSpPr>
          <p:nvPr>
            <p:ph type="title"/>
          </p:nvPr>
        </p:nvSpPr>
        <p:spPr/>
        <p:txBody>
          <a:bodyPr/>
          <a:lstStyle/>
          <a:p>
            <a:r>
              <a:rPr lang="en-US" altLang="en-US"/>
              <a:t>Policy response in India</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B8DB1074-DB5E-4073-A131-C52B25BD3380}"/>
              </a:ext>
            </a:extLst>
          </p:cNvPr>
          <p:cNvSpPr>
            <a:spLocks noGrp="1" noChangeArrowheads="1"/>
          </p:cNvSpPr>
          <p:nvPr>
            <p:ph type="body" idx="1"/>
          </p:nvPr>
        </p:nvSpPr>
        <p:spPr/>
        <p:txBody>
          <a:bodyPr/>
          <a:lstStyle/>
          <a:p>
            <a:r>
              <a:rPr lang="en-US" altLang="en-US"/>
              <a:t>Largely technology based response</a:t>
            </a:r>
          </a:p>
          <a:p>
            <a:pPr lvl="1"/>
            <a:r>
              <a:rPr lang="en-US" altLang="en-US"/>
              <a:t>Vehicle emissions</a:t>
            </a:r>
          </a:p>
          <a:p>
            <a:pPr lvl="1"/>
            <a:r>
              <a:rPr lang="en-US" altLang="en-US"/>
              <a:t>Fuel quality</a:t>
            </a:r>
          </a:p>
          <a:p>
            <a:pPr lvl="1"/>
            <a:r>
              <a:rPr lang="en-US" altLang="en-US"/>
              <a:t>Mandating alternative fuels</a:t>
            </a:r>
          </a:p>
          <a:p>
            <a:r>
              <a:rPr lang="en-US" altLang="en-US"/>
              <a:t>Inadequate attention to demand management</a:t>
            </a:r>
          </a:p>
          <a:p>
            <a:pPr lvl="1"/>
            <a:r>
              <a:rPr lang="en-GB" altLang="en-US"/>
              <a:t>NMT discriminated against in resource</a:t>
            </a:r>
          </a:p>
          <a:p>
            <a:pPr lvl="1"/>
            <a:r>
              <a:rPr lang="en-GB" altLang="en-US"/>
              <a:t>Land use development haphazard, not in sync with transport planning</a:t>
            </a:r>
          </a:p>
          <a:p>
            <a:pPr lvl="1"/>
            <a:r>
              <a:rPr lang="en-GB" altLang="en-US"/>
              <a:t>Public transport not encouraged, personal vehicles have become more accessible</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a:extLst>
              <a:ext uri="{FF2B5EF4-FFF2-40B4-BE49-F238E27FC236}">
                <a16:creationId xmlns:a16="http://schemas.microsoft.com/office/drawing/2014/main" id="{C109919D-01DA-416D-99C0-A0D0B524BF82}"/>
              </a:ext>
            </a:extLst>
          </p:cNvPr>
          <p:cNvSpPr>
            <a:spLocks noGrp="1"/>
          </p:cNvSpPr>
          <p:nvPr>
            <p:ph type="dt" sz="half" idx="10"/>
          </p:nvPr>
        </p:nvSpPr>
        <p:spPr/>
        <p:txBody>
          <a:bodyPr/>
          <a:lstStyle/>
          <a:p>
            <a:r>
              <a:rPr lang="en-GB" altLang="en-US"/>
              <a:t>26 August 2004</a:t>
            </a:r>
          </a:p>
        </p:txBody>
      </p:sp>
      <p:sp>
        <p:nvSpPr>
          <p:cNvPr id="7" name="Footer Placeholder 5">
            <a:extLst>
              <a:ext uri="{FF2B5EF4-FFF2-40B4-BE49-F238E27FC236}">
                <a16:creationId xmlns:a16="http://schemas.microsoft.com/office/drawing/2014/main" id="{86957557-3256-49A2-8E2C-0FF84D7A8B8B}"/>
              </a:ext>
            </a:extLst>
          </p:cNvPr>
          <p:cNvSpPr>
            <a:spLocks noGrp="1"/>
          </p:cNvSpPr>
          <p:nvPr>
            <p:ph type="ftr" sz="quarter" idx="11"/>
          </p:nvPr>
        </p:nvSpPr>
        <p:spPr/>
        <p:txBody>
          <a:bodyPr/>
          <a:lstStyle/>
          <a:p>
            <a:r>
              <a:rPr lang="en-GB" altLang="en-US"/>
              <a:t>Transport CDM Workshop</a:t>
            </a:r>
          </a:p>
        </p:txBody>
      </p:sp>
      <p:sp>
        <p:nvSpPr>
          <p:cNvPr id="205826" name="Rectangle 2">
            <a:extLst>
              <a:ext uri="{FF2B5EF4-FFF2-40B4-BE49-F238E27FC236}">
                <a16:creationId xmlns:a16="http://schemas.microsoft.com/office/drawing/2014/main" id="{6A56952D-6F2B-433E-8799-3A50CCFD4358}"/>
              </a:ext>
            </a:extLst>
          </p:cNvPr>
          <p:cNvSpPr>
            <a:spLocks noGrp="1" noChangeArrowheads="1"/>
          </p:cNvSpPr>
          <p:nvPr>
            <p:ph type="title"/>
          </p:nvPr>
        </p:nvSpPr>
        <p:spPr/>
        <p:txBody>
          <a:bodyPr/>
          <a:lstStyle/>
          <a:p>
            <a:r>
              <a:rPr lang="en-US" altLang="en-US"/>
              <a:t>Emission norms</a:t>
            </a:r>
          </a:p>
        </p:txBody>
      </p:sp>
      <p:sp>
        <p:nvSpPr>
          <p:cNvPr id="205827" name="Rectangle 3" descr="Rectangle: Click to edit Master text styles&#10;Second level&#10;Third level&#10;Fourth level&#10;Fifth level">
            <a:extLst>
              <a:ext uri="{FF2B5EF4-FFF2-40B4-BE49-F238E27FC236}">
                <a16:creationId xmlns:a16="http://schemas.microsoft.com/office/drawing/2014/main" id="{2506F74A-0F02-4275-A5EE-870BA701FF99}"/>
              </a:ext>
            </a:extLst>
          </p:cNvPr>
          <p:cNvSpPr>
            <a:spLocks noGrp="1" noChangeArrowheads="1"/>
          </p:cNvSpPr>
          <p:nvPr>
            <p:ph type="body" sz="half" idx="1"/>
          </p:nvPr>
        </p:nvSpPr>
        <p:spPr>
          <a:xfrm>
            <a:off x="762000" y="1676400"/>
            <a:ext cx="3965575" cy="4419600"/>
          </a:xfrm>
        </p:spPr>
        <p:txBody>
          <a:bodyPr/>
          <a:lstStyle/>
          <a:p>
            <a:pPr algn="ctr">
              <a:buFont typeface="Wingdings" panose="05000000000000000000" pitchFamily="2" charset="2"/>
              <a:buNone/>
            </a:pPr>
            <a:r>
              <a:rPr lang="en-US" altLang="en-US" sz="2000"/>
              <a:t>New vehicles</a:t>
            </a:r>
          </a:p>
          <a:p>
            <a:r>
              <a:rPr lang="en-US" altLang="en-US" sz="2000"/>
              <a:t>1991: First mass emission norms (CO &amp; HC)</a:t>
            </a:r>
          </a:p>
          <a:p>
            <a:r>
              <a:rPr lang="en-US" altLang="en-US" sz="2000"/>
              <a:t>1995: Catalytic converters for cars in 4 metros</a:t>
            </a:r>
          </a:p>
          <a:p>
            <a:r>
              <a:rPr lang="en-US" altLang="en-US" sz="2000"/>
              <a:t>1996: Further tightening of norms (CO, HC &amp; NOx) </a:t>
            </a:r>
          </a:p>
          <a:p>
            <a:r>
              <a:rPr lang="en-US" altLang="en-US" sz="2000"/>
              <a:t>2000: Bharat Stage I (~EUROI)</a:t>
            </a:r>
          </a:p>
          <a:p>
            <a:r>
              <a:rPr lang="en-US" altLang="en-US" sz="2000"/>
              <a:t>2001: Bharat Stage II in Delhi (~EURO II)</a:t>
            </a:r>
          </a:p>
          <a:p>
            <a:r>
              <a:rPr lang="en-US" altLang="en-US" sz="2000"/>
              <a:t>Sustained progress!!!</a:t>
            </a:r>
          </a:p>
        </p:txBody>
      </p:sp>
      <p:sp>
        <p:nvSpPr>
          <p:cNvPr id="205828" name="Rectangle 4" descr="Rectangle: Click to edit Master text styles&#10;Second level&#10;Third level&#10;Fourth level&#10;Fifth level">
            <a:extLst>
              <a:ext uri="{FF2B5EF4-FFF2-40B4-BE49-F238E27FC236}">
                <a16:creationId xmlns:a16="http://schemas.microsoft.com/office/drawing/2014/main" id="{1AA54A04-41A0-4791-91FB-9F49F1C4E6A7}"/>
              </a:ext>
            </a:extLst>
          </p:cNvPr>
          <p:cNvSpPr>
            <a:spLocks noGrp="1" noChangeArrowheads="1"/>
          </p:cNvSpPr>
          <p:nvPr>
            <p:ph type="body" sz="half" idx="2"/>
          </p:nvPr>
        </p:nvSpPr>
        <p:spPr>
          <a:xfrm>
            <a:off x="4873625" y="1676400"/>
            <a:ext cx="3965575" cy="4419600"/>
          </a:xfrm>
        </p:spPr>
        <p:txBody>
          <a:bodyPr/>
          <a:lstStyle/>
          <a:p>
            <a:pPr algn="ctr">
              <a:buFont typeface="Wingdings" panose="05000000000000000000" pitchFamily="2" charset="2"/>
              <a:buNone/>
            </a:pPr>
            <a:r>
              <a:rPr lang="en-US" altLang="en-US" sz="2000"/>
              <a:t>In use vehicles</a:t>
            </a:r>
          </a:p>
          <a:p>
            <a:r>
              <a:rPr lang="en-US" altLang="en-US" sz="2000"/>
              <a:t>1989: Idle emission regulation</a:t>
            </a:r>
          </a:p>
          <a:p>
            <a:r>
              <a:rPr lang="en-US" altLang="en-US" sz="2000"/>
              <a:t>2004: Some tightening</a:t>
            </a:r>
          </a:p>
          <a:p>
            <a:r>
              <a:rPr lang="en-US" altLang="en-US" sz="2000"/>
              <a:t>Piece meal efforts</a:t>
            </a:r>
          </a:p>
        </p:txBody>
      </p:sp>
      <p:sp>
        <p:nvSpPr>
          <p:cNvPr id="205829" name="Text Box 5">
            <a:extLst>
              <a:ext uri="{FF2B5EF4-FFF2-40B4-BE49-F238E27FC236}">
                <a16:creationId xmlns:a16="http://schemas.microsoft.com/office/drawing/2014/main" id="{53247191-BEBB-4367-BCDE-E2CF3873CB83}"/>
              </a:ext>
            </a:extLst>
          </p:cNvPr>
          <p:cNvSpPr txBox="1">
            <a:spLocks noChangeArrowheads="1"/>
          </p:cNvSpPr>
          <p:nvPr/>
        </p:nvSpPr>
        <p:spPr bwMode="auto">
          <a:xfrm>
            <a:off x="1600200" y="5638800"/>
            <a:ext cx="601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000000"/>
                </a:solidFill>
                <a:latin typeface="Palatino" pitchFamily="18" charset="0"/>
              </a:rPr>
              <a:t>No Statutory Maintenance &amp; Fuel Efficiency Requirements !!!</a:t>
            </a:r>
            <a:endParaRPr lang="en-GB" altLang="en-US" b="1">
              <a:solidFill>
                <a:srgbClr val="000000"/>
              </a:solidFill>
              <a:latin typeface="Palatino" pitchFamily="18" charset="0"/>
            </a:endParaRPr>
          </a:p>
        </p:txBody>
      </p:sp>
    </p:spTree>
  </p:cSld>
  <p:clrMapOvr>
    <a:masterClrMapping/>
  </p:clrMapOvr>
  <p:transition/>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Arial Narrow"/>
        <a:ea typeface=""/>
        <a:cs typeface=""/>
      </a:majorFont>
      <a:minorFont>
        <a:latin typeface="Palati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1792</TotalTime>
  <Words>1274</Words>
  <Application>Microsoft Office PowerPoint</Application>
  <PresentationFormat>On-screen Show (4:3)</PresentationFormat>
  <Paragraphs>283</Paragraphs>
  <Slides>29</Slides>
  <Notes>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Blueprint</vt:lpstr>
      <vt:lpstr>A Maintenance Program for a bus fleet</vt:lpstr>
      <vt:lpstr>Structure of the presentation</vt:lpstr>
      <vt:lpstr>Urban transport in India</vt:lpstr>
      <vt:lpstr>Trends in vehicle population</vt:lpstr>
      <vt:lpstr>Vehicle Ownership</vt:lpstr>
      <vt:lpstr>Urban travel demand projections</vt:lpstr>
      <vt:lpstr>Vehicular Growth</vt:lpstr>
      <vt:lpstr>Policy response in India</vt:lpstr>
      <vt:lpstr>Emission norms</vt:lpstr>
      <vt:lpstr>Government’s Auto Fuel Policy</vt:lpstr>
      <vt:lpstr>Need for an effective system for in use vehicles</vt:lpstr>
      <vt:lpstr>Synergizing Objectives </vt:lpstr>
      <vt:lpstr>GHG emissions from transport</vt:lpstr>
      <vt:lpstr>Fuel consumption &amp; GHG emissions in Urban India</vt:lpstr>
      <vt:lpstr>Air quality is a concern</vt:lpstr>
      <vt:lpstr>Transport contributes 3-22% of PM emissions</vt:lpstr>
      <vt:lpstr>Financial performance of public transport operators in India</vt:lpstr>
      <vt:lpstr>Barriers</vt:lpstr>
      <vt:lpstr>Project description</vt:lpstr>
      <vt:lpstr>Project structure</vt:lpstr>
      <vt:lpstr>Bus fleet covered in the program</vt:lpstr>
      <vt:lpstr>Maintenance checklist</vt:lpstr>
      <vt:lpstr>Design issues</vt:lpstr>
      <vt:lpstr>Emission savings: Methodology</vt:lpstr>
      <vt:lpstr>GHG savings</vt:lpstr>
      <vt:lpstr>Project costs</vt:lpstr>
      <vt:lpstr>Transport CDM projects: Lessons</vt:lpstr>
      <vt:lpstr>Structure of a CDM project</vt:lpstr>
      <vt:lpstr>Structure the project well!!!</vt:lpstr>
    </vt:vector>
  </TitlesOfParts>
  <Company>teri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Inspection systems for in use vehicles in Delhi</dc:title>
  <dc:creator>Kaushik Deb</dc:creator>
  <cp:lastModifiedBy>compaq</cp:lastModifiedBy>
  <cp:revision>377</cp:revision>
  <cp:lastPrinted>2002-08-08T14:38:11Z</cp:lastPrinted>
  <dcterms:created xsi:type="dcterms:W3CDTF">2002-08-07T12:26:06Z</dcterms:created>
  <dcterms:modified xsi:type="dcterms:W3CDTF">2021-09-07T21:57:34Z</dcterms:modified>
</cp:coreProperties>
</file>