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1903" autoAdjust="0"/>
  </p:normalViewPr>
  <p:slideViewPr>
    <p:cSldViewPr>
      <p:cViewPr>
        <p:scale>
          <a:sx n="75" d="100"/>
          <a:sy n="75" d="100"/>
        </p:scale>
        <p:origin x="-1140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DE405-DBB3-49D2-8C12-327D4EC087BD}" type="datetimeFigureOut">
              <a:rPr kumimoji="1" lang="ja-JP" altLang="en-US" smtClean="0"/>
              <a:t>2014/10/30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A6126-59AD-4B65-A9ED-D3FAA28A9C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15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6126-59AD-4B65-A9ED-D3FAA28A9C1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70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5408">
              <a:srgbClr val="EAEAEA"/>
            </a:gs>
            <a:gs pos="4400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908720"/>
            <a:ext cx="9144000" cy="3672408"/>
          </a:xfrm>
        </p:spPr>
        <p:txBody>
          <a:bodyPr/>
          <a:lstStyle/>
          <a:p>
            <a:pPr algn="ctr"/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en-US" altLang="ja-JP" sz="4000" dirty="0" smtClean="0"/>
              <a:t>FPGA</a:t>
            </a:r>
            <a:r>
              <a:rPr lang="ja-JP" altLang="en-US" sz="4000" dirty="0" smtClean="0"/>
              <a:t>ボードと</a:t>
            </a:r>
            <a:r>
              <a:rPr lang="en-US" altLang="ja-JP" sz="4000" dirty="0" smtClean="0"/>
              <a:t>B</a:t>
            </a:r>
            <a:r>
              <a:rPr lang="en-US" altLang="ja-JP" sz="4000" cap="none" dirty="0" smtClean="0"/>
              <a:t>luetooth</a:t>
            </a:r>
            <a:r>
              <a:rPr lang="ja-JP" altLang="en-US" sz="4000" dirty="0" smtClean="0"/>
              <a:t>通信を行う</a:t>
            </a:r>
            <a:r>
              <a:rPr lang="en-US" altLang="ja-JP" sz="4000" dirty="0"/>
              <a:t>A</a:t>
            </a:r>
            <a:r>
              <a:rPr lang="en-US" altLang="ja-JP" sz="4000" cap="none" dirty="0"/>
              <a:t>ndroid</a:t>
            </a:r>
            <a:r>
              <a:rPr lang="ja-JP" altLang="en-US" sz="4000" dirty="0"/>
              <a:t>アプリで</a:t>
            </a:r>
            <a:r>
              <a:rPr lang="ja-JP" altLang="en-US" sz="4000" dirty="0" smtClean="0"/>
              <a:t>操作する</a:t>
            </a:r>
            <a:r>
              <a:rPr kumimoji="1" lang="ja-JP" altLang="en-US" sz="4000" dirty="0" smtClean="0"/>
              <a:t>自動車</a:t>
            </a:r>
            <a:r>
              <a:rPr lang="ja-JP" altLang="en-US" sz="4000" dirty="0" smtClean="0"/>
              <a:t>の制作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4800" dirty="0" smtClean="0"/>
              <a:t>開発</a:t>
            </a:r>
            <a:r>
              <a:rPr lang="ja-JP" altLang="en-US" sz="4800" dirty="0"/>
              <a:t>計画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68144" y="4653136"/>
            <a:ext cx="2948880" cy="1631032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122931B    </a:t>
            </a:r>
            <a:r>
              <a:rPr kumimoji="1" lang="ja-JP" altLang="en-US" sz="3200" dirty="0" smtClean="0"/>
              <a:t>木村　駿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8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4497363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・</a:t>
            </a:r>
            <a:r>
              <a:rPr kumimoji="1" lang="en-US" altLang="ja-JP" sz="3200" dirty="0" smtClean="0"/>
              <a:t>FPGA</a:t>
            </a:r>
            <a:r>
              <a:rPr kumimoji="1" lang="ja-JP" altLang="en-US" sz="3200" dirty="0" smtClean="0"/>
              <a:t>ボード設計のスキルアップ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Android</a:t>
            </a:r>
            <a:r>
              <a:rPr lang="ja-JP" altLang="en-US" sz="3200" dirty="0" smtClean="0"/>
              <a:t>アプリ開発のスキルを身につける</a:t>
            </a:r>
            <a:endParaRPr lang="en-US" altLang="ja-JP" sz="320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Bluetooth</a:t>
            </a:r>
            <a:r>
              <a:rPr lang="ja-JP" altLang="en-US" sz="3200" dirty="0" smtClean="0"/>
              <a:t>通信を理解する</a:t>
            </a:r>
            <a:endParaRPr lang="en-US" altLang="ja-JP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47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7922">
            <a:off x="740685" y="3290586"/>
            <a:ext cx="1575636" cy="250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グループ化 5"/>
          <p:cNvGrpSpPr/>
          <p:nvPr/>
        </p:nvGrpSpPr>
        <p:grpSpPr>
          <a:xfrm rot="1950943">
            <a:off x="1794295" y="2222379"/>
            <a:ext cx="2612953" cy="2751324"/>
            <a:chOff x="760871" y="2889066"/>
            <a:chExt cx="2160000" cy="2160000"/>
          </a:xfrm>
        </p:grpSpPr>
        <p:sp>
          <p:nvSpPr>
            <p:cNvPr id="10" name="円弧 9"/>
            <p:cNvSpPr/>
            <p:nvPr/>
          </p:nvSpPr>
          <p:spPr>
            <a:xfrm rot="805868">
              <a:off x="1120871" y="3249067"/>
              <a:ext cx="1440000" cy="1440000"/>
            </a:xfrm>
            <a:prstGeom prst="arc">
              <a:avLst>
                <a:gd name="adj1" fmla="val 16200000"/>
                <a:gd name="adj2" fmla="val 21473055"/>
              </a:avLst>
            </a:prstGeom>
            <a:ln w="57150"/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/>
            <p:cNvSpPr/>
            <p:nvPr/>
          </p:nvSpPr>
          <p:spPr>
            <a:xfrm rot="805868">
              <a:off x="760871" y="2889066"/>
              <a:ext cx="2160000" cy="2160000"/>
            </a:xfrm>
            <a:prstGeom prst="arc">
              <a:avLst>
                <a:gd name="adj1" fmla="val 16200000"/>
                <a:gd name="adj2" fmla="val 21473055"/>
              </a:avLst>
            </a:prstGeom>
            <a:ln w="57150"/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/>
            <p:cNvSpPr/>
            <p:nvPr/>
          </p:nvSpPr>
          <p:spPr>
            <a:xfrm rot="805868">
              <a:off x="1390872" y="3519067"/>
              <a:ext cx="900000" cy="900000"/>
            </a:xfrm>
            <a:prstGeom prst="arc">
              <a:avLst>
                <a:gd name="adj1" fmla="val 16200000"/>
                <a:gd name="adj2" fmla="val 21473055"/>
              </a:avLst>
            </a:prstGeom>
            <a:ln w="57150"/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88" y="3733447"/>
            <a:ext cx="3131283" cy="217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022596" y="4600093"/>
            <a:ext cx="197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Bluetooth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60032" y="3021283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モーター制御により動作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6776" y="2498062"/>
            <a:ext cx="186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アプリ操作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17398" y="2071882"/>
            <a:ext cx="205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信号を送信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808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2" accel="8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25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7922">
            <a:off x="390058" y="1881481"/>
            <a:ext cx="789847" cy="125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グループ化 5"/>
          <p:cNvGrpSpPr/>
          <p:nvPr/>
        </p:nvGrpSpPr>
        <p:grpSpPr>
          <a:xfrm rot="4583572">
            <a:off x="269630" y="1534693"/>
            <a:ext cx="1958111" cy="2200458"/>
            <a:chOff x="760871" y="2889066"/>
            <a:chExt cx="2160000" cy="2160000"/>
          </a:xfrm>
        </p:grpSpPr>
        <p:sp>
          <p:nvSpPr>
            <p:cNvPr id="10" name="円弧 9"/>
            <p:cNvSpPr/>
            <p:nvPr/>
          </p:nvSpPr>
          <p:spPr>
            <a:xfrm rot="805868">
              <a:off x="1120871" y="3249067"/>
              <a:ext cx="1440000" cy="1440000"/>
            </a:xfrm>
            <a:prstGeom prst="arc">
              <a:avLst>
                <a:gd name="adj1" fmla="val 16200000"/>
                <a:gd name="adj2" fmla="val 21473055"/>
              </a:avLst>
            </a:prstGeom>
            <a:ln w="57150"/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/>
            <p:cNvSpPr/>
            <p:nvPr/>
          </p:nvSpPr>
          <p:spPr>
            <a:xfrm rot="805868">
              <a:off x="760871" y="2889066"/>
              <a:ext cx="2160000" cy="2160000"/>
            </a:xfrm>
            <a:prstGeom prst="arc">
              <a:avLst>
                <a:gd name="adj1" fmla="val 16200000"/>
                <a:gd name="adj2" fmla="val 21473055"/>
              </a:avLst>
            </a:prstGeom>
            <a:ln w="57150"/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/>
            <p:cNvSpPr/>
            <p:nvPr/>
          </p:nvSpPr>
          <p:spPr>
            <a:xfrm rot="805868">
              <a:off x="1390872" y="3519067"/>
              <a:ext cx="900000" cy="900000"/>
            </a:xfrm>
            <a:prstGeom prst="arc">
              <a:avLst>
                <a:gd name="adj1" fmla="val 16200000"/>
                <a:gd name="adj2" fmla="val 21473055"/>
              </a:avLst>
            </a:prstGeom>
            <a:ln w="57150"/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38" y="4293096"/>
            <a:ext cx="2470454" cy="171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29338" y="366037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モーター制御により動作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7306468" y="1628800"/>
            <a:ext cx="864096" cy="52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/>
              <a:t>壁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08157" y="2829375"/>
            <a:ext cx="2988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超音波センサにより</a:t>
            </a:r>
            <a:endParaRPr kumimoji="1" lang="en-US" altLang="ja-JP" sz="2400" dirty="0" smtClean="0"/>
          </a:p>
          <a:p>
            <a:r>
              <a:rPr lang="ja-JP" altLang="en-US" sz="2400" dirty="0"/>
              <a:t>壁</a:t>
            </a:r>
            <a:r>
              <a:rPr lang="ja-JP" altLang="en-US" sz="2400" dirty="0" smtClean="0"/>
              <a:t>を感知し停止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49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47239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開発手順とスケジュール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556792"/>
            <a:ext cx="803250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5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必要機材・ソフトウェア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FPGA</a:t>
            </a:r>
            <a:r>
              <a:rPr lang="ja-JP" altLang="en-US" dirty="0" smtClean="0"/>
              <a:t>ボード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Bluetooth</a:t>
            </a:r>
            <a:r>
              <a:rPr lang="ja-JP" altLang="en-US" dirty="0" smtClean="0"/>
              <a:t>モジュール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・自動車シャーシ </a:t>
            </a:r>
            <a:r>
              <a:rPr lang="en-US" altLang="ja-JP" dirty="0"/>
              <a:t>–</a:t>
            </a:r>
            <a:r>
              <a:rPr lang="en-US" altLang="ja-JP" dirty="0" smtClean="0"/>
              <a:t> </a:t>
            </a:r>
            <a:r>
              <a:rPr lang="ja-JP" altLang="en-US" smtClean="0"/>
              <a:t>ビュートローバー</a:t>
            </a:r>
            <a:r>
              <a:rPr lang="ja-JP" altLang="en-US" smtClean="0"/>
              <a:t>ＡＲＭ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2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196</TotalTime>
  <Words>91</Words>
  <Application>Microsoft Office PowerPoint</Application>
  <PresentationFormat>画面に合わせる (4:3)</PresentationFormat>
  <Paragraphs>40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エッセンシャル</vt:lpstr>
      <vt:lpstr> FPGAボードとBluetooth通信を行うAndroidアプリで操作する自動車の制作     開発計画</vt:lpstr>
      <vt:lpstr>目的</vt:lpstr>
      <vt:lpstr>システム構成</vt:lpstr>
      <vt:lpstr>システム構成</vt:lpstr>
      <vt:lpstr>開発手順とスケジュール</vt:lpstr>
      <vt:lpstr>必要機材・ソフトウェア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FPGAボードを用いた Androidアプリで操作する２輪車</dc:title>
  <dc:creator>t122931</dc:creator>
  <cp:lastModifiedBy>Shun</cp:lastModifiedBy>
  <cp:revision>17</cp:revision>
  <dcterms:created xsi:type="dcterms:W3CDTF">2014-10-23T06:33:41Z</dcterms:created>
  <dcterms:modified xsi:type="dcterms:W3CDTF">2014-10-30T03:05:44Z</dcterms:modified>
</cp:coreProperties>
</file>