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1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7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2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9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10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6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66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872D-44F8-416F-81EF-AAA8E937F1A7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07BF2-8DE8-4F28-93D8-E9FABF0BEA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ソフトウェア演習</a:t>
            </a:r>
            <a:r>
              <a:rPr kumimoji="1" lang="en-US" altLang="ja-JP" dirty="0"/>
              <a:t>Ⅳ</a:t>
            </a:r>
            <a:br>
              <a:rPr kumimoji="1" lang="en-US" altLang="ja-JP" dirty="0"/>
            </a:br>
            <a:r>
              <a:rPr kumimoji="1" lang="ja-JP" altLang="en-US" dirty="0"/>
              <a:t>小課題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163305  </a:t>
            </a:r>
            <a:r>
              <a:rPr lang="ja-JP" altLang="en-US" dirty="0"/>
              <a:t>石川峻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IC</a:t>
            </a:r>
            <a:r>
              <a:rPr kumimoji="1" lang="ja-JP" altLang="en-US" dirty="0"/>
              <a:t>カードの情報を持つ</a:t>
            </a:r>
            <a:r>
              <a:rPr kumimoji="1" lang="en-US" altLang="ja-JP" dirty="0" err="1"/>
              <a:t>StudentCard</a:t>
            </a:r>
            <a:r>
              <a:rPr lang="ja-JP" altLang="en-US" dirty="0"/>
              <a:t>クラスとチャージ機能部分の</a:t>
            </a:r>
            <a:r>
              <a:rPr lang="en-US" altLang="ja-JP" dirty="0" err="1"/>
              <a:t>MainShopCharger</a:t>
            </a:r>
            <a:r>
              <a:rPr lang="ja-JP" altLang="en-US" dirty="0"/>
              <a:t>クラスからなる、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カードに対するチャージ機能と最新チャージ履歴</a:t>
            </a:r>
            <a:r>
              <a:rPr kumimoji="1" lang="en-US" altLang="ja-JP" dirty="0"/>
              <a:t>5</a:t>
            </a:r>
            <a:r>
              <a:rPr kumimoji="1" lang="ja-JP" altLang="en-US" dirty="0"/>
              <a:t>件を表示す</a:t>
            </a:r>
            <a:r>
              <a:rPr lang="ja-JP" altLang="en-US" dirty="0"/>
              <a:t>るプログラム。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IC</a:t>
            </a:r>
            <a:r>
              <a:rPr kumimoji="1" lang="ja-JP" altLang="en-US" dirty="0"/>
              <a:t>カードの情報とそれに対するお金のチャージ機能を有するプログラム。また最新</a:t>
            </a:r>
            <a:r>
              <a:rPr kumimoji="1" lang="en-US" altLang="ja-JP" dirty="0"/>
              <a:t>5</a:t>
            </a:r>
            <a:r>
              <a:rPr kumimoji="1" lang="ja-JP" altLang="en-US" dirty="0"/>
              <a:t>件の履歴を表示。</a:t>
            </a:r>
          </a:p>
        </p:txBody>
      </p:sp>
    </p:spTree>
    <p:extLst>
      <p:ext uri="{BB962C8B-B14F-4D97-AF65-F5344CB8AC3E}">
        <p14:creationId xmlns:p14="http://schemas.microsoft.com/office/powerpoint/2010/main" val="209442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224"/>
          </a:xfrm>
        </p:spPr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867062"/>
              </p:ext>
            </p:extLst>
          </p:nvPr>
        </p:nvGraphicFramePr>
        <p:xfrm>
          <a:off x="123305" y="1346664"/>
          <a:ext cx="4615543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5543">
                  <a:extLst>
                    <a:ext uri="{9D8B030D-6E8A-4147-A177-3AD203B41FA5}">
                      <a16:colId xmlns:a16="http://schemas.microsoft.com/office/drawing/2014/main" val="57176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StudentCard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残金：</a:t>
                      </a:r>
                      <a:r>
                        <a:rPr kumimoji="1" lang="en-US" altLang="ja-JP" dirty="0" err="1"/>
                        <a:t>int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String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学生名：</a:t>
                      </a:r>
                      <a:r>
                        <a:rPr kumimoji="1" lang="en-US" altLang="ja-JP" dirty="0"/>
                        <a:t>String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en-US" altLang="ja-JP" u="sng" dirty="0"/>
                        <a:t>IC</a:t>
                      </a:r>
                      <a:r>
                        <a:rPr kumimoji="1" lang="ja-JP" altLang="en-US" u="sng" dirty="0"/>
                        <a:t>カードリスト：</a:t>
                      </a:r>
                      <a:r>
                        <a:rPr kumimoji="1" lang="en-US" altLang="ja-JP" u="sng" dirty="0" err="1"/>
                        <a:t>ArrayList</a:t>
                      </a:r>
                      <a:endParaRPr kumimoji="1" lang="en-US" altLang="ja-JP" u="sng" dirty="0"/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履歴リスト：</a:t>
                      </a:r>
                      <a:r>
                        <a:rPr kumimoji="1" lang="en-US" altLang="ja-JP" dirty="0" err="1"/>
                        <a:t>ArrayList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学生名を取得</a:t>
                      </a:r>
                      <a:r>
                        <a:rPr kumimoji="1" lang="en-US" altLang="ja-JP" dirty="0"/>
                        <a:t>():String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学生名をセット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学生名：</a:t>
                      </a:r>
                      <a:r>
                        <a:rPr kumimoji="1" lang="en-US" altLang="ja-JP" dirty="0"/>
                        <a:t>String)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を取得</a:t>
                      </a:r>
                      <a:r>
                        <a:rPr kumimoji="1" lang="en-US" altLang="ja-JP" dirty="0"/>
                        <a:t>():String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学生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をセット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学生</a:t>
                      </a:r>
                      <a:r>
                        <a:rPr kumimoji="1" lang="en-US" altLang="ja-JP" dirty="0"/>
                        <a:t>ID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String)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</a:p>
                    <a:p>
                      <a:r>
                        <a:rPr kumimoji="1" lang="en-US" altLang="ja-JP" dirty="0"/>
                        <a:t>~IC</a:t>
                      </a:r>
                      <a:r>
                        <a:rPr kumimoji="1" lang="ja-JP" altLang="en-US" dirty="0"/>
                        <a:t>カード残高を取得</a:t>
                      </a:r>
                      <a:r>
                        <a:rPr kumimoji="1" lang="en-US" altLang="ja-JP" dirty="0"/>
                        <a:t>():</a:t>
                      </a:r>
                      <a:r>
                        <a:rPr kumimoji="1" lang="en-US" altLang="ja-JP" dirty="0" err="1"/>
                        <a:t>int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チャージ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金額：</a:t>
                      </a:r>
                      <a:r>
                        <a:rPr kumimoji="1" lang="en-US" altLang="ja-JP" dirty="0" err="1"/>
                        <a:t>int</a:t>
                      </a:r>
                      <a:r>
                        <a:rPr kumimoji="1" lang="en-US" altLang="ja-JP" dirty="0"/>
                        <a:t>):void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履歴リスト取得</a:t>
                      </a:r>
                      <a:r>
                        <a:rPr kumimoji="1" lang="en-US" altLang="ja-JP" dirty="0"/>
                        <a:t>()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 err="1"/>
                        <a:t>ArrayList</a:t>
                      </a:r>
                      <a:r>
                        <a:rPr kumimoji="1" lang="en-US" altLang="ja-JP" dirty="0"/>
                        <a:t>&lt;Data&gt;</a:t>
                      </a:r>
                    </a:p>
                    <a:p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履歴リスト更新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年月日：</a:t>
                      </a:r>
                      <a:r>
                        <a:rPr kumimoji="1" lang="en-US" altLang="ja-JP" dirty="0"/>
                        <a:t>Date)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2158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82664"/>
              </p:ext>
            </p:extLst>
          </p:nvPr>
        </p:nvGraphicFramePr>
        <p:xfrm>
          <a:off x="6096000" y="1758144"/>
          <a:ext cx="5878285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285">
                  <a:extLst>
                    <a:ext uri="{9D8B030D-6E8A-4147-A177-3AD203B41FA5}">
                      <a16:colId xmlns:a16="http://schemas.microsoft.com/office/drawing/2014/main" val="15240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MainShopCharger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9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日付：</a:t>
                      </a:r>
                      <a:r>
                        <a:rPr kumimoji="1" lang="en-US" altLang="ja-JP" dirty="0"/>
                        <a:t>Date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カレンダー：</a:t>
                      </a:r>
                      <a:r>
                        <a:rPr kumimoji="1" lang="en-US" altLang="ja-JP" dirty="0"/>
                        <a:t>Calendar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挿入</a:t>
                      </a:r>
                      <a:r>
                        <a:rPr kumimoji="1" lang="en-US" altLang="ja-JP" dirty="0"/>
                        <a:t>IC</a:t>
                      </a:r>
                      <a:r>
                        <a:rPr kumimoji="1" lang="ja-JP" altLang="en-US" dirty="0"/>
                        <a:t>カード：</a:t>
                      </a:r>
                      <a:r>
                        <a:rPr kumimoji="1" lang="en-US" altLang="ja-JP" dirty="0" err="1"/>
                        <a:t>StudentCard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4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en-US" altLang="ja-JP" b="0" u="sng" dirty="0"/>
                        <a:t>IC</a:t>
                      </a:r>
                      <a:r>
                        <a:rPr kumimoji="1" lang="ja-JP" altLang="en-US" b="0" u="sng" dirty="0"/>
                        <a:t>カード情報を表示</a:t>
                      </a:r>
                      <a:r>
                        <a:rPr kumimoji="1" lang="en-US" altLang="ja-JP" u="sng" dirty="0"/>
                        <a:t>(IC</a:t>
                      </a:r>
                      <a:r>
                        <a:rPr kumimoji="1" lang="ja-JP" altLang="en-US" u="sng" dirty="0"/>
                        <a:t>カード：</a:t>
                      </a:r>
                      <a:r>
                        <a:rPr kumimoji="1" lang="en-US" altLang="ja-JP" u="sng" dirty="0" err="1"/>
                        <a:t>StudentCard</a:t>
                      </a:r>
                      <a:r>
                        <a:rPr kumimoji="1" lang="en-US" altLang="ja-JP" u="sng" dirty="0"/>
                        <a:t>)</a:t>
                      </a:r>
                      <a:r>
                        <a:rPr kumimoji="1" lang="ja-JP" altLang="en-US" u="sng" dirty="0"/>
                        <a:t>：</a:t>
                      </a:r>
                      <a:r>
                        <a:rPr kumimoji="1" lang="en-US" altLang="ja-JP" u="sng" dirty="0"/>
                        <a:t>void</a:t>
                      </a:r>
                    </a:p>
                    <a:p>
                      <a:r>
                        <a:rPr kumimoji="1" lang="en-US" altLang="ja-JP" dirty="0"/>
                        <a:t>~IC</a:t>
                      </a:r>
                      <a:r>
                        <a:rPr kumimoji="1" lang="ja-JP" altLang="en-US" dirty="0"/>
                        <a:t>カード挿入</a:t>
                      </a:r>
                      <a:r>
                        <a:rPr kumimoji="1" lang="en-US" altLang="ja-JP" dirty="0"/>
                        <a:t>(IC</a:t>
                      </a:r>
                      <a:r>
                        <a:rPr kumimoji="1" lang="ja-JP" altLang="en-US" dirty="0"/>
                        <a:t>カード：</a:t>
                      </a:r>
                      <a:r>
                        <a:rPr kumimoji="1" lang="en-US" altLang="ja-JP" dirty="0" err="1"/>
                        <a:t>StudentCard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チャージする</a:t>
                      </a:r>
                      <a:r>
                        <a:rPr kumimoji="1" lang="en-US" altLang="ja-JP" dirty="0"/>
                        <a:t>(IC</a:t>
                      </a:r>
                      <a:r>
                        <a:rPr kumimoji="1" lang="ja-JP" altLang="en-US" dirty="0"/>
                        <a:t>カード：</a:t>
                      </a:r>
                      <a:r>
                        <a:rPr kumimoji="1" lang="en-US" altLang="ja-JP" dirty="0" err="1"/>
                        <a:t>StudentCard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何か買う</a:t>
                      </a:r>
                      <a:r>
                        <a:rPr kumimoji="1" lang="en-US" altLang="ja-JP" dirty="0"/>
                        <a:t>(IC</a:t>
                      </a:r>
                      <a:r>
                        <a:rPr kumimoji="1" lang="ja-JP" altLang="en-US" dirty="0"/>
                        <a:t>カード：</a:t>
                      </a:r>
                      <a:r>
                        <a:rPr kumimoji="1" lang="en-US" altLang="ja-JP" dirty="0" err="1"/>
                        <a:t>StudentCard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：</a:t>
                      </a:r>
                      <a:r>
                        <a:rPr kumimoji="1" lang="en-US" altLang="ja-JP" dirty="0"/>
                        <a:t>void</a:t>
                      </a:r>
                    </a:p>
                    <a:p>
                      <a:r>
                        <a:rPr kumimoji="1" lang="en-US" altLang="ja-JP" dirty="0"/>
                        <a:t>~</a:t>
                      </a:r>
                      <a:r>
                        <a:rPr kumimoji="1" lang="ja-JP" altLang="en-US" dirty="0"/>
                        <a:t>ターミナル入力読み取り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バッファ：</a:t>
                      </a:r>
                      <a:r>
                        <a:rPr kumimoji="1" lang="en-US" altLang="ja-JP" dirty="0" err="1"/>
                        <a:t>BufferedReade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</a:t>
                      </a:r>
                      <a:r>
                        <a:rPr kumimoji="1" lang="en-US" altLang="ja-JP" dirty="0"/>
                        <a:t>r):String</a:t>
                      </a:r>
                    </a:p>
                    <a:p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u="sng" dirty="0"/>
                        <a:t>メイン関数</a:t>
                      </a:r>
                      <a:r>
                        <a:rPr kumimoji="1" lang="en-US" altLang="ja-JP" u="sng" dirty="0"/>
                        <a:t>(</a:t>
                      </a:r>
                      <a:r>
                        <a:rPr kumimoji="1" lang="en-US" altLang="ja-JP" u="sng" dirty="0" err="1"/>
                        <a:t>arg</a:t>
                      </a:r>
                      <a:r>
                        <a:rPr kumimoji="1" lang="ja-JP" altLang="en-US" u="sng" dirty="0"/>
                        <a:t>：</a:t>
                      </a:r>
                      <a:r>
                        <a:rPr kumimoji="1" lang="en-US" altLang="ja-JP" u="sng" dirty="0"/>
                        <a:t>String[])</a:t>
                      </a:r>
                      <a:r>
                        <a:rPr kumimoji="1" lang="ja-JP" altLang="en-US" u="sng" dirty="0"/>
                        <a:t>：</a:t>
                      </a:r>
                      <a:r>
                        <a:rPr kumimoji="1" lang="en-US" altLang="ja-JP" u="sng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93786"/>
                  </a:ext>
                </a:extLst>
              </a:tr>
            </a:tbl>
          </a:graphicData>
        </a:graphic>
      </p:graphicFrame>
      <p:cxnSp>
        <p:nvCxnSpPr>
          <p:cNvPr id="7" name="直線コネクタ 6"/>
          <p:cNvCxnSpPr>
            <a:cxnSpLocks/>
            <a:endCxn id="4" idx="3"/>
          </p:cNvCxnSpPr>
          <p:nvPr/>
        </p:nvCxnSpPr>
        <p:spPr>
          <a:xfrm flipH="1">
            <a:off x="4738848" y="3406604"/>
            <a:ext cx="13571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722518" y="3117273"/>
            <a:ext cx="71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1… </a:t>
            </a:r>
            <a:r>
              <a:rPr kumimoji="1" lang="ja-JP" altLang="en-US" dirty="0"/>
              <a:t>*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10596" y="3117273"/>
            <a:ext cx="28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42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ユースケース図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24100" r="56384" b="25594"/>
          <a:stretch/>
        </p:blipFill>
        <p:spPr>
          <a:xfrm>
            <a:off x="3615310" y="1690688"/>
            <a:ext cx="4442363" cy="4362483"/>
          </a:xfrm>
        </p:spPr>
      </p:pic>
    </p:spTree>
    <p:extLst>
      <p:ext uri="{BB962C8B-B14F-4D97-AF65-F5344CB8AC3E}">
        <p14:creationId xmlns:p14="http://schemas.microsoft.com/office/powerpoint/2010/main" val="15768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875847"/>
          </a:xfrm>
        </p:spPr>
        <p:txBody>
          <a:bodyPr/>
          <a:lstStyle/>
          <a:p>
            <a:r>
              <a:rPr kumimoji="1" lang="ja-JP" altLang="en-US" dirty="0"/>
              <a:t>工夫点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2041071"/>
          </a:xfrm>
        </p:spPr>
        <p:txBody>
          <a:bodyPr/>
          <a:lstStyle/>
          <a:p>
            <a:r>
              <a:rPr kumimoji="1" lang="ja-JP" altLang="en-US" dirty="0"/>
              <a:t>ターミナルからチャージ金額の指定が可能</a:t>
            </a:r>
            <a:endParaRPr kumimoji="1" lang="en-US" altLang="ja-JP" dirty="0"/>
          </a:p>
          <a:p>
            <a:pPr lvl="1"/>
            <a:r>
              <a:rPr lang="en-US" altLang="ja-JP" dirty="0" err="1"/>
              <a:t>System.out.println</a:t>
            </a:r>
            <a:r>
              <a:rPr lang="en-US" altLang="ja-JP" dirty="0"/>
              <a:t>("How much money input:");</a:t>
            </a:r>
          </a:p>
          <a:p>
            <a:pPr lvl="1"/>
            <a:r>
              <a:rPr lang="en-US" altLang="ja-JP" dirty="0" err="1"/>
              <a:t>BufferedReader</a:t>
            </a:r>
            <a:r>
              <a:rPr lang="en-US" altLang="ja-JP" dirty="0"/>
              <a:t> </a:t>
            </a:r>
            <a:r>
              <a:rPr lang="en-US" altLang="ja-JP" dirty="0" err="1"/>
              <a:t>br</a:t>
            </a:r>
            <a:r>
              <a:rPr lang="en-US" altLang="ja-JP" dirty="0"/>
              <a:t> = new </a:t>
            </a:r>
            <a:r>
              <a:rPr lang="en-US" altLang="ja-JP" dirty="0" err="1"/>
              <a:t>BufferedReader</a:t>
            </a:r>
            <a:r>
              <a:rPr lang="en-US" altLang="ja-JP" dirty="0"/>
              <a:t>(new</a:t>
            </a:r>
            <a:r>
              <a:rPr lang="ja-JP" altLang="en-US" dirty="0"/>
              <a:t>　</a:t>
            </a:r>
            <a:r>
              <a:rPr lang="en-US" altLang="ja-JP" dirty="0" err="1"/>
              <a:t>InputStreamReader</a:t>
            </a:r>
            <a:r>
              <a:rPr lang="en-US" altLang="ja-JP" dirty="0"/>
              <a:t>(System.in));</a:t>
            </a:r>
          </a:p>
          <a:p>
            <a:pPr lvl="1"/>
            <a:r>
              <a:rPr lang="en-US" altLang="ja-JP" dirty="0"/>
              <a:t>money = </a:t>
            </a:r>
            <a:r>
              <a:rPr lang="en-US" altLang="ja-JP" dirty="0" err="1"/>
              <a:t>Integer.parseInt</a:t>
            </a:r>
            <a:r>
              <a:rPr lang="en-US" altLang="ja-JP" dirty="0"/>
              <a:t>(</a:t>
            </a:r>
            <a:r>
              <a:rPr lang="en-US" altLang="ja-JP" dirty="0" err="1"/>
              <a:t>readText</a:t>
            </a:r>
            <a:r>
              <a:rPr lang="en-US" altLang="ja-JP" dirty="0"/>
              <a:t>(</a:t>
            </a:r>
            <a:r>
              <a:rPr lang="en-US" altLang="ja-JP" dirty="0" err="1"/>
              <a:t>br</a:t>
            </a:r>
            <a:r>
              <a:rPr lang="en-US" altLang="ja-JP" dirty="0"/>
              <a:t>));</a:t>
            </a:r>
          </a:p>
          <a:p>
            <a:pPr lvl="1"/>
            <a:endParaRPr lang="en-US" altLang="ja-JP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200" y="3419701"/>
            <a:ext cx="10515600" cy="87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苦労したところ</a:t>
            </a:r>
            <a:r>
              <a:rPr lang="en-US" altLang="ja-JP" dirty="0"/>
              <a:t>	</a:t>
            </a:r>
            <a:endParaRPr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8200" y="4563835"/>
            <a:ext cx="10515600" cy="204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追加機能を考えること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改良点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名前もターミナルから読み取る</a:t>
            </a:r>
            <a:endParaRPr kumimoji="1" lang="en-US" altLang="ja-JP" dirty="0"/>
          </a:p>
          <a:p>
            <a:r>
              <a:rPr lang="ja-JP" altLang="en-US" dirty="0"/>
              <a:t>出欠機能の追加</a:t>
            </a:r>
            <a:endParaRPr lang="en-US" altLang="ja-JP" dirty="0"/>
          </a:p>
          <a:p>
            <a:r>
              <a:rPr lang="ja-JP" altLang="en-US" dirty="0"/>
              <a:t>クラスをもっと細分化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719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291</Words>
  <Application>Microsoft Office PowerPoint</Application>
  <PresentationFormat>ワイド画面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ソフトウェア演習Ⅳ 小課題</vt:lpstr>
      <vt:lpstr>概要</vt:lpstr>
      <vt:lpstr>クラス図</vt:lpstr>
      <vt:lpstr>ユースケース図</vt:lpstr>
      <vt:lpstr>工夫点 </vt:lpstr>
      <vt:lpstr>改良点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ソフトウェア演習Ⅳ 小課題</dc:title>
  <dc:creator>unicode s</dc:creator>
  <cp:lastModifiedBy>unicode s</cp:lastModifiedBy>
  <cp:revision>10</cp:revision>
  <dcterms:created xsi:type="dcterms:W3CDTF">2017-01-17T01:54:03Z</dcterms:created>
  <dcterms:modified xsi:type="dcterms:W3CDTF">2017-01-17T03:20:48Z</dcterms:modified>
</cp:coreProperties>
</file>