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1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77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0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59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94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8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08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7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9F32-C383-4F49-9937-19DAFA7D8285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40B6-15C7-4F74-A16F-FCA18DBF3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5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118511" y="1557197"/>
            <a:ext cx="887239" cy="8962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1169487" y="1337658"/>
            <a:ext cx="980959" cy="482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169487" y="2188671"/>
            <a:ext cx="980959" cy="382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51851" y="1023042"/>
                <a:ext cx="70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1" y="1023042"/>
                <a:ext cx="70617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51851" y="2340351"/>
                <a:ext cx="70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1" y="2340351"/>
                <a:ext cx="70617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379860" y="1106826"/>
                <a:ext cx="70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60" y="1106826"/>
                <a:ext cx="70617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370807" y="2290587"/>
                <a:ext cx="7152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7" y="2290587"/>
                <a:ext cx="71522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>
            <a:stCxn id="2" idx="6"/>
          </p:cNvCxnSpPr>
          <p:nvPr/>
        </p:nvCxnSpPr>
        <p:spPr>
          <a:xfrm flipV="1">
            <a:off x="3005750" y="2005343"/>
            <a:ext cx="5975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494637" y="1615909"/>
                <a:ext cx="3232087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ja-JP" altLang="en-US" sz="2000" dirty="0"/>
                                <m:t> </m:t>
                              </m:r>
                            </m:e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  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37" y="1615909"/>
                <a:ext cx="3232087" cy="7788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225013" y="1774510"/>
                <a:ext cx="70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13" y="1774510"/>
                <a:ext cx="706170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1041149" y="5124261"/>
            <a:ext cx="19646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169487" y="3485585"/>
            <a:ext cx="0" cy="1774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1064300" y="5006566"/>
            <a:ext cx="210373" cy="23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219138" y="3820562"/>
            <a:ext cx="210373" cy="23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219138" y="5006566"/>
            <a:ext cx="210373" cy="235390"/>
          </a:xfrm>
          <a:prstGeom prst="ellipse">
            <a:avLst/>
          </a:prstGeom>
          <a:solidFill>
            <a:srgbClr val="EE4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064300" y="3820502"/>
            <a:ext cx="210373" cy="235390"/>
          </a:xfrm>
          <a:prstGeom prst="ellipse">
            <a:avLst/>
          </a:prstGeom>
          <a:solidFill>
            <a:srgbClr val="EE4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93876" y="5178520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50446" y="5178520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8266" y="3753531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6303648" y="3014805"/>
            <a:ext cx="528034" cy="25983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6365891" y="3104662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365016" y="3616318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6365016" y="5031879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6467656" y="4552959"/>
                <a:ext cx="1939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56" y="4552959"/>
                <a:ext cx="19396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角丸四角形 42"/>
          <p:cNvSpPr/>
          <p:nvPr/>
        </p:nvSpPr>
        <p:spPr>
          <a:xfrm>
            <a:off x="4882364" y="3242206"/>
            <a:ext cx="528034" cy="2144332"/>
          </a:xfrm>
          <a:prstGeom prst="roundRect">
            <a:avLst/>
          </a:prstGeom>
          <a:solidFill>
            <a:srgbClr val="FFE1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4943880" y="3314789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4943879" y="3867845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4943880" y="4866415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046522" y="4340408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522" y="4340408"/>
                <a:ext cx="19396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角丸四角形 47"/>
          <p:cNvSpPr/>
          <p:nvPr/>
        </p:nvSpPr>
        <p:spPr>
          <a:xfrm>
            <a:off x="7706497" y="3239314"/>
            <a:ext cx="528034" cy="2144332"/>
          </a:xfrm>
          <a:prstGeom prst="roundRect">
            <a:avLst/>
          </a:prstGeom>
          <a:solidFill>
            <a:srgbClr val="D5FFD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7768013" y="3311897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7768012" y="3864953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7768013" y="4863523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7870655" y="4337516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655" y="4337516"/>
                <a:ext cx="193963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43" idx="3"/>
            <a:endCxn id="38" idx="1"/>
          </p:cNvCxnSpPr>
          <p:nvPr/>
        </p:nvCxnSpPr>
        <p:spPr>
          <a:xfrm flipV="1">
            <a:off x="5410398" y="4313977"/>
            <a:ext cx="893250" cy="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38" idx="3"/>
            <a:endCxn id="48" idx="1"/>
          </p:cNvCxnSpPr>
          <p:nvPr/>
        </p:nvCxnSpPr>
        <p:spPr>
          <a:xfrm flipV="1">
            <a:off x="6831682" y="4311480"/>
            <a:ext cx="874815" cy="2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6365014" y="4131178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682210" y="2904875"/>
            <a:ext cx="124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入力層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41122" y="2689949"/>
            <a:ext cx="124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中間</a:t>
            </a:r>
            <a:r>
              <a:rPr kumimoji="1" lang="ja-JP" altLang="en-US" dirty="0" smtClean="0"/>
              <a:t>層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544120" y="2874615"/>
            <a:ext cx="124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kumimoji="1" lang="ja-JP" altLang="en-US" dirty="0" smtClean="0"/>
              <a:t>層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943879" y="5613149"/>
            <a:ext cx="39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層の順伝播型ニューラルネット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70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988745" y="1729212"/>
            <a:ext cx="733331" cy="7423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dot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3103829" y="1729212"/>
            <a:ext cx="733331" cy="7423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+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4218913" y="1729212"/>
            <a:ext cx="1198075" cy="7423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ReLU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矢印コネクタ 4"/>
          <p:cNvCxnSpPr>
            <a:endCxn id="2" idx="2"/>
          </p:cNvCxnSpPr>
          <p:nvPr/>
        </p:nvCxnSpPr>
        <p:spPr>
          <a:xfrm>
            <a:off x="1622079" y="2100404"/>
            <a:ext cx="3666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endCxn id="2" idx="0"/>
          </p:cNvCxnSpPr>
          <p:nvPr/>
        </p:nvCxnSpPr>
        <p:spPr>
          <a:xfrm>
            <a:off x="2355410" y="1231271"/>
            <a:ext cx="1" cy="4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6"/>
            <a:endCxn id="3" idx="2"/>
          </p:cNvCxnSpPr>
          <p:nvPr/>
        </p:nvCxnSpPr>
        <p:spPr>
          <a:xfrm>
            <a:off x="2722076" y="2100404"/>
            <a:ext cx="3817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3" idx="6"/>
            <a:endCxn id="4" idx="2"/>
          </p:cNvCxnSpPr>
          <p:nvPr/>
        </p:nvCxnSpPr>
        <p:spPr>
          <a:xfrm>
            <a:off x="3837160" y="2100404"/>
            <a:ext cx="3817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416988" y="2100404"/>
            <a:ext cx="4164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125271" y="1869571"/>
                <a:ext cx="611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71" y="1869571"/>
                <a:ext cx="61186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063813" y="787744"/>
                <a:ext cx="611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813" y="787744"/>
                <a:ext cx="61186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>
            <a:endCxn id="3" idx="0"/>
          </p:cNvCxnSpPr>
          <p:nvPr/>
        </p:nvCxnSpPr>
        <p:spPr>
          <a:xfrm>
            <a:off x="3470494" y="1186004"/>
            <a:ext cx="1" cy="543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164562" y="769606"/>
                <a:ext cx="611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62" y="769606"/>
                <a:ext cx="61186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4055953" y="914400"/>
            <a:ext cx="16839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赤</a:t>
            </a:r>
            <a:r>
              <a:rPr kumimoji="1" lang="ja-JP" altLang="en-US" dirty="0" smtClean="0"/>
              <a:t>：学習対象の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 </a:t>
            </a:r>
            <a:r>
              <a:rPr kumimoji="1" lang="ja-JP" altLang="en-US" dirty="0" smtClean="0"/>
              <a:t>パラメータ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710759" y="2286930"/>
                <a:ext cx="38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759" y="2286930"/>
                <a:ext cx="38175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814526" y="2286930"/>
                <a:ext cx="38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26" y="2286930"/>
                <a:ext cx="381753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358144" y="2331236"/>
                <a:ext cx="38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44" y="2331236"/>
                <a:ext cx="381753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739897" y="1869571"/>
                <a:ext cx="611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97" y="1869571"/>
                <a:ext cx="61186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円/楕円 44"/>
          <p:cNvSpPr/>
          <p:nvPr/>
        </p:nvSpPr>
        <p:spPr>
          <a:xfrm>
            <a:off x="1255413" y="4009177"/>
            <a:ext cx="733331" cy="7423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×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19101" y="3778344"/>
                <a:ext cx="70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1" y="3778344"/>
                <a:ext cx="70617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19101" y="4380369"/>
                <a:ext cx="70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1" y="4380369"/>
                <a:ext cx="706170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206782" y="4120866"/>
                <a:ext cx="70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82" y="4120866"/>
                <a:ext cx="706170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>
            <a:endCxn id="45" idx="2"/>
          </p:cNvCxnSpPr>
          <p:nvPr/>
        </p:nvCxnSpPr>
        <p:spPr>
          <a:xfrm>
            <a:off x="905347" y="4120866"/>
            <a:ext cx="350066" cy="259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45" idx="2"/>
          </p:cNvCxnSpPr>
          <p:nvPr/>
        </p:nvCxnSpPr>
        <p:spPr>
          <a:xfrm flipV="1">
            <a:off x="905347" y="4380369"/>
            <a:ext cx="350066" cy="230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5" idx="6"/>
          </p:cNvCxnSpPr>
          <p:nvPr/>
        </p:nvCxnSpPr>
        <p:spPr>
          <a:xfrm flipV="1">
            <a:off x="1988744" y="4380368"/>
            <a:ext cx="38100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8212228" y="1594853"/>
            <a:ext cx="528034" cy="20055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8276623" y="1655881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8276625" y="3052058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379265" y="2573138"/>
                <a:ext cx="1939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265" y="2573138"/>
                <a:ext cx="193963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角丸四角形 65"/>
          <p:cNvSpPr/>
          <p:nvPr/>
        </p:nvSpPr>
        <p:spPr>
          <a:xfrm>
            <a:off x="6803191" y="1525450"/>
            <a:ext cx="528034" cy="2144332"/>
          </a:xfrm>
          <a:prstGeom prst="roundRect">
            <a:avLst/>
          </a:prstGeom>
          <a:solidFill>
            <a:srgbClr val="FFE1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864707" y="1598033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6864706" y="2151089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6864707" y="3149659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967349" y="2623652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49" y="2623652"/>
                <a:ext cx="193963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角丸四角形 70"/>
          <p:cNvSpPr/>
          <p:nvPr/>
        </p:nvSpPr>
        <p:spPr>
          <a:xfrm>
            <a:off x="9627323" y="1779135"/>
            <a:ext cx="528034" cy="1636962"/>
          </a:xfrm>
          <a:prstGeom prst="roundRect">
            <a:avLst/>
          </a:prstGeom>
          <a:solidFill>
            <a:srgbClr val="D5FFD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9688838" y="1897404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9688839" y="2895974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9791481" y="2369967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481" y="2369967"/>
                <a:ext cx="193963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>
            <a:stCxn id="66" idx="3"/>
            <a:endCxn id="61" idx="1"/>
          </p:cNvCxnSpPr>
          <p:nvPr/>
        </p:nvCxnSpPr>
        <p:spPr>
          <a:xfrm>
            <a:off x="7331225" y="2597616"/>
            <a:ext cx="8810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1" idx="3"/>
            <a:endCxn id="71" idx="1"/>
          </p:cNvCxnSpPr>
          <p:nvPr/>
        </p:nvCxnSpPr>
        <p:spPr>
          <a:xfrm>
            <a:off x="8740262" y="2597616"/>
            <a:ext cx="8870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8276623" y="2151357"/>
            <a:ext cx="399245" cy="42500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615063" y="914400"/>
            <a:ext cx="124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入力層</a:t>
            </a:r>
            <a:endParaRPr kumimoji="1" lang="en-US" altLang="ja-JP" dirty="0" smtClean="0"/>
          </a:p>
          <a:p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(784)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039681" y="914400"/>
            <a:ext cx="124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中間</a:t>
            </a:r>
            <a:r>
              <a:rPr kumimoji="1" lang="ja-JP" altLang="en-US" dirty="0" smtClean="0"/>
              <a:t>層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(500)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464946" y="914400"/>
            <a:ext cx="124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出力</a:t>
            </a:r>
            <a:r>
              <a:rPr kumimoji="1" lang="ja-JP" altLang="en-US" dirty="0" smtClean="0"/>
              <a:t>層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(10)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228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55</Words>
  <Application>Microsoft Office PowerPoint</Application>
  <PresentationFormat>ワイド画面</PresentationFormat>
  <Paragraphs>41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18</cp:revision>
  <dcterms:created xsi:type="dcterms:W3CDTF">2018-02-20T09:27:36Z</dcterms:created>
  <dcterms:modified xsi:type="dcterms:W3CDTF">2018-02-21T09:52:32Z</dcterms:modified>
</cp:coreProperties>
</file>