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82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2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6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3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3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9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1241-EF2D-4ED8-A5C8-BE7B3189B54B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B541-3859-4C94-9568-AA43A1BA3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8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1743" y="1690833"/>
            <a:ext cx="4143632" cy="2896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HTML</a:t>
            </a:r>
            <a:r>
              <a:rPr kumimoji="1" lang="ja-JP" altLang="en-US" sz="3200" dirty="0" smtClean="0"/>
              <a:t>ファイル</a:t>
            </a:r>
            <a:endParaRPr kumimoji="1" lang="en-US" altLang="ja-JP" sz="3200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094601" y="2521848"/>
            <a:ext cx="2817915" cy="18198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Arial Rounded MT Bold" panose="020F0704030504030204" pitchFamily="34" charset="0"/>
              </a:rPr>
              <a:t>JavaScript</a:t>
            </a:r>
          </a:p>
          <a:p>
            <a:pPr algn="ctr"/>
            <a:r>
              <a:rPr lang="ja-JP" altLang="en-US" sz="3200" dirty="0" smtClean="0">
                <a:latin typeface="Arial Rounded MT Bold" panose="020F0704030504030204" pitchFamily="34" charset="0"/>
              </a:rPr>
              <a:t>プログラム</a:t>
            </a:r>
            <a:endParaRPr kumimoji="1" lang="ja-JP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68620" y="1705231"/>
            <a:ext cx="4399005" cy="289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37499" y="2356374"/>
            <a:ext cx="4061252" cy="215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7637499" y="1900809"/>
            <a:ext cx="317158" cy="325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8061747" y="1896902"/>
            <a:ext cx="317158" cy="325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623982" y="1836290"/>
            <a:ext cx="2998569" cy="45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754888" y="2513634"/>
            <a:ext cx="3826473" cy="362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754888" y="4068591"/>
            <a:ext cx="3826473" cy="362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754887" y="2941613"/>
            <a:ext cx="3826473" cy="1051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情報</a:t>
            </a:r>
            <a:endParaRPr lang="en-US" altLang="ja-JP" dirty="0" smtClean="0"/>
          </a:p>
        </p:txBody>
      </p:sp>
      <p:sp>
        <p:nvSpPr>
          <p:cNvPr id="17" name="右矢印 16"/>
          <p:cNvSpPr/>
          <p:nvPr/>
        </p:nvSpPr>
        <p:spPr>
          <a:xfrm>
            <a:off x="5010957" y="2513634"/>
            <a:ext cx="2022080" cy="1175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68620" y="1321501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  </a:t>
            </a:r>
            <a:r>
              <a:rPr kumimoji="1" lang="en-US" altLang="ja-JP" dirty="0" smtClean="0"/>
              <a:t>(Google </a:t>
            </a:r>
            <a:r>
              <a:rPr kumimoji="1" lang="en-US" altLang="ja-JP" dirty="0" smtClean="0"/>
              <a:t>Chrome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1743" y="132150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ソースコード   </a:t>
            </a:r>
            <a:r>
              <a:rPr lang="en-US" altLang="ja-JP" dirty="0" smtClean="0"/>
              <a:t>index</a:t>
            </a:r>
            <a:r>
              <a:rPr kumimoji="1" lang="en-US" altLang="ja-JP" dirty="0" smtClean="0"/>
              <a:t>.html</a:t>
            </a:r>
          </a:p>
        </p:txBody>
      </p:sp>
      <p:sp>
        <p:nvSpPr>
          <p:cNvPr id="21" name="円形吹き出し 20"/>
          <p:cNvSpPr/>
          <p:nvPr/>
        </p:nvSpPr>
        <p:spPr>
          <a:xfrm>
            <a:off x="7828001" y="4963386"/>
            <a:ext cx="3794550" cy="1660143"/>
          </a:xfrm>
          <a:prstGeom prst="wedgeEllipseCallout">
            <a:avLst>
              <a:gd name="adj1" fmla="val 488"/>
              <a:gd name="adj2" fmla="val -637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インタプリタ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がブラウザの中にある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4621" y="371168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javascript</a:t>
            </a:r>
            <a:r>
              <a:rPr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実行の仕組み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546" y="5377075"/>
            <a:ext cx="6657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/>
              <a:t>インタプリタ</a:t>
            </a:r>
            <a:r>
              <a:rPr lang="ja-JP" altLang="en-US" sz="2800" dirty="0" smtClean="0"/>
              <a:t>によって、</a:t>
            </a:r>
            <a:endParaRPr lang="en-US" altLang="ja-JP" sz="2800" dirty="0" smtClean="0"/>
          </a:p>
          <a:p>
            <a:r>
              <a:rPr lang="ja-JP" altLang="en-US" sz="2800" dirty="0" smtClean="0"/>
              <a:t>ブラウザが</a:t>
            </a:r>
            <a:r>
              <a:rPr lang="en-US" altLang="ja-JP" sz="2800" dirty="0" err="1" smtClean="0"/>
              <a:t>javascript</a:t>
            </a:r>
            <a:r>
              <a:rPr lang="ja-JP" altLang="en-US" sz="2800" dirty="0" smtClean="0"/>
              <a:t>を解釈している</a:t>
            </a:r>
            <a:endParaRPr kumimoji="1" lang="ja-JP" altLang="en-US" sz="2800" dirty="0"/>
          </a:p>
        </p:txBody>
      </p:sp>
      <p:pic>
        <p:nvPicPr>
          <p:cNvPr id="1026" name="Picture 2" descr="指・ポイントのイラスト | 無料のフリー素材 イラストエイ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4" y="5331526"/>
            <a:ext cx="1121473" cy="9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574763" y="38683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ファイルを読み込む</a:t>
            </a:r>
            <a:endParaRPr kumimoji="1" lang="ja-JP" altLang="en-US" dirty="0"/>
          </a:p>
        </p:txBody>
      </p:sp>
      <p:pic>
        <p:nvPicPr>
          <p:cNvPr id="1028" name="Picture 4" descr="走る配達員のイラスト（男性） | かわいいフリー素材集 いらすと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9830" y="1210548"/>
            <a:ext cx="1328151" cy="157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5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Arial Rounded MT Bold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_1 mein</dc:creator>
  <cp:lastModifiedBy>_1 mein</cp:lastModifiedBy>
  <cp:revision>8</cp:revision>
  <dcterms:created xsi:type="dcterms:W3CDTF">2021-10-21T10:59:17Z</dcterms:created>
  <dcterms:modified xsi:type="dcterms:W3CDTF">2021-10-21T13:09:25Z</dcterms:modified>
</cp:coreProperties>
</file>