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7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D2AD5-5F60-297E-69D8-F6EDAD851E64}" v="1399" dt="2022-10-25T13:06:51.718"/>
    <p1510:client id="{16C30948-20AB-E17D-2412-8BBF784305E1}" v="971" dt="2022-10-25T13:05:45.577"/>
    <p1510:client id="{AB02E3A0-52AB-8484-D757-233260900F18}" v="315" dt="2022-10-25T14:18:51.939"/>
    <p1510:client id="{FC54F187-6F42-A667-6045-302E1CEE0091}" v="182" dt="2022-10-25T12:43:51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t, E.W. van (Wouter, Student B-CS)" userId="S::e.w.vangent@student.utwente.nl::e5853b3a-bea5-4de0-8e18-1f17244778cd" providerId="AD" clId="Web-{FC54F187-6F42-A667-6045-302E1CEE0091}"/>
    <pc:docChg chg="modSld">
      <pc:chgData name="Gent, E.W. van (Wouter, Student B-CS)" userId="S::e.w.vangent@student.utwente.nl::e5853b3a-bea5-4de0-8e18-1f17244778cd" providerId="AD" clId="Web-{FC54F187-6F42-A667-6045-302E1CEE0091}" dt="2022-10-25T12:43:48.647" v="103" actId="20577"/>
      <pc:docMkLst>
        <pc:docMk/>
      </pc:docMkLst>
      <pc:sldChg chg="modSp">
        <pc:chgData name="Gent, E.W. van (Wouter, Student B-CS)" userId="S::e.w.vangent@student.utwente.nl::e5853b3a-bea5-4de0-8e18-1f17244778cd" providerId="AD" clId="Web-{FC54F187-6F42-A667-6045-302E1CEE0091}" dt="2022-10-25T12:43:48.647" v="103" actId="20577"/>
        <pc:sldMkLst>
          <pc:docMk/>
          <pc:sldMk cId="109857222" sldId="256"/>
        </pc:sldMkLst>
        <pc:spChg chg="mod">
          <ac:chgData name="Gent, E.W. van (Wouter, Student B-CS)" userId="S::e.w.vangent@student.utwente.nl::e5853b3a-bea5-4de0-8e18-1f17244778cd" providerId="AD" clId="Web-{FC54F187-6F42-A667-6045-302E1CEE0091}" dt="2022-10-25T12:43:48.647" v="10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Gent, E.W. van (Wouter, Student B-CS)" userId="S::e.w.vangent@student.utwente.nl::e5853b3a-bea5-4de0-8e18-1f17244778cd" providerId="AD" clId="Web-{FC54F187-6F42-A667-6045-302E1CEE0091}" dt="2022-10-25T12:39:16.420" v="76" actId="20577"/>
        <pc:sldMkLst>
          <pc:docMk/>
          <pc:sldMk cId="2734004990" sldId="258"/>
        </pc:sldMkLst>
        <pc:spChg chg="mod">
          <ac:chgData name="Gent, E.W. van (Wouter, Student B-CS)" userId="S::e.w.vangent@student.utwente.nl::e5853b3a-bea5-4de0-8e18-1f17244778cd" providerId="AD" clId="Web-{FC54F187-6F42-A667-6045-302E1CEE0091}" dt="2022-10-25T12:39:16.420" v="76" actId="20577"/>
          <ac:spMkLst>
            <pc:docMk/>
            <pc:sldMk cId="2734004990" sldId="258"/>
            <ac:spMk id="6" creationId="{BBC82EC5-CCC0-77E3-EECE-FFB0B499FBE1}"/>
          </ac:spMkLst>
        </pc:spChg>
      </pc:sldChg>
    </pc:docChg>
  </pc:docChgLst>
  <pc:docChgLst>
    <pc:chgData name="Nishijima, S. (Shun, Student B-CS)" userId="S::s.nishijima@student.utwente.nl::c4ef9907-0a0d-414b-bfa7-671a3bf8b5bb" providerId="AD" clId="Web-{16C30948-20AB-E17D-2412-8BBF784305E1}"/>
    <pc:docChg chg="addSld delSld modSld addMainMaster delMainMaster">
      <pc:chgData name="Nishijima, S. (Shun, Student B-CS)" userId="S::s.nishijima@student.utwente.nl::c4ef9907-0a0d-414b-bfa7-671a3bf8b5bb" providerId="AD" clId="Web-{16C30948-20AB-E17D-2412-8BBF784305E1}" dt="2022-10-25T13:05:42.968" v="957" actId="20577"/>
      <pc:docMkLst>
        <pc:docMk/>
      </pc:docMkLst>
      <pc:sldChg chg="addSp delSp modSp mod setBg modClrScheme addAnim delAnim setClrOvrMap chgLayout">
        <pc:chgData name="Nishijima, S. (Shun, Student B-CS)" userId="S::s.nishijima@student.utwente.nl::c4ef9907-0a0d-414b-bfa7-671a3bf8b5bb" providerId="AD" clId="Web-{16C30948-20AB-E17D-2412-8BBF784305E1}" dt="2022-10-25T12:43:58.177" v="904" actId="20577"/>
        <pc:sldMkLst>
          <pc:docMk/>
          <pc:sldMk cId="109857222" sldId="256"/>
        </pc:sldMkLst>
        <pc:spChg chg="mod">
          <ac:chgData name="Nishijima, S. (Shun, Student B-CS)" userId="S::s.nishijima@student.utwente.nl::c4ef9907-0a0d-414b-bfa7-671a3bf8b5bb" providerId="AD" clId="Web-{16C30948-20AB-E17D-2412-8BBF784305E1}" dt="2022-10-25T12:43:14.942" v="88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shijima, S. (Shun, Student B-CS)" userId="S::s.nishijima@student.utwente.nl::c4ef9907-0a0d-414b-bfa7-671a3bf8b5bb" providerId="AD" clId="Web-{16C30948-20AB-E17D-2412-8BBF784305E1}" dt="2022-10-25T12:43:58.177" v="904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Nishijima, S. (Shun, Student B-CS)" userId="S::s.nishijima@student.utwente.nl::c4ef9907-0a0d-414b-bfa7-671a3bf8b5bb" providerId="AD" clId="Web-{16C30948-20AB-E17D-2412-8BBF784305E1}" dt="2022-10-25T12:43:38.021" v="889" actId="20577"/>
          <ac:spMkLst>
            <pc:docMk/>
            <pc:sldMk cId="109857222" sldId="256"/>
            <ac:spMk id="5" creationId="{67A0EA32-BBCE-88F4-1717-8F626831173B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8" creationId="{22689967-BCE4-4CB3-AB4A-E9B6EC055F8F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35.768" v="1"/>
          <ac:spMkLst>
            <pc:docMk/>
            <pc:sldMk cId="109857222" sldId="256"/>
            <ac:spMk id="9" creationId="{4AA13AD3-0A4F-475A-BEBB-DEEFF5C096C3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10" creationId="{27C86C65-70F5-4826-A10D-0E4FB096BF83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12" creationId="{F6A857B9-D582-4DD3-82BC-5CBF33E8DEF5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14" creationId="{548DB528-CEE1-450E-9D70-38B97A906B66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16" creationId="{8E3E61E5-7309-4B68-89DB-E5CAE484134C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18" creationId="{38904A42-15F0-4BEF-A06A-DCCD3D2C1687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20" creationId="{4B4D6438-495E-40D8-A2AF-D6697DA07BE9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22" creationId="{95208F27-B5FE-414B-B2F7-340BD4053AD3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24" creationId="{190B1E87-EDFB-4D74-B288-2C27E290A23A}"/>
          </ac:spMkLst>
        </pc:spChg>
        <pc:spChg chg="add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29" creationId="{733E0473-C315-42D8-A82A-A2FE49DC67DA}"/>
          </ac:spMkLst>
        </pc:spChg>
        <pc:spChg chg="add">
          <ac:chgData name="Nishijima, S. (Shun, Student B-CS)" userId="S::s.nishijima@student.utwente.nl::c4ef9907-0a0d-414b-bfa7-671a3bf8b5bb" providerId="AD" clId="Web-{16C30948-20AB-E17D-2412-8BBF784305E1}" dt="2022-10-25T11:42:59.642" v="17"/>
          <ac:spMkLst>
            <pc:docMk/>
            <pc:sldMk cId="109857222" sldId="256"/>
            <ac:spMk id="31" creationId="{AD23A251-68F2-43E5-812B-4BBAE1AF535E}"/>
          </ac:spMkLst>
        </pc:spChg>
        <pc:grpChg chg="add">
          <ac:chgData name="Nishijima, S. (Shun, Student B-CS)" userId="S::s.nishijima@student.utwente.nl::c4ef9907-0a0d-414b-bfa7-671a3bf8b5bb" providerId="AD" clId="Web-{16C30948-20AB-E17D-2412-8BBF784305E1}" dt="2022-10-25T11:42:59.642" v="17"/>
          <ac:grpSpMkLst>
            <pc:docMk/>
            <pc:sldMk cId="109857222" sldId="256"/>
            <ac:grpSpMk id="33" creationId="{0350AF23-2606-421F-AB7B-23D9B48F3E9B}"/>
          </ac:grpSpMkLst>
        </pc:grpChg>
        <pc:picChg chg="add del">
          <ac:chgData name="Nishijima, S. (Shun, Student B-CS)" userId="S::s.nishijima@student.utwente.nl::c4ef9907-0a0d-414b-bfa7-671a3bf8b5bb" providerId="AD" clId="Web-{16C30948-20AB-E17D-2412-8BBF784305E1}" dt="2022-10-25T11:42:35.768" v="1"/>
          <ac:picMkLst>
            <pc:docMk/>
            <pc:sldMk cId="109857222" sldId="256"/>
            <ac:picMk id="4" creationId="{42E42E8C-D8E6-E6BC-685F-4C3900DE6DC9}"/>
          </ac:picMkLst>
        </pc:picChg>
        <pc:picChg chg="add mod">
          <ac:chgData name="Nishijima, S. (Shun, Student B-CS)" userId="S::s.nishijima@student.utwente.nl::c4ef9907-0a0d-414b-bfa7-671a3bf8b5bb" providerId="AD" clId="Web-{16C30948-20AB-E17D-2412-8BBF784305E1}" dt="2022-10-25T12:43:18.879" v="884" actId="1076"/>
          <ac:picMkLst>
            <pc:docMk/>
            <pc:sldMk cId="109857222" sldId="256"/>
            <ac:picMk id="26" creationId="{99B9FF05-A584-AAEA-D91C-F725C6139C2E}"/>
          </ac:picMkLst>
        </pc:picChg>
      </pc:sldChg>
      <pc:sldChg chg="modSp new">
        <pc:chgData name="Nishijima, S. (Shun, Student B-CS)" userId="S::s.nishijima@student.utwente.nl::c4ef9907-0a0d-414b-bfa7-671a3bf8b5bb" providerId="AD" clId="Web-{16C30948-20AB-E17D-2412-8BBF784305E1}" dt="2022-10-25T12:12:56.151" v="263" actId="20577"/>
        <pc:sldMkLst>
          <pc:docMk/>
          <pc:sldMk cId="3581653581" sldId="257"/>
        </pc:sldMkLst>
        <pc:spChg chg="mod">
          <ac:chgData name="Nishijima, S. (Shun, Student B-CS)" userId="S::s.nishijima@student.utwente.nl::c4ef9907-0a0d-414b-bfa7-671a3bf8b5bb" providerId="AD" clId="Web-{16C30948-20AB-E17D-2412-8BBF784305E1}" dt="2022-10-25T11:43:33.018" v="32" actId="20577"/>
          <ac:spMkLst>
            <pc:docMk/>
            <pc:sldMk cId="3581653581" sldId="257"/>
            <ac:spMk id="2" creationId="{FF824BB2-03A0-62F3-0F64-044B8B4EDD30}"/>
          </ac:spMkLst>
        </pc:spChg>
        <pc:spChg chg="mod">
          <ac:chgData name="Nishijima, S. (Shun, Student B-CS)" userId="S::s.nishijima@student.utwente.nl::c4ef9907-0a0d-414b-bfa7-671a3bf8b5bb" providerId="AD" clId="Web-{16C30948-20AB-E17D-2412-8BBF784305E1}" dt="2022-10-25T12:12:56.151" v="263" actId="20577"/>
          <ac:spMkLst>
            <pc:docMk/>
            <pc:sldMk cId="3581653581" sldId="257"/>
            <ac:spMk id="3" creationId="{7F79ED18-2C36-A05E-036B-BEBF5C84A078}"/>
          </ac:spMkLst>
        </pc:spChg>
      </pc:sldChg>
      <pc:sldChg chg="addSp delSp modSp new">
        <pc:chgData name="Nishijima, S. (Shun, Student B-CS)" userId="S::s.nishijima@student.utwente.nl::c4ef9907-0a0d-414b-bfa7-671a3bf8b5bb" providerId="AD" clId="Web-{16C30948-20AB-E17D-2412-8BBF784305E1}" dt="2022-10-25T11:45:05.990" v="57" actId="14100"/>
        <pc:sldMkLst>
          <pc:docMk/>
          <pc:sldMk cId="2734004990" sldId="258"/>
        </pc:sldMkLst>
        <pc:spChg chg="mod">
          <ac:chgData name="Nishijima, S. (Shun, Student B-CS)" userId="S::s.nishijima@student.utwente.nl::c4ef9907-0a0d-414b-bfa7-671a3bf8b5bb" providerId="AD" clId="Web-{16C30948-20AB-E17D-2412-8BBF784305E1}" dt="2022-10-25T11:43:45.347" v="35" actId="20577"/>
          <ac:spMkLst>
            <pc:docMk/>
            <pc:sldMk cId="2734004990" sldId="258"/>
            <ac:spMk id="2" creationId="{A782C8AB-8D0F-189E-AE7A-68AAAEF7CD8A}"/>
          </ac:spMkLst>
        </pc:spChg>
        <pc:spChg chg="del mod">
          <ac:chgData name="Nishijima, S. (Shun, Student B-CS)" userId="S::s.nishijima@student.utwente.nl::c4ef9907-0a0d-414b-bfa7-671a3bf8b5bb" providerId="AD" clId="Web-{16C30948-20AB-E17D-2412-8BBF784305E1}" dt="2022-10-25T11:44:52.724" v="52"/>
          <ac:spMkLst>
            <pc:docMk/>
            <pc:sldMk cId="2734004990" sldId="258"/>
            <ac:spMk id="3" creationId="{2EE43131-7298-A659-C308-98CFE75F4C49}"/>
          </ac:spMkLst>
        </pc:spChg>
        <pc:spChg chg="add mod">
          <ac:chgData name="Nishijima, S. (Shun, Student B-CS)" userId="S::s.nishijima@student.utwente.nl::c4ef9907-0a0d-414b-bfa7-671a3bf8b5bb" providerId="AD" clId="Web-{16C30948-20AB-E17D-2412-8BBF784305E1}" dt="2022-10-25T11:45:05.990" v="57" actId="14100"/>
          <ac:spMkLst>
            <pc:docMk/>
            <pc:sldMk cId="2734004990" sldId="258"/>
            <ac:spMk id="4" creationId="{13BEEE55-C9D7-1174-DDA9-E0FB93A41729}"/>
          </ac:spMkLst>
        </pc:spChg>
      </pc:sldChg>
      <pc:sldChg chg="addSp modSp new">
        <pc:chgData name="Nishijima, S. (Shun, Student B-CS)" userId="S::s.nishijima@student.utwente.nl::c4ef9907-0a0d-414b-bfa7-671a3bf8b5bb" providerId="AD" clId="Web-{16C30948-20AB-E17D-2412-8BBF784305E1}" dt="2022-10-25T13:05:42.968" v="957" actId="20577"/>
        <pc:sldMkLst>
          <pc:docMk/>
          <pc:sldMk cId="3849881488" sldId="259"/>
        </pc:sldMkLst>
        <pc:spChg chg="mod">
          <ac:chgData name="Nishijima, S. (Shun, Student B-CS)" userId="S::s.nishijima@student.utwente.nl::c4ef9907-0a0d-414b-bfa7-671a3bf8b5bb" providerId="AD" clId="Web-{16C30948-20AB-E17D-2412-8BBF784305E1}" dt="2022-10-25T13:05:42.968" v="957" actId="20577"/>
          <ac:spMkLst>
            <pc:docMk/>
            <pc:sldMk cId="3849881488" sldId="259"/>
            <ac:spMk id="3" creationId="{F1C489B7-544E-5FB8-C0EB-7456393F56A7}"/>
          </ac:spMkLst>
        </pc:spChg>
        <pc:picChg chg="add mod">
          <ac:chgData name="Nishijima, S. (Shun, Student B-CS)" userId="S::s.nishijima@student.utwente.nl::c4ef9907-0a0d-414b-bfa7-671a3bf8b5bb" providerId="AD" clId="Web-{16C30948-20AB-E17D-2412-8BBF784305E1}" dt="2022-10-25T12:41:13.938" v="877" actId="1076"/>
          <ac:picMkLst>
            <pc:docMk/>
            <pc:sldMk cId="3849881488" sldId="259"/>
            <ac:picMk id="4" creationId="{19453032-1B9F-D23F-98F4-3C972ECAAEC7}"/>
          </ac:picMkLst>
        </pc:picChg>
      </pc:sldChg>
      <pc:sldChg chg="modSp new">
        <pc:chgData name="Nishijima, S. (Shun, Student B-CS)" userId="S::s.nishijima@student.utwente.nl::c4ef9907-0a0d-414b-bfa7-671a3bf8b5bb" providerId="AD" clId="Web-{16C30948-20AB-E17D-2412-8BBF784305E1}" dt="2022-10-25T12:34:45.895" v="826" actId="20577"/>
        <pc:sldMkLst>
          <pc:docMk/>
          <pc:sldMk cId="3191431198" sldId="260"/>
        </pc:sldMkLst>
        <pc:spChg chg="mod">
          <ac:chgData name="Nishijima, S. (Shun, Student B-CS)" userId="S::s.nishijima@student.utwente.nl::c4ef9907-0a0d-414b-bfa7-671a3bf8b5bb" providerId="AD" clId="Web-{16C30948-20AB-E17D-2412-8BBF784305E1}" dt="2022-10-25T12:05:45.466" v="189" actId="20577"/>
          <ac:spMkLst>
            <pc:docMk/>
            <pc:sldMk cId="3191431198" sldId="260"/>
            <ac:spMk id="2" creationId="{02C263B1-3A8F-7027-D002-5D7BD5720163}"/>
          </ac:spMkLst>
        </pc:spChg>
        <pc:spChg chg="mod">
          <ac:chgData name="Nishijima, S. (Shun, Student B-CS)" userId="S::s.nishijima@student.utwente.nl::c4ef9907-0a0d-414b-bfa7-671a3bf8b5bb" providerId="AD" clId="Web-{16C30948-20AB-E17D-2412-8BBF784305E1}" dt="2022-10-25T12:34:45.895" v="826" actId="20577"/>
          <ac:spMkLst>
            <pc:docMk/>
            <pc:sldMk cId="3191431198" sldId="260"/>
            <ac:spMk id="3" creationId="{A6438F25-067E-237A-5B99-7E44A2CACF20}"/>
          </ac:spMkLst>
        </pc:spChg>
      </pc:sldChg>
      <pc:sldChg chg="delSp new del">
        <pc:chgData name="Nishijima, S. (Shun, Student B-CS)" userId="S::s.nishijima@student.utwente.nl::c4ef9907-0a0d-414b-bfa7-671a3bf8b5bb" providerId="AD" clId="Web-{16C30948-20AB-E17D-2412-8BBF784305E1}" dt="2022-10-25T12:50:38.268" v="910"/>
        <pc:sldMkLst>
          <pc:docMk/>
          <pc:sldMk cId="898736101" sldId="262"/>
        </pc:sldMkLst>
        <pc:spChg chg="del">
          <ac:chgData name="Nishijima, S. (Shun, Student B-CS)" userId="S::s.nishijima@student.utwente.nl::c4ef9907-0a0d-414b-bfa7-671a3bf8b5bb" providerId="AD" clId="Web-{16C30948-20AB-E17D-2412-8BBF784305E1}" dt="2022-10-25T12:46:44.167" v="909"/>
          <ac:spMkLst>
            <pc:docMk/>
            <pc:sldMk cId="898736101" sldId="262"/>
            <ac:spMk id="2" creationId="{505D43FA-58FE-FD84-5772-E5A76588A49D}"/>
          </ac:spMkLst>
        </pc:spChg>
        <pc:spChg chg="del">
          <ac:chgData name="Nishijima, S. (Shun, Student B-CS)" userId="S::s.nishijima@student.utwente.nl::c4ef9907-0a0d-414b-bfa7-671a3bf8b5bb" providerId="AD" clId="Web-{16C30948-20AB-E17D-2412-8BBF784305E1}" dt="2022-10-25T12:46:42.979" v="908"/>
          <ac:spMkLst>
            <pc:docMk/>
            <pc:sldMk cId="898736101" sldId="262"/>
            <ac:spMk id="3" creationId="{4ED51748-0F99-6679-7BD3-7F3F3682557B}"/>
          </ac:spMkLst>
        </pc:spChg>
      </pc:sldChg>
      <pc:sldChg chg="delSp modSp new">
        <pc:chgData name="Nishijima, S. (Shun, Student B-CS)" userId="S::s.nishijima@student.utwente.nl::c4ef9907-0a0d-414b-bfa7-671a3bf8b5bb" providerId="AD" clId="Web-{16C30948-20AB-E17D-2412-8BBF784305E1}" dt="2022-10-25T12:50:50.143" v="916"/>
        <pc:sldMkLst>
          <pc:docMk/>
          <pc:sldMk cId="4101133360" sldId="262"/>
        </pc:sldMkLst>
        <pc:spChg chg="mod">
          <ac:chgData name="Nishijima, S. (Shun, Student B-CS)" userId="S::s.nishijima@student.utwente.nl::c4ef9907-0a0d-414b-bfa7-671a3bf8b5bb" providerId="AD" clId="Web-{16C30948-20AB-E17D-2412-8BBF784305E1}" dt="2022-10-25T12:50:46.253" v="915" actId="20577"/>
          <ac:spMkLst>
            <pc:docMk/>
            <pc:sldMk cId="4101133360" sldId="262"/>
            <ac:spMk id="2" creationId="{4C14224A-ECC1-4716-3BC7-646D2612B65D}"/>
          </ac:spMkLst>
        </pc:spChg>
        <pc:spChg chg="del">
          <ac:chgData name="Nishijima, S. (Shun, Student B-CS)" userId="S::s.nishijima@student.utwente.nl::c4ef9907-0a0d-414b-bfa7-671a3bf8b5bb" providerId="AD" clId="Web-{16C30948-20AB-E17D-2412-8BBF784305E1}" dt="2022-10-25T12:50:50.143" v="916"/>
          <ac:spMkLst>
            <pc:docMk/>
            <pc:sldMk cId="4101133360" sldId="262"/>
            <ac:spMk id="3" creationId="{0FA153EC-661F-D21D-EFC8-2036B8E71C6D}"/>
          </ac:spMkLst>
        </pc:spChg>
      </pc:sldChg>
      <pc:sldChg chg="addSp delSp modSp new mod setBg">
        <pc:chgData name="Nishijima, S. (Shun, Student B-CS)" userId="S::s.nishijima@student.utwente.nl::c4ef9907-0a0d-414b-bfa7-671a3bf8b5bb" providerId="AD" clId="Web-{16C30948-20AB-E17D-2412-8BBF784305E1}" dt="2022-10-25T12:56:55.952" v="950" actId="20577"/>
        <pc:sldMkLst>
          <pc:docMk/>
          <pc:sldMk cId="464184376" sldId="263"/>
        </pc:sldMkLst>
        <pc:spChg chg="del">
          <ac:chgData name="Nishijima, S. (Shun, Student B-CS)" userId="S::s.nishijima@student.utwente.nl::c4ef9907-0a0d-414b-bfa7-671a3bf8b5bb" providerId="AD" clId="Web-{16C30948-20AB-E17D-2412-8BBF784305E1}" dt="2022-10-25T12:55:24.339" v="935"/>
          <ac:spMkLst>
            <pc:docMk/>
            <pc:sldMk cId="464184376" sldId="263"/>
            <ac:spMk id="2" creationId="{E9B39505-2248-5D36-4095-F155C6D2978D}"/>
          </ac:spMkLst>
        </pc:spChg>
        <pc:spChg chg="del">
          <ac:chgData name="Nishijima, S. (Shun, Student B-CS)" userId="S::s.nishijima@student.utwente.nl::c4ef9907-0a0d-414b-bfa7-671a3bf8b5bb" providerId="AD" clId="Web-{16C30948-20AB-E17D-2412-8BBF784305E1}" dt="2022-10-25T12:55:19.761" v="934"/>
          <ac:spMkLst>
            <pc:docMk/>
            <pc:sldMk cId="464184376" sldId="263"/>
            <ac:spMk id="3" creationId="{9FCA2242-6BED-6EEB-4AFF-6AE1006D5502}"/>
          </ac:spMkLst>
        </pc:spChg>
        <pc:spChg chg="add mod">
          <ac:chgData name="Nishijima, S. (Shun, Student B-CS)" userId="S::s.nishijima@student.utwente.nl::c4ef9907-0a0d-414b-bfa7-671a3bf8b5bb" providerId="AD" clId="Web-{16C30948-20AB-E17D-2412-8BBF784305E1}" dt="2022-10-25T12:56:55.952" v="950" actId="20577"/>
          <ac:spMkLst>
            <pc:docMk/>
            <pc:sldMk cId="464184376" sldId="263"/>
            <ac:spMk id="6" creationId="{2DD823FC-4920-DF7F-03B9-3B22A90B954F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2:55:38.121" v="939"/>
          <ac:spMkLst>
            <pc:docMk/>
            <pc:sldMk cId="464184376" sldId="263"/>
            <ac:spMk id="9" creationId="{99B5B3C5-A599-465B-B2B9-866E8B2087CE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2:55:38.121" v="939"/>
          <ac:spMkLst>
            <pc:docMk/>
            <pc:sldMk cId="464184376" sldId="263"/>
            <ac:spMk id="11" creationId="{25C84982-7DD0-43B1-8A2D-BFA4DF1B4E60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2:55:38.121" v="939"/>
          <ac:spMkLst>
            <pc:docMk/>
            <pc:sldMk cId="464184376" sldId="263"/>
            <ac:spMk id="30" creationId="{B7818AA9-82F7-46F6-8A83-1A6258163B48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2:56:03.262" v="944"/>
          <ac:spMkLst>
            <pc:docMk/>
            <pc:sldMk cId="464184376" sldId="263"/>
            <ac:spMk id="42" creationId="{99B5B3C5-A599-465B-B2B9-866E8B2087CE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2:56:03.262" v="944"/>
          <ac:spMkLst>
            <pc:docMk/>
            <pc:sldMk cId="464184376" sldId="263"/>
            <ac:spMk id="43" creationId="{25C84982-7DD0-43B1-8A2D-BFA4DF1B4E60}"/>
          </ac:spMkLst>
        </pc:spChg>
        <pc:spChg chg="add del">
          <ac:chgData name="Nishijima, S. (Shun, Student B-CS)" userId="S::s.nishijima@student.utwente.nl::c4ef9907-0a0d-414b-bfa7-671a3bf8b5bb" providerId="AD" clId="Web-{16C30948-20AB-E17D-2412-8BBF784305E1}" dt="2022-10-25T12:56:03.262" v="944"/>
          <ac:spMkLst>
            <pc:docMk/>
            <pc:sldMk cId="464184376" sldId="263"/>
            <ac:spMk id="45" creationId="{B7818AA9-82F7-46F6-8A83-1A6258163B48}"/>
          </ac:spMkLst>
        </pc:spChg>
        <pc:spChg chg="add">
          <ac:chgData name="Nishijima, S. (Shun, Student B-CS)" userId="S::s.nishijima@student.utwente.nl::c4ef9907-0a0d-414b-bfa7-671a3bf8b5bb" providerId="AD" clId="Web-{16C30948-20AB-E17D-2412-8BBF784305E1}" dt="2022-10-25T12:56:03.262" v="944"/>
          <ac:spMkLst>
            <pc:docMk/>
            <pc:sldMk cId="464184376" sldId="263"/>
            <ac:spMk id="50" creationId="{99B5B3C5-A599-465B-B2B9-866E8B2087CE}"/>
          </ac:spMkLst>
        </pc:spChg>
        <pc:spChg chg="add">
          <ac:chgData name="Nishijima, S. (Shun, Student B-CS)" userId="S::s.nishijima@student.utwente.nl::c4ef9907-0a0d-414b-bfa7-671a3bf8b5bb" providerId="AD" clId="Web-{16C30948-20AB-E17D-2412-8BBF784305E1}" dt="2022-10-25T12:56:03.262" v="944"/>
          <ac:spMkLst>
            <pc:docMk/>
            <pc:sldMk cId="464184376" sldId="263"/>
            <ac:spMk id="52" creationId="{25C84982-7DD0-43B1-8A2D-BFA4DF1B4E60}"/>
          </ac:spMkLst>
        </pc:spChg>
        <pc:spChg chg="add">
          <ac:chgData name="Nishijima, S. (Shun, Student B-CS)" userId="S::s.nishijima@student.utwente.nl::c4ef9907-0a0d-414b-bfa7-671a3bf8b5bb" providerId="AD" clId="Web-{16C30948-20AB-E17D-2412-8BBF784305E1}" dt="2022-10-25T12:56:03.262" v="944"/>
          <ac:spMkLst>
            <pc:docMk/>
            <pc:sldMk cId="464184376" sldId="263"/>
            <ac:spMk id="71" creationId="{B7818AA9-82F7-46F6-8A83-1A6258163B48}"/>
          </ac:spMkLst>
        </pc:spChg>
        <pc:grpChg chg="add del">
          <ac:chgData name="Nishijima, S. (Shun, Student B-CS)" userId="S::s.nishijima@student.utwente.nl::c4ef9907-0a0d-414b-bfa7-671a3bf8b5bb" providerId="AD" clId="Web-{16C30948-20AB-E17D-2412-8BBF784305E1}" dt="2022-10-25T12:55:38.121" v="939"/>
          <ac:grpSpMkLst>
            <pc:docMk/>
            <pc:sldMk cId="464184376" sldId="263"/>
            <ac:grpSpMk id="13" creationId="{1D912E1C-3BBA-42F0-A3EE-FEC382E7230A}"/>
          </ac:grpSpMkLst>
        </pc:grpChg>
        <pc:grpChg chg="add del">
          <ac:chgData name="Nishijima, S. (Shun, Student B-CS)" userId="S::s.nishijima@student.utwente.nl::c4ef9907-0a0d-414b-bfa7-671a3bf8b5bb" providerId="AD" clId="Web-{16C30948-20AB-E17D-2412-8BBF784305E1}" dt="2022-10-25T12:55:38.121" v="939"/>
          <ac:grpSpMkLst>
            <pc:docMk/>
            <pc:sldMk cId="464184376" sldId="263"/>
            <ac:grpSpMk id="32" creationId="{FCEBDFAC-E3E5-4883-8BE7-B43474AE3BB3}"/>
          </ac:grpSpMkLst>
        </pc:grpChg>
        <pc:grpChg chg="add del">
          <ac:chgData name="Nishijima, S. (Shun, Student B-CS)" userId="S::s.nishijima@student.utwente.nl::c4ef9907-0a0d-414b-bfa7-671a3bf8b5bb" providerId="AD" clId="Web-{16C30948-20AB-E17D-2412-8BBF784305E1}" dt="2022-10-25T12:56:03.262" v="944"/>
          <ac:grpSpMkLst>
            <pc:docMk/>
            <pc:sldMk cId="464184376" sldId="263"/>
            <ac:grpSpMk id="44" creationId="{1D912E1C-3BBA-42F0-A3EE-FEC382E7230A}"/>
          </ac:grpSpMkLst>
        </pc:grpChg>
        <pc:grpChg chg="add">
          <ac:chgData name="Nishijima, S. (Shun, Student B-CS)" userId="S::s.nishijima@student.utwente.nl::c4ef9907-0a0d-414b-bfa7-671a3bf8b5bb" providerId="AD" clId="Web-{16C30948-20AB-E17D-2412-8BBF784305E1}" dt="2022-10-25T12:56:03.262" v="944"/>
          <ac:grpSpMkLst>
            <pc:docMk/>
            <pc:sldMk cId="464184376" sldId="263"/>
            <ac:grpSpMk id="54" creationId="{1D912E1C-3BBA-42F0-A3EE-FEC382E7230A}"/>
          </ac:grpSpMkLst>
        </pc:grpChg>
        <pc:picChg chg="add del mod">
          <ac:chgData name="Nishijima, S. (Shun, Student B-CS)" userId="S::s.nishijima@student.utwente.nl::c4ef9907-0a0d-414b-bfa7-671a3bf8b5bb" providerId="AD" clId="Web-{16C30948-20AB-E17D-2412-8BBF784305E1}" dt="2022-10-25T12:55:56.590" v="941"/>
          <ac:picMkLst>
            <pc:docMk/>
            <pc:sldMk cId="464184376" sldId="263"/>
            <ac:picMk id="4" creationId="{7685CEDF-6B4D-C44A-9779-F2A3EAEF2EBA}"/>
          </ac:picMkLst>
        </pc:picChg>
        <pc:picChg chg="add mod">
          <ac:chgData name="Nishijima, S. (Shun, Student B-CS)" userId="S::s.nishijima@student.utwente.nl::c4ef9907-0a0d-414b-bfa7-671a3bf8b5bb" providerId="AD" clId="Web-{16C30948-20AB-E17D-2412-8BBF784305E1}" dt="2022-10-25T12:56:03.262" v="944"/>
          <ac:picMkLst>
            <pc:docMk/>
            <pc:sldMk cId="464184376" sldId="263"/>
            <ac:picMk id="5" creationId="{8C305C85-270E-E3B1-86BC-B23EA677C1B4}"/>
          </ac:picMkLst>
        </pc:picChg>
      </pc:sldChg>
      <pc:sldChg chg="addSp delSp modSp new del">
        <pc:chgData name="Nishijima, S. (Shun, Student B-CS)" userId="S::s.nishijima@student.utwente.nl::c4ef9907-0a0d-414b-bfa7-671a3bf8b5bb" providerId="AD" clId="Web-{16C30948-20AB-E17D-2412-8BBF784305E1}" dt="2022-10-25T12:53:59.102" v="932"/>
        <pc:sldMkLst>
          <pc:docMk/>
          <pc:sldMk cId="944483467" sldId="263"/>
        </pc:sldMkLst>
        <pc:spChg chg="del mod">
          <ac:chgData name="Nishijima, S. (Shun, Student B-CS)" userId="S::s.nishijima@student.utwente.nl::c4ef9907-0a0d-414b-bfa7-671a3bf8b5bb" providerId="AD" clId="Web-{16C30948-20AB-E17D-2412-8BBF784305E1}" dt="2022-10-25T12:52:07.724" v="924"/>
          <ac:spMkLst>
            <pc:docMk/>
            <pc:sldMk cId="944483467" sldId="263"/>
            <ac:spMk id="2" creationId="{39A43C68-DF28-BA00-261D-FD2A95C30F5B}"/>
          </ac:spMkLst>
        </pc:spChg>
        <pc:spChg chg="del mod">
          <ac:chgData name="Nishijima, S. (Shun, Student B-CS)" userId="S::s.nishijima@student.utwente.nl::c4ef9907-0a0d-414b-bfa7-671a3bf8b5bb" providerId="AD" clId="Web-{16C30948-20AB-E17D-2412-8BBF784305E1}" dt="2022-10-25T12:51:03.144" v="922"/>
          <ac:spMkLst>
            <pc:docMk/>
            <pc:sldMk cId="944483467" sldId="263"/>
            <ac:spMk id="3" creationId="{26D32E8A-FF94-82A5-6665-6B66DD95E95F}"/>
          </ac:spMkLst>
        </pc:spChg>
        <pc:spChg chg="add del mod">
          <ac:chgData name="Nishijima, S. (Shun, Student B-CS)" userId="S::s.nishijima@student.utwente.nl::c4ef9907-0a0d-414b-bfa7-671a3bf8b5bb" providerId="AD" clId="Web-{16C30948-20AB-E17D-2412-8BBF784305E1}" dt="2022-10-25T12:52:13.396" v="925"/>
          <ac:spMkLst>
            <pc:docMk/>
            <pc:sldMk cId="944483467" sldId="263"/>
            <ac:spMk id="5" creationId="{E7385493-3FB5-C78B-B740-16EE6A2292B0}"/>
          </ac:spMkLst>
        </pc:spChg>
        <pc:spChg chg="add del mod">
          <ac:chgData name="Nishijima, S. (Shun, Student B-CS)" userId="S::s.nishijima@student.utwente.nl::c4ef9907-0a0d-414b-bfa7-671a3bf8b5bb" providerId="AD" clId="Web-{16C30948-20AB-E17D-2412-8BBF784305E1}" dt="2022-10-25T12:53:57.009" v="931"/>
          <ac:spMkLst>
            <pc:docMk/>
            <pc:sldMk cId="944483467" sldId="263"/>
            <ac:spMk id="6" creationId="{4D199C13-AD58-6232-C5A1-2031D47C41D3}"/>
          </ac:spMkLst>
        </pc:spChg>
      </pc:sldChg>
      <pc:sldChg chg="new del">
        <pc:chgData name="Nishijima, S. (Shun, Student B-CS)" userId="S::s.nishijima@student.utwente.nl::c4ef9907-0a0d-414b-bfa7-671a3bf8b5bb" providerId="AD" clId="Web-{16C30948-20AB-E17D-2412-8BBF784305E1}" dt="2022-10-25T12:46:24.432" v="907"/>
        <pc:sldMkLst>
          <pc:docMk/>
          <pc:sldMk cId="3499255928" sldId="263"/>
        </pc:sldMkLst>
      </pc:sldChg>
      <pc:sldMasterChg chg="add del addSldLayout delSldLayout">
        <pc:chgData name="Nishijima, S. (Shun, Student B-CS)" userId="S::s.nishijima@student.utwente.nl::c4ef9907-0a0d-414b-bfa7-671a3bf8b5bb" providerId="AD" clId="Web-{16C30948-20AB-E17D-2412-8BBF784305E1}" dt="2022-10-25T11:42:35.829" v="2"/>
        <pc:sldMasterMkLst>
          <pc:docMk/>
          <pc:sldMasterMk cId="2460954070" sldId="2147483660"/>
        </pc:sldMasterMkLst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829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Nishijima, S. (Shun, Student B-CS)" userId="S::s.nishijima@student.utwente.nl::c4ef9907-0a0d-414b-bfa7-671a3bf8b5bb" providerId="AD" clId="Web-{16C30948-20AB-E17D-2412-8BBF784305E1}" dt="2022-10-25T11:42:59.642" v="17"/>
        <pc:sldMasterMkLst>
          <pc:docMk/>
          <pc:sldMasterMk cId="2017589524" sldId="2147483672"/>
        </pc:sldMasterMkLst>
        <pc:sldLayoutChg chg="add del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3917634880" sldId="2147483673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3058833935" sldId="2147483674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2472532886" sldId="2147483675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3877948931" sldId="2147483676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3784025658" sldId="2147483677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1134675605" sldId="2147483678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3328602465" sldId="2147483679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566205069" sldId="2147483680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4171543616" sldId="2147483681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2412408415" sldId="2147483682"/>
          </pc:sldLayoutMkLst>
        </pc:sldLayoutChg>
        <pc:sldLayoutChg chg="add del replI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2017589524" sldId="2147483672"/>
            <pc:sldLayoutMk cId="4292635487" sldId="2147483683"/>
          </pc:sldLayoutMkLst>
        </pc:sldLayoutChg>
      </pc:sldMasterChg>
      <pc:sldMasterChg chg="add addSldLayout">
        <pc:chgData name="Nishijima, S. (Shun, Student B-CS)" userId="S::s.nishijima@student.utwente.nl::c4ef9907-0a0d-414b-bfa7-671a3bf8b5bb" providerId="AD" clId="Web-{16C30948-20AB-E17D-2412-8BBF784305E1}" dt="2022-10-25T11:42:59.642" v="17"/>
        <pc:sldMasterMkLst>
          <pc:docMk/>
          <pc:sldMasterMk cId="3017034138" sldId="2147483707"/>
        </pc:sldMasterMkLst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2451757041" sldId="2147483696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2138906582" sldId="2147483697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3963427848" sldId="2147483698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3591775433" sldId="2147483699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2623456043" sldId="2147483700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3962311348" sldId="2147483701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202962730" sldId="2147483702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3102940737" sldId="2147483703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1052208312" sldId="2147483704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3242102318" sldId="2147483705"/>
          </pc:sldLayoutMkLst>
        </pc:sldLayoutChg>
        <pc:sldLayoutChg chg="add">
          <pc:chgData name="Nishijima, S. (Shun, Student B-CS)" userId="S::s.nishijima@student.utwente.nl::c4ef9907-0a0d-414b-bfa7-671a3bf8b5bb" providerId="AD" clId="Web-{16C30948-20AB-E17D-2412-8BBF784305E1}" dt="2022-10-25T11:42:59.642" v="17"/>
          <pc:sldLayoutMkLst>
            <pc:docMk/>
            <pc:sldMasterMk cId="3017034138" sldId="2147483707"/>
            <pc:sldLayoutMk cId="3765197011" sldId="2147483706"/>
          </pc:sldLayoutMkLst>
        </pc:sldLayoutChg>
      </pc:sldMasterChg>
      <pc:sldMasterChg chg="add del addSldLayout delSldLayout">
        <pc:chgData name="Nishijima, S. (Shun, Student B-CS)" userId="S::s.nishijima@student.utwente.nl::c4ef9907-0a0d-414b-bfa7-671a3bf8b5bb" providerId="AD" clId="Web-{16C30948-20AB-E17D-2412-8BBF784305E1}" dt="2022-10-25T11:42:35.768" v="1"/>
        <pc:sldMasterMkLst>
          <pc:docMk/>
          <pc:sldMasterMk cId="136987194" sldId="2147483724"/>
        </pc:sldMasterMkLst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1044144281" sldId="2147483713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646569929" sldId="2147483714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3660795782" sldId="2147483715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984027236" sldId="2147483716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559756533" sldId="2147483717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714757033" sldId="2147483718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1033074318" sldId="2147483719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4215790241" sldId="2147483720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484825679" sldId="2147483721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3767044318" sldId="2147483722"/>
          </pc:sldLayoutMkLst>
        </pc:sldLayoutChg>
        <pc:sldLayoutChg chg="add del">
          <pc:chgData name="Nishijima, S. (Shun, Student B-CS)" userId="S::s.nishijima@student.utwente.nl::c4ef9907-0a0d-414b-bfa7-671a3bf8b5bb" providerId="AD" clId="Web-{16C30948-20AB-E17D-2412-8BBF784305E1}" dt="2022-10-25T11:42:35.768" v="1"/>
          <pc:sldLayoutMkLst>
            <pc:docMk/>
            <pc:sldMasterMk cId="136987194" sldId="2147483724"/>
            <pc:sldLayoutMk cId="1435816161" sldId="2147483723"/>
          </pc:sldLayoutMkLst>
        </pc:sldLayoutChg>
      </pc:sldMasterChg>
    </pc:docChg>
  </pc:docChgLst>
  <pc:docChgLst>
    <pc:chgData name="Hannink, R.T.G. (Ruben, Student B-CS)" userId="S::r.t.g.hannink@student.utwente.nl::756866bd-3afe-425e-abad-24d087e735a7" providerId="AD" clId="Web-{0DED2AD5-5F60-297E-69D8-F6EDAD851E64}"/>
    <pc:docChg chg="addSld delSld modSld">
      <pc:chgData name="Hannink, R.T.G. (Ruben, Student B-CS)" userId="S::r.t.g.hannink@student.utwente.nl::756866bd-3afe-425e-abad-24d087e735a7" providerId="AD" clId="Web-{0DED2AD5-5F60-297E-69D8-F6EDAD851E64}" dt="2022-10-25T13:06:51.718" v="798"/>
      <pc:docMkLst>
        <pc:docMk/>
      </pc:docMkLst>
      <pc:sldChg chg="addSp delSp modSp">
        <pc:chgData name="Hannink, R.T.G. (Ruben, Student B-CS)" userId="S::r.t.g.hannink@student.utwente.nl::756866bd-3afe-425e-abad-24d087e735a7" providerId="AD" clId="Web-{0DED2AD5-5F60-297E-69D8-F6EDAD851E64}" dt="2022-10-25T12:58:22.343" v="780" actId="1076"/>
        <pc:sldMkLst>
          <pc:docMk/>
          <pc:sldMk cId="2734004990" sldId="258"/>
        </pc:sldMkLst>
        <pc:spChg chg="add del mod">
          <ac:chgData name="Hannink, R.T.G. (Ruben, Student B-CS)" userId="S::r.t.g.hannink@student.utwente.nl::756866bd-3afe-425e-abad-24d087e735a7" providerId="AD" clId="Web-{0DED2AD5-5F60-297E-69D8-F6EDAD851E64}" dt="2022-10-25T12:24:05.326" v="469"/>
          <ac:spMkLst>
            <pc:docMk/>
            <pc:sldMk cId="2734004990" sldId="258"/>
            <ac:spMk id="3" creationId="{C920813E-16D2-AEC8-F93F-5A718CF4FE6B}"/>
          </ac:spMkLst>
        </pc:spChg>
        <pc:spChg chg="del mod">
          <ac:chgData name="Hannink, R.T.G. (Ruben, Student B-CS)" userId="S::r.t.g.hannink@student.utwente.nl::756866bd-3afe-425e-abad-24d087e735a7" providerId="AD" clId="Web-{0DED2AD5-5F60-297E-69D8-F6EDAD851E64}" dt="2022-10-25T12:24:00.466" v="468"/>
          <ac:spMkLst>
            <pc:docMk/>
            <pc:sldMk cId="2734004990" sldId="258"/>
            <ac:spMk id="4" creationId="{13BEEE55-C9D7-1174-DDA9-E0FB93A41729}"/>
          </ac:spMkLst>
        </pc:spChg>
        <pc:spChg chg="add del">
          <ac:chgData name="Hannink, R.T.G. (Ruben, Student B-CS)" userId="S::r.t.g.hannink@student.utwente.nl::756866bd-3afe-425e-abad-24d087e735a7" providerId="AD" clId="Web-{0DED2AD5-5F60-297E-69D8-F6EDAD851E64}" dt="2022-10-25T11:58:39.169" v="11"/>
          <ac:spMkLst>
            <pc:docMk/>
            <pc:sldMk cId="2734004990" sldId="258"/>
            <ac:spMk id="5" creationId="{DAB4133C-9AAC-BC64-9104-F255FA737D2D}"/>
          </ac:spMkLst>
        </pc:spChg>
        <pc:spChg chg="add mod">
          <ac:chgData name="Hannink, R.T.G. (Ruben, Student B-CS)" userId="S::r.t.g.hannink@student.utwente.nl::756866bd-3afe-425e-abad-24d087e735a7" providerId="AD" clId="Web-{0DED2AD5-5F60-297E-69D8-F6EDAD851E64}" dt="2022-10-25T12:51:32.986" v="771" actId="20577"/>
          <ac:spMkLst>
            <pc:docMk/>
            <pc:sldMk cId="2734004990" sldId="258"/>
            <ac:spMk id="6" creationId="{BBC82EC5-CCC0-77E3-EECE-FFB0B499FBE1}"/>
          </ac:spMkLst>
        </pc:spChg>
        <pc:graphicFrameChg chg="add del mod">
          <ac:chgData name="Hannink, R.T.G. (Ruben, Student B-CS)" userId="S::r.t.g.hannink@student.utwente.nl::756866bd-3afe-425e-abad-24d087e735a7" providerId="AD" clId="Web-{0DED2AD5-5F60-297E-69D8-F6EDAD851E64}" dt="2022-10-25T12:51:25.799" v="763"/>
          <ac:graphicFrameMkLst>
            <pc:docMk/>
            <pc:sldMk cId="2734004990" sldId="258"/>
            <ac:graphicFrameMk id="8" creationId="{8B8DFB02-3B2E-B4ED-76F0-907638520F47}"/>
          </ac:graphicFrameMkLst>
        </pc:graphicFrameChg>
        <pc:picChg chg="add del mod">
          <ac:chgData name="Hannink, R.T.G. (Ruben, Student B-CS)" userId="S::r.t.g.hannink@student.utwente.nl::756866bd-3afe-425e-abad-24d087e735a7" providerId="AD" clId="Web-{0DED2AD5-5F60-297E-69D8-F6EDAD851E64}" dt="2022-10-25T12:58:13.781" v="776"/>
          <ac:picMkLst>
            <pc:docMk/>
            <pc:sldMk cId="2734004990" sldId="258"/>
            <ac:picMk id="3" creationId="{48151FDA-E61D-6B91-A787-B4AD67957F49}"/>
          </ac:picMkLst>
        </pc:picChg>
        <pc:picChg chg="add mod">
          <ac:chgData name="Hannink, R.T.G. (Ruben, Student B-CS)" userId="S::r.t.g.hannink@student.utwente.nl::756866bd-3afe-425e-abad-24d087e735a7" providerId="AD" clId="Web-{0DED2AD5-5F60-297E-69D8-F6EDAD851E64}" dt="2022-10-25T12:58:22.343" v="780" actId="1076"/>
          <ac:picMkLst>
            <pc:docMk/>
            <pc:sldMk cId="2734004990" sldId="258"/>
            <ac:picMk id="4" creationId="{99533C0E-A9F1-E033-21DE-05E4A9E6B242}"/>
          </ac:picMkLst>
        </pc:picChg>
      </pc:sldChg>
      <pc:sldChg chg="modSp">
        <pc:chgData name="Hannink, R.T.G. (Ruben, Student B-CS)" userId="S::r.t.g.hannink@student.utwente.nl::756866bd-3afe-425e-abad-24d087e735a7" providerId="AD" clId="Web-{0DED2AD5-5F60-297E-69D8-F6EDAD851E64}" dt="2022-10-25T12:34:10.845" v="584" actId="20577"/>
        <pc:sldMkLst>
          <pc:docMk/>
          <pc:sldMk cId="3191431198" sldId="260"/>
        </pc:sldMkLst>
        <pc:spChg chg="mod">
          <ac:chgData name="Hannink, R.T.G. (Ruben, Student B-CS)" userId="S::r.t.g.hannink@student.utwente.nl::756866bd-3afe-425e-abad-24d087e735a7" providerId="AD" clId="Web-{0DED2AD5-5F60-297E-69D8-F6EDAD851E64}" dt="2022-10-25T12:34:10.845" v="584" actId="20577"/>
          <ac:spMkLst>
            <pc:docMk/>
            <pc:sldMk cId="3191431198" sldId="260"/>
            <ac:spMk id="3" creationId="{A6438F25-067E-237A-5B99-7E44A2CACF20}"/>
          </ac:spMkLst>
        </pc:spChg>
      </pc:sldChg>
      <pc:sldChg chg="addSp modSp new del">
        <pc:chgData name="Hannink, R.T.G. (Ruben, Student B-CS)" userId="S::r.t.g.hannink@student.utwente.nl::756866bd-3afe-425e-abad-24d087e735a7" providerId="AD" clId="Web-{0DED2AD5-5F60-297E-69D8-F6EDAD851E64}" dt="2022-10-25T12:25:34.907" v="507"/>
        <pc:sldMkLst>
          <pc:docMk/>
          <pc:sldMk cId="2715958271" sldId="261"/>
        </pc:sldMkLst>
        <pc:spChg chg="mod">
          <ac:chgData name="Hannink, R.T.G. (Ruben, Student B-CS)" userId="S::r.t.g.hannink@student.utwente.nl::756866bd-3afe-425e-abad-24d087e735a7" providerId="AD" clId="Web-{0DED2AD5-5F60-297E-69D8-F6EDAD851E64}" dt="2022-10-25T12:16:25.952" v="267" actId="20577"/>
          <ac:spMkLst>
            <pc:docMk/>
            <pc:sldMk cId="2715958271" sldId="261"/>
            <ac:spMk id="2" creationId="{40E54E68-FAB4-B212-922A-E3D2E0AFE4EC}"/>
          </ac:spMkLst>
        </pc:spChg>
        <pc:spChg chg="add mod">
          <ac:chgData name="Hannink, R.T.G. (Ruben, Student B-CS)" userId="S::r.t.g.hannink@student.utwente.nl::756866bd-3afe-425e-abad-24d087e735a7" providerId="AD" clId="Web-{0DED2AD5-5F60-297E-69D8-F6EDAD851E64}" dt="2022-10-25T12:18:39.597" v="415" actId="20577"/>
          <ac:spMkLst>
            <pc:docMk/>
            <pc:sldMk cId="2715958271" sldId="261"/>
            <ac:spMk id="6" creationId="{87EB7A07-B75D-C855-E785-AB06CA56F7E7}"/>
          </ac:spMkLst>
        </pc:spChg>
        <pc:graphicFrameChg chg="add mod modGraphic">
          <ac:chgData name="Hannink, R.T.G. (Ruben, Student B-CS)" userId="S::r.t.g.hannink@student.utwente.nl::756866bd-3afe-425e-abad-24d087e735a7" providerId="AD" clId="Web-{0DED2AD5-5F60-297E-69D8-F6EDAD851E64}" dt="2022-10-25T12:17:16.735" v="331" actId="1076"/>
          <ac:graphicFrameMkLst>
            <pc:docMk/>
            <pc:sldMk cId="2715958271" sldId="261"/>
            <ac:graphicFrameMk id="4" creationId="{209BC70F-6D4D-11AE-3EE9-58E2E1FE26BF}"/>
          </ac:graphicFrameMkLst>
        </pc:graphicFrameChg>
      </pc:sldChg>
      <pc:sldChg chg="addSp delSp modSp new">
        <pc:chgData name="Hannink, R.T.G. (Ruben, Student B-CS)" userId="S::r.t.g.hannink@student.utwente.nl::756866bd-3afe-425e-abad-24d087e735a7" providerId="AD" clId="Web-{0DED2AD5-5F60-297E-69D8-F6EDAD851E64}" dt="2022-10-25T12:31:36.683" v="551" actId="20577"/>
        <pc:sldMkLst>
          <pc:docMk/>
          <pc:sldMk cId="4169255269" sldId="261"/>
        </pc:sldMkLst>
        <pc:spChg chg="mod">
          <ac:chgData name="Hannink, R.T.G. (Ruben, Student B-CS)" userId="S::r.t.g.hannink@student.utwente.nl::756866bd-3afe-425e-abad-24d087e735a7" providerId="AD" clId="Web-{0DED2AD5-5F60-297E-69D8-F6EDAD851E64}" dt="2022-10-25T12:31:36.683" v="551" actId="20577"/>
          <ac:spMkLst>
            <pc:docMk/>
            <pc:sldMk cId="4169255269" sldId="261"/>
            <ac:spMk id="2" creationId="{DA1323AD-5746-FE54-5668-23DBE6A9A2F1}"/>
          </ac:spMkLst>
        </pc:spChg>
        <pc:graphicFrameChg chg="add del mod">
          <ac:chgData name="Hannink, R.T.G. (Ruben, Student B-CS)" userId="S::r.t.g.hannink@student.utwente.nl::756866bd-3afe-425e-abad-24d087e735a7" providerId="AD" clId="Web-{0DED2AD5-5F60-297E-69D8-F6EDAD851E64}" dt="2022-10-25T12:30:56.510" v="513"/>
          <ac:graphicFrameMkLst>
            <pc:docMk/>
            <pc:sldMk cId="4169255269" sldId="261"/>
            <ac:graphicFrameMk id="4" creationId="{19C2FD63-24DD-7177-791A-6963306215D5}"/>
          </ac:graphicFrameMkLst>
        </pc:graphicFrameChg>
        <pc:graphicFrameChg chg="add mod modGraphic">
          <ac:chgData name="Hannink, R.T.G. (Ruben, Student B-CS)" userId="S::r.t.g.hannink@student.utwente.nl::756866bd-3afe-425e-abad-24d087e735a7" providerId="AD" clId="Web-{0DED2AD5-5F60-297E-69D8-F6EDAD851E64}" dt="2022-10-25T12:31:15.652" v="525" actId="1076"/>
          <ac:graphicFrameMkLst>
            <pc:docMk/>
            <pc:sldMk cId="4169255269" sldId="261"/>
            <ac:graphicFrameMk id="6" creationId="{DA3933B6-C35D-82C4-9724-3CCA27BF22B2}"/>
          </ac:graphicFrameMkLst>
        </pc:graphicFrameChg>
      </pc:sldChg>
      <pc:sldChg chg="new del">
        <pc:chgData name="Hannink, R.T.G. (Ruben, Student B-CS)" userId="S::r.t.g.hannink@student.utwente.nl::756866bd-3afe-425e-abad-24d087e735a7" providerId="AD" clId="Web-{0DED2AD5-5F60-297E-69D8-F6EDAD851E64}" dt="2022-10-25T12:24:35.655" v="471"/>
        <pc:sldMkLst>
          <pc:docMk/>
          <pc:sldMk cId="1326704891" sldId="262"/>
        </pc:sldMkLst>
      </pc:sldChg>
      <pc:sldChg chg="addSp delSp add del addAnim delAnim">
        <pc:chgData name="Hannink, R.T.G. (Ruben, Student B-CS)" userId="S::r.t.g.hannink@student.utwente.nl::756866bd-3afe-425e-abad-24d087e735a7" providerId="AD" clId="Web-{0DED2AD5-5F60-297E-69D8-F6EDAD851E64}" dt="2022-10-25T13:06:51.718" v="798"/>
        <pc:sldMkLst>
          <pc:docMk/>
          <pc:sldMk cId="4101133360" sldId="262"/>
        </pc:sldMkLst>
        <pc:picChg chg="add del">
          <ac:chgData name="Hannink, R.T.G. (Ruben, Student B-CS)" userId="S::r.t.g.hannink@student.utwente.nl::756866bd-3afe-425e-abad-24d087e735a7" providerId="AD" clId="Web-{0DED2AD5-5F60-297E-69D8-F6EDAD851E64}" dt="2022-10-25T13:06:51.718" v="797"/>
          <ac:picMkLst>
            <pc:docMk/>
            <pc:sldMk cId="4101133360" sldId="262"/>
            <ac:picMk id="4" creationId="{ECE3648C-C918-EEC8-47E4-E6234C68D8F7}"/>
          </ac:picMkLst>
        </pc:picChg>
        <pc:picChg chg="add del">
          <ac:chgData name="Hannink, R.T.G. (Ruben, Student B-CS)" userId="S::r.t.g.hannink@student.utwente.nl::756866bd-3afe-425e-abad-24d087e735a7" providerId="AD" clId="Web-{0DED2AD5-5F60-297E-69D8-F6EDAD851E64}" dt="2022-10-25T13:06:51.718" v="798"/>
          <ac:picMkLst>
            <pc:docMk/>
            <pc:sldMk cId="4101133360" sldId="262"/>
            <ac:picMk id="5" creationId="{0DB14D32-B7CA-A739-B425-115E309DCFAA}"/>
          </ac:picMkLst>
        </pc:picChg>
      </pc:sldChg>
    </pc:docChg>
  </pc:docChgLst>
  <pc:docChgLst>
    <pc:chgData name="Chen, O.X. (Ou-xiang, Student B-CS)" userId="S::o.x.chen@student.utwente.nl::d633226f-eb6a-438a-9611-eafa47e27fba" providerId="AD" clId="Web-{AB02E3A0-52AB-8484-D757-233260900F18}"/>
    <pc:docChg chg="modSld sldOrd">
      <pc:chgData name="Chen, O.X. (Ou-xiang, Student B-CS)" userId="S::o.x.chen@student.utwente.nl::d633226f-eb6a-438a-9611-eafa47e27fba" providerId="AD" clId="Web-{AB02E3A0-52AB-8484-D757-233260900F18}" dt="2022-10-25T14:18:51.939" v="310"/>
      <pc:docMkLst>
        <pc:docMk/>
      </pc:docMkLst>
      <pc:sldChg chg="addSp modSp">
        <pc:chgData name="Chen, O.X. (Ou-xiang, Student B-CS)" userId="S::o.x.chen@student.utwente.nl::d633226f-eb6a-438a-9611-eafa47e27fba" providerId="AD" clId="Web-{AB02E3A0-52AB-8484-D757-233260900F18}" dt="2022-10-25T12:47:12.634" v="238" actId="1076"/>
        <pc:sldMkLst>
          <pc:docMk/>
          <pc:sldMk cId="109857222" sldId="256"/>
        </pc:sldMkLst>
        <pc:spChg chg="mod">
          <ac:chgData name="Chen, O.X. (Ou-xiang, Student B-CS)" userId="S::o.x.chen@student.utwente.nl::d633226f-eb6a-438a-9611-eafa47e27fba" providerId="AD" clId="Web-{AB02E3A0-52AB-8484-D757-233260900F18}" dt="2022-10-25T12:43:35.923" v="234" actId="20577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Chen, O.X. (Ou-xiang, Student B-CS)" userId="S::o.x.chen@student.utwente.nl::d633226f-eb6a-438a-9611-eafa47e27fba" providerId="AD" clId="Web-{AB02E3A0-52AB-8484-D757-233260900F18}" dt="2022-10-25T12:46:53.930" v="236" actId="1076"/>
          <ac:picMkLst>
            <pc:docMk/>
            <pc:sldMk cId="109857222" sldId="256"/>
            <ac:picMk id="4" creationId="{9CB1070B-013C-6A0A-393A-6CB87E54C35A}"/>
          </ac:picMkLst>
        </pc:picChg>
        <pc:picChg chg="mod">
          <ac:chgData name="Chen, O.X. (Ou-xiang, Student B-CS)" userId="S::o.x.chen@student.utwente.nl::d633226f-eb6a-438a-9611-eafa47e27fba" providerId="AD" clId="Web-{AB02E3A0-52AB-8484-D757-233260900F18}" dt="2022-10-25T12:47:12.634" v="238" actId="1076"/>
          <ac:picMkLst>
            <pc:docMk/>
            <pc:sldMk cId="109857222" sldId="256"/>
            <ac:picMk id="26" creationId="{99B9FF05-A584-AAEA-D91C-F725C6139C2E}"/>
          </ac:picMkLst>
        </pc:picChg>
      </pc:sldChg>
      <pc:sldChg chg="addSp modSp addAnim delAnim modAnim">
        <pc:chgData name="Chen, O.X. (Ou-xiang, Student B-CS)" userId="S::o.x.chen@student.utwente.nl::d633226f-eb6a-438a-9611-eafa47e27fba" providerId="AD" clId="Web-{AB02E3A0-52AB-8484-D757-233260900F18}" dt="2022-10-25T13:55:36.754" v="308" actId="20577"/>
        <pc:sldMkLst>
          <pc:docMk/>
          <pc:sldMk cId="3581653581" sldId="257"/>
        </pc:sldMkLst>
        <pc:spChg chg="mod">
          <ac:chgData name="Chen, O.X. (Ou-xiang, Student B-CS)" userId="S::o.x.chen@student.utwente.nl::d633226f-eb6a-438a-9611-eafa47e27fba" providerId="AD" clId="Web-{AB02E3A0-52AB-8484-D757-233260900F18}" dt="2022-10-25T13:55:36.754" v="308" actId="20577"/>
          <ac:spMkLst>
            <pc:docMk/>
            <pc:sldMk cId="3581653581" sldId="257"/>
            <ac:spMk id="2" creationId="{FF824BB2-03A0-62F3-0F64-044B8B4EDD30}"/>
          </ac:spMkLst>
        </pc:spChg>
        <pc:spChg chg="mod">
          <ac:chgData name="Chen, O.X. (Ou-xiang, Student B-CS)" userId="S::o.x.chen@student.utwente.nl::d633226f-eb6a-438a-9611-eafa47e27fba" providerId="AD" clId="Web-{AB02E3A0-52AB-8484-D757-233260900F18}" dt="2022-10-25T13:55:32.863" v="307" actId="20577"/>
          <ac:spMkLst>
            <pc:docMk/>
            <pc:sldMk cId="3581653581" sldId="257"/>
            <ac:spMk id="3" creationId="{7F79ED18-2C36-A05E-036B-BEBF5C84A078}"/>
          </ac:spMkLst>
        </pc:spChg>
        <pc:picChg chg="add mod">
          <ac:chgData name="Chen, O.X. (Ou-xiang, Student B-CS)" userId="S::o.x.chen@student.utwente.nl::d633226f-eb6a-438a-9611-eafa47e27fba" providerId="AD" clId="Web-{AB02E3A0-52AB-8484-D757-233260900F18}" dt="2022-10-25T12:16:08.940" v="144" actId="14100"/>
          <ac:picMkLst>
            <pc:docMk/>
            <pc:sldMk cId="3581653581" sldId="257"/>
            <ac:picMk id="4" creationId="{811B66C4-1127-0B36-5C81-007E4E42865A}"/>
          </ac:picMkLst>
        </pc:picChg>
      </pc:sldChg>
      <pc:sldChg chg="modSp ord">
        <pc:chgData name="Chen, O.X. (Ou-xiang, Student B-CS)" userId="S::o.x.chen@student.utwente.nl::d633226f-eb6a-438a-9611-eafa47e27fba" providerId="AD" clId="Web-{AB02E3A0-52AB-8484-D757-233260900F18}" dt="2022-10-25T12:15:21.016" v="140" actId="20577"/>
        <pc:sldMkLst>
          <pc:docMk/>
          <pc:sldMk cId="3849881488" sldId="259"/>
        </pc:sldMkLst>
        <pc:spChg chg="mod">
          <ac:chgData name="Chen, O.X. (Ou-xiang, Student B-CS)" userId="S::o.x.chen@student.utwente.nl::d633226f-eb6a-438a-9611-eafa47e27fba" providerId="AD" clId="Web-{AB02E3A0-52AB-8484-D757-233260900F18}" dt="2022-10-25T12:15:21.016" v="140" actId="20577"/>
          <ac:spMkLst>
            <pc:docMk/>
            <pc:sldMk cId="3849881488" sldId="259"/>
            <ac:spMk id="2" creationId="{B173672A-1026-C2CB-93E9-063F38FB5C21}"/>
          </ac:spMkLst>
        </pc:spChg>
      </pc:sldChg>
      <pc:sldChg chg="modSp">
        <pc:chgData name="Chen, O.X. (Ou-xiang, Student B-CS)" userId="S::o.x.chen@student.utwente.nl::d633226f-eb6a-438a-9611-eafa47e27fba" providerId="AD" clId="Web-{AB02E3A0-52AB-8484-D757-233260900F18}" dt="2022-10-25T12:23:58.879" v="211" actId="20577"/>
        <pc:sldMkLst>
          <pc:docMk/>
          <pc:sldMk cId="3191431198" sldId="260"/>
        </pc:sldMkLst>
        <pc:spChg chg="mod">
          <ac:chgData name="Chen, O.X. (Ou-xiang, Student B-CS)" userId="S::o.x.chen@student.utwente.nl::d633226f-eb6a-438a-9611-eafa47e27fba" providerId="AD" clId="Web-{AB02E3A0-52AB-8484-D757-233260900F18}" dt="2022-10-25T12:23:58.879" v="211" actId="20577"/>
          <ac:spMkLst>
            <pc:docMk/>
            <pc:sldMk cId="3191431198" sldId="260"/>
            <ac:spMk id="3" creationId="{A6438F25-067E-237A-5B99-7E44A2CACF20}"/>
          </ac:spMkLst>
        </pc:spChg>
      </pc:sldChg>
      <pc:sldChg chg="addSp modSp ord modTransition addAnim modAnim">
        <pc:chgData name="Chen, O.X. (Ou-xiang, Student B-CS)" userId="S::o.x.chen@student.utwente.nl::d633226f-eb6a-438a-9611-eafa47e27fba" providerId="AD" clId="Web-{AB02E3A0-52AB-8484-D757-233260900F18}" dt="2022-10-25T14:18:51.939" v="310"/>
        <pc:sldMkLst>
          <pc:docMk/>
          <pc:sldMk cId="4101133360" sldId="262"/>
        </pc:sldMkLst>
        <pc:picChg chg="add mod">
          <ac:chgData name="Chen, O.X. (Ou-xiang, Student B-CS)" userId="S::o.x.chen@student.utwente.nl::d633226f-eb6a-438a-9611-eafa47e27fba" providerId="AD" clId="Web-{AB02E3A0-52AB-8484-D757-233260900F18}" dt="2022-10-25T12:54:08.633" v="266" actId="1076"/>
          <ac:picMkLst>
            <pc:docMk/>
            <pc:sldMk cId="4101133360" sldId="262"/>
            <ac:picMk id="4" creationId="{ECE3648C-C918-EEC8-47E4-E6234C68D8F7}"/>
          </ac:picMkLst>
        </pc:picChg>
        <pc:picChg chg="add mod">
          <ac:chgData name="Chen, O.X. (Ou-xiang, Student B-CS)" userId="S::o.x.chen@student.utwente.nl::d633226f-eb6a-438a-9611-eafa47e27fba" providerId="AD" clId="Web-{AB02E3A0-52AB-8484-D757-233260900F18}" dt="2022-10-25T12:55:30.183" v="274" actId="1076"/>
          <ac:picMkLst>
            <pc:docMk/>
            <pc:sldMk cId="4101133360" sldId="262"/>
            <ac:picMk id="5" creationId="{0DB14D32-B7CA-A739-B425-115E309DCFAA}"/>
          </ac:picMkLst>
        </pc:picChg>
      </pc:sldChg>
      <pc:sldChg chg="ord">
        <pc:chgData name="Chen, O.X. (Ou-xiang, Student B-CS)" userId="S::o.x.chen@student.utwente.nl::d633226f-eb6a-438a-9611-eafa47e27fba" providerId="AD" clId="Web-{AB02E3A0-52AB-8484-D757-233260900F18}" dt="2022-10-25T13:19:24.877" v="281"/>
        <pc:sldMkLst>
          <pc:docMk/>
          <pc:sldMk cId="464184376" sldId="263"/>
        </pc:sldMkLst>
      </pc:sldChg>
      <pc:sldChg chg="ord">
        <pc:chgData name="Chen, O.X. (Ou-xiang, Student B-CS)" userId="S::o.x.chen@student.utwente.nl::d633226f-eb6a-438a-9611-eafa47e27fba" providerId="AD" clId="Web-{AB02E3A0-52AB-8484-D757-233260900F18}" dt="2022-10-25T12:53:44.586" v="262"/>
        <pc:sldMkLst>
          <pc:docMk/>
          <pc:sldMk cId="94448346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0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7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10/25/2022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03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ent.site.nthu.edu.tw/index.php?Lang=en" TargetMode="External"/><Relationship Id="rId3" Type="http://schemas.openxmlformats.org/officeDocument/2006/relationships/hyperlink" Target="https://www.commisceo-global.com/resources/country-guides/taiwan-guide" TargetMode="External"/><Relationship Id="rId7" Type="http://schemas.openxmlformats.org/officeDocument/2006/relationships/hyperlink" Target="https://www.scholaro.com/db/countries/Taiwan/Grading-System" TargetMode="External"/><Relationship Id="rId2" Type="http://schemas.openxmlformats.org/officeDocument/2006/relationships/hyperlink" Target="https://blakestephenanderson.medium.com/working-in-taiwan-a731877a859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2taiwan.org/finding-friends" TargetMode="External"/><Relationship Id="rId5" Type="http://schemas.openxmlformats.org/officeDocument/2006/relationships/hyperlink" Target="https://en.prnasia.com/releases/apac/62-of-taiwan-s-employees-willing-to-forgo-higher-salaries-or-job-promotions-for-work-life-balance-michael-page-366000.shtml" TargetMode="External"/><Relationship Id="rId10" Type="http://schemas.openxmlformats.org/officeDocument/2006/relationships/hyperlink" Target="https://asiaexchange.org/blogs/how-is-the-student-life-in-taiwan/" TargetMode="External"/><Relationship Id="rId4" Type="http://schemas.openxmlformats.org/officeDocument/2006/relationships/hyperlink" Target="https://www.taipeitimes.com/News/lang/archives/2013/05/01/2003561114" TargetMode="External"/><Relationship Id="rId9" Type="http://schemas.openxmlformats.org/officeDocument/2006/relationships/hyperlink" Target="https://www.tandfonline.com/doi/pdf/10.1080/09515070110104015?needAccess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99B9FF05-A584-AAEA-D91C-F725C6139C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71" r="6" b="6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3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Meiryo"/>
              </a:rPr>
              <a:t>Taiwanese student style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By: Ruben </a:t>
            </a:r>
            <a:r>
              <a:rPr lang="en-US" err="1">
                <a:solidFill>
                  <a:srgbClr val="FFFFFF"/>
                </a:solidFill>
                <a:cs typeface="Calibri"/>
              </a:rPr>
              <a:t>Hannink</a:t>
            </a:r>
            <a:r>
              <a:rPr lang="en-US">
                <a:solidFill>
                  <a:srgbClr val="FFFFFF"/>
                </a:solidFill>
                <a:cs typeface="Calibri"/>
              </a:rPr>
              <a:t>, Ou-</a:t>
            </a:r>
            <a:r>
              <a:rPr lang="en-US" err="1">
                <a:solidFill>
                  <a:srgbClr val="FFFFFF"/>
                </a:solidFill>
                <a:cs typeface="Calibri"/>
              </a:rPr>
              <a:t>xiang</a:t>
            </a:r>
            <a:r>
              <a:rPr lang="en-US">
                <a:solidFill>
                  <a:srgbClr val="FFFFFF"/>
                </a:solidFill>
                <a:cs typeface="Calibri"/>
              </a:rPr>
              <a:t> Chen, Wouter van Gent, Shun Nishijima </a:t>
            </a:r>
            <a:endParaRPr lang="en-US" err="1">
              <a:solidFill>
                <a:srgbClr val="FFFFF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A0EA32-BBCE-88F4-1717-8F626831173B}"/>
              </a:ext>
            </a:extLst>
          </p:cNvPr>
          <p:cNvSpPr/>
          <p:nvPr/>
        </p:nvSpPr>
        <p:spPr>
          <a:xfrm>
            <a:off x="409183" y="550100"/>
            <a:ext cx="918575" cy="918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G12</a:t>
            </a:r>
            <a:endParaRPr lang="en-US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CB1070B-013C-6A0A-393A-6CB87E54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75" y="4779723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672A-1026-C2CB-93E9-063F38FB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Calibri"/>
                <a:cs typeface="Calibri"/>
              </a:rPr>
              <a:t>General cultural background of the Taiwanese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489B7-544E-5FB8-C0EB-7456393F5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77461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>
                <a:cs typeface="Calibri"/>
              </a:rPr>
              <a:t>Work-life balance</a:t>
            </a:r>
            <a:endParaRPr lang="en-US" b="1"/>
          </a:p>
          <a:p>
            <a:pPr marL="0" indent="0">
              <a:buNone/>
            </a:pPr>
            <a:r>
              <a:rPr lang="en-US">
                <a:cs typeface="Calibri"/>
              </a:rPr>
              <a:t>- work overtime regularly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Nowadays, many young people(62%) denied promotion and higher salary for work-life balance</a:t>
            </a:r>
          </a:p>
          <a:p>
            <a:pPr marL="342900" indent="-342900"/>
            <a:r>
              <a:rPr lang="en-US" b="1">
                <a:cs typeface="Calibri"/>
              </a:rPr>
              <a:t>Making friends</a:t>
            </a:r>
          </a:p>
          <a:p>
            <a:pPr marL="0" indent="0">
              <a:buClr>
                <a:srgbClr val="487E5F"/>
              </a:buClr>
              <a:buNone/>
            </a:pPr>
            <a:r>
              <a:rPr lang="en-US">
                <a:cs typeface="Calibri"/>
              </a:rPr>
              <a:t>- Taiwan is both friendly and international. Language Exchange is popular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They are little shy for new people.</a:t>
            </a:r>
          </a:p>
          <a:p>
            <a:pPr marL="342900" indent="-342900"/>
            <a:r>
              <a:rPr lang="en-US" b="1">
                <a:cs typeface="Calibri"/>
              </a:rPr>
              <a:t>Life outside of the school</a:t>
            </a:r>
          </a:p>
          <a:p>
            <a:pPr marL="0" indent="0">
              <a:buClr>
                <a:srgbClr val="487E5F"/>
              </a:buClr>
              <a:buNone/>
            </a:pPr>
            <a:r>
              <a:rPr lang="en-US">
                <a:cs typeface="Calibri"/>
              </a:rPr>
              <a:t>- Taiwan is very good for hiking and go beaches and shores.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Street food is so popular, very cheap and tasty.</a:t>
            </a:r>
          </a:p>
          <a:p>
            <a:pPr marL="0" indent="0">
              <a:buClr>
                <a:srgbClr val="223C2D">
                  <a:lumMod val="75000"/>
                  <a:lumOff val="25000"/>
                </a:srgbClr>
              </a:buClr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9453032-1B9F-D23F-98F4-3C972ECA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28" y="4637189"/>
            <a:ext cx="3484323" cy="19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4BB2-03A0-62F3-0F64-044B8B4E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Behavior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9ED18-2C36-A05E-036B-BEBF5C84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generally polite and shy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title/surname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bow, shake hands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- refuse gift</a:t>
            </a:r>
          </a:p>
          <a:p>
            <a:pPr marL="0" indent="0">
              <a:buNone/>
            </a:pPr>
            <a:r>
              <a:rPr lang="en-US">
                <a:cs typeface="Calibri"/>
              </a:rPr>
              <a:t>- parallel chopsticks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1B66C4-1127-0B36-5C81-007E4E42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14" y="1823364"/>
            <a:ext cx="4872624" cy="36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C8AB-8D0F-189E-AE7A-68AAAEF7C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Differences in university</a:t>
            </a:r>
            <a:endParaRPr lang="en-US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BC82EC5-CCC0-77E3-EECE-FFB0B499FBE1}"/>
              </a:ext>
            </a:extLst>
          </p:cNvPr>
          <p:cNvSpPr txBox="1"/>
          <p:nvPr/>
        </p:nvSpPr>
        <p:spPr>
          <a:xfrm>
            <a:off x="779930" y="1562847"/>
            <a:ext cx="106321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Segoe UI"/>
              </a:rPr>
              <a:t>70% of students too shy to ask questions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Segoe UI"/>
              </a:rPr>
              <a:t>Help-seeking is often seen as a sign of weakness and shame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Segoe UI"/>
              </a:rPr>
              <a:t>Passive learning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Segoe UI"/>
              </a:rPr>
              <a:t>Forus on memorizing and practicing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Calibri"/>
              </a:rPr>
              <a:t>Effort and persistence more important than grades</a:t>
            </a:r>
            <a:endParaRPr lang="en-US">
              <a:solidFill>
                <a:srgbClr val="000000"/>
              </a:solidFill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cs typeface="Segoe UI"/>
              </a:rPr>
              <a:t>Similar facilities as the UT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A-F Grading</a:t>
            </a:r>
          </a:p>
        </p:txBody>
      </p:sp>
      <p:pic>
        <p:nvPicPr>
          <p:cNvPr id="4" name="Afbeelding 4" descr="Afbeelding met gras, buiten, lucht, berg&#10;&#10;Automatisch gegenereerde beschrijving">
            <a:extLst>
              <a:ext uri="{FF2B5EF4-FFF2-40B4-BE49-F238E27FC236}">
                <a16:creationId xmlns:a16="http://schemas.microsoft.com/office/drawing/2014/main" id="{99533C0E-A9F1-E033-21DE-05E4A9E6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0" y="3828780"/>
            <a:ext cx="7816239" cy="28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0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23AD-5746-FE54-5668-23DBE6A9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cs typeface="Calibri"/>
              </a:rPr>
              <a:t>Differences in university</a:t>
            </a:r>
            <a:endParaRPr lang="en-US" b="1">
              <a:latin typeface="Calibri"/>
              <a:ea typeface="+mj-lt"/>
              <a:cs typeface="Calibri"/>
            </a:endParaRP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DA3933B6-C35D-82C4-9724-3CCA27BF2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999415"/>
              </p:ext>
            </p:extLst>
          </p:nvPr>
        </p:nvGraphicFramePr>
        <p:xfrm>
          <a:off x="575310" y="1864360"/>
          <a:ext cx="105537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1461101385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77153983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65425932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524826328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102217824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6968863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 err="1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err="1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err="1">
                          <a:effectLst/>
                        </a:rPr>
                        <a:t>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4337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8:00~8:50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13:20~14:10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18:30~19:20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842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9:00~9:50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14:20~15:10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19:30~20:20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140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10:10~11:00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15:30~16:20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20:30~21:20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81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11:10~12:00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16:30~17:20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46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12:10~13:00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>
                          <a:effectLst/>
                        </a:rPr>
                        <a:t>17:30~18:20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0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25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224A-ECC1-4716-3BC7-646D2612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 &amp; 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CE3648C-C918-EEC8-47E4-E6234C68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99" y="1960033"/>
            <a:ext cx="4942389" cy="369993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DB14D32-B7CA-A739-B425-115E309DC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780" y="1379368"/>
            <a:ext cx="3360516" cy="378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C305C85-270E-E3B1-86BC-B23EA677C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414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DD823FC-4920-DF7F-03B9-3B22A90B954F}"/>
              </a:ext>
            </a:extLst>
          </p:cNvPr>
          <p:cNvSpPr/>
          <p:nvPr/>
        </p:nvSpPr>
        <p:spPr>
          <a:xfrm>
            <a:off x="-3859" y="2971799"/>
            <a:ext cx="12230581" cy="91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63B1-3A8F-7027-D002-5D7BD572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Link, 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8F25-067E-237A-5B99-7E44A2CA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 </a:t>
            </a:r>
            <a:r>
              <a:rPr lang="en-US">
                <a:ea typeface="+mn-lt"/>
                <a:cs typeface="+mn-lt"/>
                <a:hlinkClick r:id="rId2"/>
              </a:rPr>
              <a:t>https://blakestephenanderson.medium.com/working-in-taiwan-a731877a8594</a:t>
            </a:r>
            <a:r>
              <a:rPr lang="en-US">
                <a:ea typeface="+mn-lt"/>
                <a:cs typeface="+mn-lt"/>
              </a:rPr>
              <a:t> - Blake Anderson)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 </a:t>
            </a:r>
            <a:r>
              <a:rPr lang="en-US">
                <a:ea typeface="+mn-lt"/>
                <a:cs typeface="+mn-lt"/>
                <a:hlinkClick r:id="rId3"/>
              </a:rPr>
              <a:t>https://www.commisceo-global.com/resources/country-guides/taiwan-guide</a:t>
            </a:r>
            <a:r>
              <a:rPr lang="en-US">
                <a:ea typeface="+mn-lt"/>
                <a:cs typeface="+mn-lt"/>
              </a:rPr>
              <a:t> ) 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 </a:t>
            </a:r>
            <a:r>
              <a:rPr lang="en-US">
                <a:ea typeface="+mn-lt"/>
                <a:cs typeface="+mn-lt"/>
                <a:hlinkClick r:id="rId4"/>
              </a:rPr>
              <a:t>https://www.taipeitimes.com/News/lang/archives/2013/05/01/2003561114</a:t>
            </a:r>
            <a:r>
              <a:rPr lang="en-US">
                <a:ea typeface="+mn-lt"/>
                <a:cs typeface="+mn-lt"/>
              </a:rPr>
              <a:t> 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 </a:t>
            </a:r>
            <a:r>
              <a:rPr lang="en-US">
                <a:ea typeface="+mn-lt"/>
                <a:cs typeface="+mn-lt"/>
                <a:hlinkClick r:id="rId5"/>
              </a:rPr>
              <a:t>https://en.prnasia.com/releases/apac/62-of-taiwan-s-employees-willing-to-forgo-higher-salaries-or-job-promotions-for-work-life-balance-michael-page-366000.shtml</a:t>
            </a:r>
            <a:r>
              <a:rPr lang="en-US">
                <a:ea typeface="+mn-lt"/>
                <a:cs typeface="+mn-lt"/>
              </a:rPr>
              <a:t> - </a:t>
            </a:r>
            <a:r>
              <a:rPr lang="en-US" err="1">
                <a:ea typeface="+mn-lt"/>
                <a:cs typeface="+mn-lt"/>
              </a:rPr>
              <a:t>Cision</a:t>
            </a:r>
            <a:r>
              <a:rPr lang="en-US"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 </a:t>
            </a:r>
            <a:r>
              <a:rPr lang="en-US">
                <a:ea typeface="+mn-lt"/>
                <a:cs typeface="+mn-lt"/>
                <a:hlinkClick r:id="rId6"/>
              </a:rPr>
              <a:t>https://www.us2taiwan.org/finding-friends</a:t>
            </a:r>
            <a:r>
              <a:rPr lang="en-US">
                <a:ea typeface="+mn-lt"/>
                <a:cs typeface="+mn-lt"/>
              </a:rPr>
              <a:t> - Learn &amp; Study)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 </a:t>
            </a:r>
            <a:r>
              <a:rPr lang="en-US">
                <a:ea typeface="+mn-lt"/>
                <a:cs typeface="+mn-lt"/>
                <a:hlinkClick r:id="rId7"/>
              </a:rPr>
              <a:t>https://www.scholaro.com/db/countries/Taiwan/Grading-System</a:t>
            </a:r>
            <a:r>
              <a:rPr lang="en-US">
                <a:ea typeface="+mn-lt"/>
                <a:cs typeface="+mn-lt"/>
              </a:rPr>
              <a:t> 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 </a:t>
            </a:r>
            <a:r>
              <a:rPr lang="en-US">
                <a:ea typeface="+mn-lt"/>
                <a:cs typeface="+mn-lt"/>
                <a:hlinkClick r:id="rId8"/>
              </a:rPr>
              <a:t>https://student.site.nthu.edu.tw/index.php?Lang=en</a:t>
            </a:r>
            <a:r>
              <a:rPr lang="en-US">
                <a:ea typeface="+mn-lt"/>
                <a:cs typeface="+mn-lt"/>
              </a:rPr>
              <a:t> - Tsing Hua University)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 </a:t>
            </a:r>
            <a:r>
              <a:rPr lang="en-US">
                <a:ea typeface="+mn-lt"/>
                <a:cs typeface="+mn-lt"/>
                <a:hlinkClick r:id="rId9"/>
              </a:rPr>
              <a:t>https://www.tandfonline.com/doi/pdf/10.1080/09515070110104015?needAccess=true</a:t>
            </a:r>
            <a:r>
              <a:rPr lang="en-US">
                <a:ea typeface="+mn-lt"/>
                <a:cs typeface="+mn-lt"/>
              </a:rPr>
              <a:t> - Chi Nan University)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( </a:t>
            </a:r>
            <a:r>
              <a:rPr lang="en-US">
                <a:ea typeface="+mn-lt"/>
                <a:cs typeface="+mn-lt"/>
                <a:hlinkClick r:id="rId10"/>
              </a:rPr>
              <a:t>https://asiaexchange.org/blogs/how-is-the-student-life-in-taiwan/</a:t>
            </a:r>
            <a:r>
              <a:rPr lang="en-US">
                <a:ea typeface="+mn-lt"/>
                <a:cs typeface="+mn-lt"/>
              </a:rPr>
              <a:t> )</a:t>
            </a:r>
          </a:p>
        </p:txBody>
      </p:sp>
    </p:spTree>
    <p:extLst>
      <p:ext uri="{BB962C8B-B14F-4D97-AF65-F5344CB8AC3E}">
        <p14:creationId xmlns:p14="http://schemas.microsoft.com/office/powerpoint/2010/main" val="3191431198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223C2D"/>
      </a:dk2>
      <a:lt2>
        <a:srgbClr val="E8E4E2"/>
      </a:lt2>
      <a:accent1>
        <a:srgbClr val="7DA8B9"/>
      </a:accent1>
      <a:accent2>
        <a:srgbClr val="76ACA5"/>
      </a:accent2>
      <a:accent3>
        <a:srgbClr val="81AB94"/>
      </a:accent3>
      <a:accent4>
        <a:srgbClr val="78B07A"/>
      </a:accent4>
      <a:accent5>
        <a:srgbClr val="8FA980"/>
      </a:accent5>
      <a:accent6>
        <a:srgbClr val="9CA672"/>
      </a:accent6>
      <a:hlink>
        <a:srgbClr val="A97561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ConfettiVTI</vt:lpstr>
      <vt:lpstr>Taiwanese student style</vt:lpstr>
      <vt:lpstr>General cultural background of the Taiwanese</vt:lpstr>
      <vt:lpstr>Behavior</vt:lpstr>
      <vt:lpstr>Differences in university</vt:lpstr>
      <vt:lpstr>Differences in university</vt:lpstr>
      <vt:lpstr>Q &amp; A</vt:lpstr>
      <vt:lpstr>PowerPoint Presentation</vt:lpstr>
      <vt:lpstr>Link,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2022-10-25T11:42:19Z</dcterms:created>
  <dcterms:modified xsi:type="dcterms:W3CDTF">2022-10-25T14:19:31Z</dcterms:modified>
</cp:coreProperties>
</file>