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3" r:id="rId9"/>
    <p:sldId id="26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BE2"/>
    <a:srgbClr val="E9E2DB"/>
    <a:srgbClr val="DCE2E8"/>
    <a:srgbClr val="D3EDF1"/>
    <a:srgbClr val="DCE8E8"/>
    <a:srgbClr val="EAE5DA"/>
    <a:srgbClr val="E9DEDB"/>
    <a:srgbClr val="E7E6DD"/>
    <a:srgbClr val="EAE6DA"/>
    <a:srgbClr val="EBE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EB0E-0A44-A196-2F08-CADDF4091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99053-3D38-3996-134E-2EAA11C2B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2F78E-EC14-97CC-C107-5CB175D5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B4BD1-5860-193B-55DF-8D7CE711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252A9-035B-D7FD-0C54-2F771337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7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0E00-9489-3B9B-8079-06200C2E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75D75-1162-A239-2471-1323E2E91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3A3AF-186B-45BD-DC87-F1FE4386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DDD0-627B-A4A3-47DD-033EACDF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B6E49-EBD5-6246-9E76-206823C4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74370-44C5-0C03-8919-5D178F5E4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B0BD3-A09D-4F0A-5465-C32ED424A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45EE-DFD3-FBF7-9D03-D59F5CBD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D7BD-8E95-212F-95B9-E057D8E8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4FF7-A446-3D8B-5973-518200A6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9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C5C1-8668-E585-473C-1647DDCA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29F3-11F9-5011-4E3A-CBE3BB5A3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E41A-0E46-99B1-2184-4D9683AE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1FAA-C423-3D78-5B34-0D8D1BA5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5D89-421F-03B7-8130-84E0EEEC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8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C025-04A0-8557-76EC-2FAF5DDD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1DCC-2D65-68A5-5C1C-3FE2375B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969E-546C-1579-6E09-BBB85101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C9BCD-CFE3-E99D-6081-B03067FF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70F18-6B5F-423F-C66B-31719ECB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2253-139E-FBF1-4AEC-87D06971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0B42-0484-467D-1646-FD2205309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E1071-9177-256A-9592-526662B34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80AE-8EE7-4B8D-8E80-65D0C4E8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DE88B-1BA1-7F46-438D-392F782A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1DC2-39B9-E45C-B5BF-2FFC44BF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5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D405-A1C5-C28C-863A-8BA04F63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5358C-C2AD-AEC8-A575-F1EDC04E8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59C75-351A-A12F-6217-62508FD0F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7BA04-DDD0-1D8E-D5AE-1B5FB0483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9514C-A073-157C-6F07-52ABD235B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F1826-AA52-F5D1-7448-146F38D1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7DFCC-EC6C-5CAD-F37F-DCC2A769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D5147-4B10-DB97-E99C-CD21F654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2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5EBF-FF82-8472-2150-39CCBA05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CC33D-281A-6816-AC65-3FC0CC6B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98B4C-F5B7-E2DD-7F7D-1B8D6DDA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7FD44-C92E-F51E-7066-28844505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8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40B0A-5643-F7A6-BC40-5B1E6ABD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05A59-FB1E-E8BF-4E34-FC3F3767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9BD4-98E5-1025-C994-8A67D4DD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57FA-26BD-4CC7-9F4A-F3450F10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CE74C-5405-7FA9-F09B-B3B899A00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8C3CF-99B4-80B5-07EB-670CBD593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501DF-8E7F-58DC-6391-E0FA0088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3662B-C1E3-4BA6-B381-C0509728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53A02-AAE2-F121-4F48-4430BC9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5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3669-FD1C-EA04-D79C-E110398A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36F87-6DF8-F34E-D8E4-D55BEA404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FA3EB-6726-4E1E-37DA-63A9DF9D0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3B33-6FFB-925F-5D90-30F16F87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BF373-4DF0-33A6-3E44-B099E541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663AF-2B51-D1D9-48D0-7F6E9250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6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75C8E-928D-43EF-601A-AF470E80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756B1-F7B8-C602-A751-EE408E822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22100-3DBC-6CE4-5236-E00599C87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B518A-CDCF-4182-A2FA-34712F9BE2FC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449FD-B8E3-ACA8-E248-28D0DFC72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D881B-69B1-9D57-5C06-B05EFBE47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8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0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UAB logo - College Values Online">
            <a:extLst>
              <a:ext uri="{FF2B5EF4-FFF2-40B4-BE49-F238E27FC236}">
                <a16:creationId xmlns:a16="http://schemas.microsoft.com/office/drawing/2014/main" id="{904E0DD0-E41F-472B-8FAD-DE386EBD9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383" y="4629639"/>
            <a:ext cx="4332232" cy="170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16FEB1-B915-4CFE-B2D3-4CC154A76BD0}"/>
              </a:ext>
            </a:extLst>
          </p:cNvPr>
          <p:cNvSpPr/>
          <p:nvPr/>
        </p:nvSpPr>
        <p:spPr>
          <a:xfrm>
            <a:off x="698372" y="1121429"/>
            <a:ext cx="4514275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MS Mincho" panose="02020609040205080304" pitchFamily="49" charset="-128"/>
              </a:rPr>
              <a:t>Blaze Sneaker NFTs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MS Mincho" panose="02020609040205080304" pitchFamily="49" charset="-128"/>
              </a:rPr>
              <a:t>Ethereum Smart Contract DApp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7C225-739D-45A6-BEB4-C0FB873D1972}"/>
              </a:ext>
            </a:extLst>
          </p:cNvPr>
          <p:cNvSpPr txBox="1"/>
          <p:nvPr/>
        </p:nvSpPr>
        <p:spPr>
          <a:xfrm>
            <a:off x="698372" y="2545503"/>
            <a:ext cx="14830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Group 2: </a:t>
            </a:r>
          </a:p>
          <a:p>
            <a:r>
              <a:rPr lang="en-US" sz="2000" i="1" dirty="0"/>
              <a:t>Tiara King, </a:t>
            </a:r>
          </a:p>
          <a:p>
            <a:r>
              <a:rPr lang="en-US" sz="2000" i="1" dirty="0"/>
              <a:t>AJ Nettles, </a:t>
            </a:r>
          </a:p>
          <a:p>
            <a:r>
              <a:rPr lang="en-US" sz="2000" i="1" dirty="0"/>
              <a:t>Leigh Allison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F8C6B0-5F02-41EE-A42F-AB489EECD048}"/>
              </a:ext>
            </a:extLst>
          </p:cNvPr>
          <p:cNvSpPr txBox="1"/>
          <p:nvPr/>
        </p:nvSpPr>
        <p:spPr>
          <a:xfrm>
            <a:off x="7025191" y="5572680"/>
            <a:ext cx="4464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COLLEGE OF ARTS AND SCIENCES</a:t>
            </a:r>
          </a:p>
          <a:p>
            <a:pPr algn="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 OF COMPUTER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6EDCD9-9EC5-4EA2-B2BD-129EA2A2C06B}"/>
              </a:ext>
            </a:extLst>
          </p:cNvPr>
          <p:cNvSpPr txBox="1"/>
          <p:nvPr/>
        </p:nvSpPr>
        <p:spPr>
          <a:xfrm>
            <a:off x="7038721" y="4972982"/>
            <a:ext cx="445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CS646: Blockchain and Cryptocurrency</a:t>
            </a:r>
          </a:p>
          <a:p>
            <a:pPr algn="r"/>
            <a:r>
              <a:rPr lang="en-US" sz="2000" b="1" dirty="0"/>
              <a:t>Fall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27A5A-9794-344B-0BB1-EFB78976E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411" y="794782"/>
            <a:ext cx="5889593" cy="330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2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4EBC-0BE3-D637-137D-0A1B44CE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24" y="1586203"/>
            <a:ext cx="4711960" cy="2360644"/>
          </a:xfrm>
        </p:spPr>
        <p:txBody>
          <a:bodyPr>
            <a:normAutofit/>
          </a:bodyPr>
          <a:lstStyle/>
          <a:p>
            <a:r>
              <a:rPr lang="en-US" sz="6000" b="1" dirty="0"/>
              <a:t>QUESTIONS?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66492-0B7C-90F9-1D40-15AAB1C13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329" y="264722"/>
            <a:ext cx="1867161" cy="6449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460ACA-D95F-CA06-A174-93456F34F5DD}"/>
              </a:ext>
            </a:extLst>
          </p:cNvPr>
          <p:cNvSpPr txBox="1"/>
          <p:nvPr/>
        </p:nvSpPr>
        <p:spPr>
          <a:xfrm>
            <a:off x="7986856" y="5472210"/>
            <a:ext cx="37316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Whitney SSm A"/>
              </a:rPr>
              <a:t>Images ©</a:t>
            </a:r>
          </a:p>
          <a:p>
            <a:r>
              <a:rPr lang="en-US" sz="1600" b="0" i="0" u="sng" dirty="0">
                <a:solidFill>
                  <a:srgbClr val="2F5D7C"/>
                </a:solidFill>
                <a:effectLst/>
                <a:latin typeface="Whitney SSm A"/>
                <a:hlinkClick r:id="rId3"/>
              </a:rPr>
              <a:t>https://store.unionlosangeles.com/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B6A0A3-C1C6-6B7F-E95C-73EF890E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544" y="4908262"/>
            <a:ext cx="1064626" cy="4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5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03512-F92C-1A1D-7575-08BB40A5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992BF-011B-D555-E5AE-8381060E6EAC}"/>
              </a:ext>
            </a:extLst>
          </p:cNvPr>
          <p:cNvSpPr txBox="1"/>
          <p:nvPr/>
        </p:nvSpPr>
        <p:spPr>
          <a:xfrm>
            <a:off x="804672" y="2421683"/>
            <a:ext cx="3422095" cy="13198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Purchase sneaker NFTs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View NFTs that you own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387B482-674F-54A2-CD8A-B89213348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547" y="1184091"/>
            <a:ext cx="6280002" cy="46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8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59F0051-7574-E7C3-A0AE-09E1EC4739A9}"/>
              </a:ext>
            </a:extLst>
          </p:cNvPr>
          <p:cNvSpPr/>
          <p:nvPr/>
        </p:nvSpPr>
        <p:spPr>
          <a:xfrm>
            <a:off x="838200" y="1508385"/>
            <a:ext cx="4612256" cy="46881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0FD5CC-57ED-4EE2-38DA-722CC966EA34}"/>
              </a:ext>
            </a:extLst>
          </p:cNvPr>
          <p:cNvSpPr/>
          <p:nvPr/>
        </p:nvSpPr>
        <p:spPr>
          <a:xfrm>
            <a:off x="5434062" y="1508384"/>
            <a:ext cx="5977281" cy="46881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3355A-A020-B830-0D5F-0BAE0F59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249"/>
            <a:ext cx="4722845" cy="103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Architecture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FC43EB-C229-2A4A-E8B1-7E605BE24ADF}"/>
              </a:ext>
            </a:extLst>
          </p:cNvPr>
          <p:cNvGrpSpPr/>
          <p:nvPr/>
        </p:nvGrpSpPr>
        <p:grpSpPr>
          <a:xfrm>
            <a:off x="7107048" y="3472451"/>
            <a:ext cx="3184967" cy="1326449"/>
            <a:chOff x="7513650" y="1939280"/>
            <a:chExt cx="3589062" cy="17172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71D0FD-DD99-2941-37CE-9702A6CF12D0}"/>
                </a:ext>
              </a:extLst>
            </p:cNvPr>
            <p:cNvSpPr txBox="1"/>
            <p:nvPr/>
          </p:nvSpPr>
          <p:spPr>
            <a:xfrm>
              <a:off x="8393821" y="2740066"/>
              <a:ext cx="2708891" cy="916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EVM &amp; Blockchain  </a:t>
              </a:r>
            </a:p>
            <a:p>
              <a:r>
                <a:rPr lang="en-US" sz="2000" dirty="0"/>
                <a:t>Rinkeby Testnet</a:t>
              </a:r>
              <a:endParaRPr lang="en-US" dirty="0"/>
            </a:p>
          </p:txBody>
        </p:sp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9C56B302-CAF2-7802-D8BC-16B2A4AAA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3650" y="1939280"/>
              <a:ext cx="3544727" cy="888027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FF1AE69-2217-9754-649A-A26CE3BEB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66" y="4968702"/>
            <a:ext cx="1055116" cy="97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3CC393-E1B5-64DC-90C6-36A9D3DB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710" y="2470680"/>
            <a:ext cx="1882603" cy="13394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6782D0-891F-B522-D658-04F42D2AA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194" y="2586596"/>
            <a:ext cx="1480043" cy="6613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263646-A1E7-4A04-CD77-262400995DA5}"/>
              </a:ext>
            </a:extLst>
          </p:cNvPr>
          <p:cNvSpPr txBox="1"/>
          <p:nvPr/>
        </p:nvSpPr>
        <p:spPr>
          <a:xfrm>
            <a:off x="1627161" y="3727490"/>
            <a:ext cx="216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HTML / JavaScript</a:t>
            </a:r>
            <a:endParaRPr lang="en-US" sz="16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CBCB64-C898-1E0E-8603-4F2861219B45}"/>
              </a:ext>
            </a:extLst>
          </p:cNvPr>
          <p:cNvGrpSpPr/>
          <p:nvPr/>
        </p:nvGrpSpPr>
        <p:grpSpPr>
          <a:xfrm>
            <a:off x="6811348" y="2577624"/>
            <a:ext cx="2303469" cy="685952"/>
            <a:chOff x="4173506" y="4344530"/>
            <a:chExt cx="2541698" cy="88982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BE8F123-FF32-ABA3-968E-BC96998E6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73506" y="4344530"/>
              <a:ext cx="1036747" cy="8898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7C4903-50BA-FF62-293C-760584DBD00E}"/>
                </a:ext>
              </a:extLst>
            </p:cNvPr>
            <p:cNvSpPr txBox="1"/>
            <p:nvPr/>
          </p:nvSpPr>
          <p:spPr>
            <a:xfrm>
              <a:off x="5210253" y="4563154"/>
              <a:ext cx="1504951" cy="51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Remix IDE</a:t>
              </a:r>
              <a:endParaRPr lang="en-US" sz="16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F4643D-984C-AD5E-4921-3EB06C5372F2}"/>
              </a:ext>
            </a:extLst>
          </p:cNvPr>
          <p:cNvGrpSpPr/>
          <p:nvPr/>
        </p:nvGrpSpPr>
        <p:grpSpPr>
          <a:xfrm>
            <a:off x="1830062" y="4902833"/>
            <a:ext cx="1720546" cy="480905"/>
            <a:chOff x="736470" y="5222194"/>
            <a:chExt cx="1938842" cy="62257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4C4A483-FC08-8354-A46E-E8FFA33BB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6470" y="5222194"/>
              <a:ext cx="589030" cy="49734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9609A1-3020-90FC-891B-534049625D73}"/>
                </a:ext>
              </a:extLst>
            </p:cNvPr>
            <p:cNvSpPr txBox="1"/>
            <p:nvPr/>
          </p:nvSpPr>
          <p:spPr>
            <a:xfrm>
              <a:off x="1360697" y="5326791"/>
              <a:ext cx="1314615" cy="51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VS Code</a:t>
              </a:r>
              <a:endParaRPr lang="en-US" sz="16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823872-47EF-B786-CF9A-630497BCC702}"/>
              </a:ext>
            </a:extLst>
          </p:cNvPr>
          <p:cNvGrpSpPr/>
          <p:nvPr/>
        </p:nvGrpSpPr>
        <p:grpSpPr>
          <a:xfrm>
            <a:off x="1782091" y="5454752"/>
            <a:ext cx="1976416" cy="400110"/>
            <a:chOff x="958263" y="5498418"/>
            <a:chExt cx="2227176" cy="51797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71F737E-8035-40F5-F17B-62112BB89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8263" y="5498418"/>
              <a:ext cx="643088" cy="49734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0E9EF-688E-7EEF-C5E9-97ECA3340BA4}"/>
                </a:ext>
              </a:extLst>
            </p:cNvPr>
            <p:cNvSpPr txBox="1"/>
            <p:nvPr/>
          </p:nvSpPr>
          <p:spPr>
            <a:xfrm>
              <a:off x="1639509" y="5498418"/>
              <a:ext cx="1545930" cy="51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Live Server</a:t>
              </a:r>
              <a:endParaRPr lang="en-US" sz="16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ACDAA1-4B29-6AA5-DB6F-B14FF3D05412}"/>
              </a:ext>
            </a:extLst>
          </p:cNvPr>
          <p:cNvGrpSpPr/>
          <p:nvPr/>
        </p:nvGrpSpPr>
        <p:grpSpPr>
          <a:xfrm>
            <a:off x="4781206" y="3584589"/>
            <a:ext cx="1309110" cy="1470232"/>
            <a:chOff x="4548226" y="3152711"/>
            <a:chExt cx="1309110" cy="1470232"/>
          </a:xfrm>
          <a:solidFill>
            <a:schemeClr val="bg1">
              <a:lumMod val="95000"/>
            </a:schemeClr>
          </a:solidFill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F50FCA-5D82-8C60-B157-CCDDA8F86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30745" y="3152711"/>
              <a:ext cx="1140675" cy="1027796"/>
            </a:xfrm>
            <a:prstGeom prst="rect">
              <a:avLst/>
            </a:prstGeom>
            <a:grpFill/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8CB1B-4060-7245-2520-35F4C407B0B2}"/>
                </a:ext>
              </a:extLst>
            </p:cNvPr>
            <p:cNvSpPr txBox="1"/>
            <p:nvPr/>
          </p:nvSpPr>
          <p:spPr>
            <a:xfrm>
              <a:off x="4548226" y="4222833"/>
              <a:ext cx="130911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MetaMask</a:t>
              </a:r>
              <a:endParaRPr lang="en-US" sz="16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42E5081-D33F-FE38-7969-6CD23AD07DEF}"/>
              </a:ext>
            </a:extLst>
          </p:cNvPr>
          <p:cNvSpPr txBox="1"/>
          <p:nvPr/>
        </p:nvSpPr>
        <p:spPr>
          <a:xfrm>
            <a:off x="873550" y="1493053"/>
            <a:ext cx="248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Client-side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54FDA7-1366-DD17-3F36-DAA396E5B157}"/>
              </a:ext>
            </a:extLst>
          </p:cNvPr>
          <p:cNvSpPr txBox="1"/>
          <p:nvPr/>
        </p:nvSpPr>
        <p:spPr>
          <a:xfrm>
            <a:off x="5526888" y="1507701"/>
            <a:ext cx="2303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Server-side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F6EF72D-7962-D1CB-4933-136B9B73A7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5548" y="4339645"/>
            <a:ext cx="486652" cy="4341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930759-4BD3-80A4-900D-F853B44B12D0}"/>
              </a:ext>
            </a:extLst>
          </p:cNvPr>
          <p:cNvSpPr txBox="1"/>
          <p:nvPr/>
        </p:nvSpPr>
        <p:spPr>
          <a:xfrm>
            <a:off x="2352773" y="4444957"/>
            <a:ext cx="116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web3.js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874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A820-3415-D608-8350-1C4CC9CC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IPFS File Storage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B0222-D346-E22E-4BAF-E3C3E3ABB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39188"/>
            <a:ext cx="4310342" cy="4396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8BD537-0479-FDF5-39E1-B66A72EC4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21" y="2153667"/>
            <a:ext cx="4383130" cy="44296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2D6EAB-32B3-9EBC-36AF-764BE0452682}"/>
              </a:ext>
            </a:extLst>
          </p:cNvPr>
          <p:cNvSpPr txBox="1"/>
          <p:nvPr/>
        </p:nvSpPr>
        <p:spPr>
          <a:xfrm>
            <a:off x="894670" y="1706368"/>
            <a:ext cx="3105830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Upload NFT images to IPFS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0CF04-32C1-AAAB-74B4-8617A2ABAE0F}"/>
              </a:ext>
            </a:extLst>
          </p:cNvPr>
          <p:cNvSpPr txBox="1"/>
          <p:nvPr/>
        </p:nvSpPr>
        <p:spPr>
          <a:xfrm>
            <a:off x="6549506" y="1492857"/>
            <a:ext cx="3470793" cy="646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Include path to images and upload </a:t>
            </a:r>
            <a:r>
              <a:rPr lang="en-US" dirty="0" err="1"/>
              <a:t>json</a:t>
            </a:r>
            <a:r>
              <a:rPr lang="en-US" dirty="0"/>
              <a:t> file for each</a:t>
            </a:r>
          </a:p>
        </p:txBody>
      </p:sp>
    </p:spTree>
    <p:extLst>
      <p:ext uri="{BB962C8B-B14F-4D97-AF65-F5344CB8AC3E}">
        <p14:creationId xmlns:p14="http://schemas.microsoft.com/office/powerpoint/2010/main" val="149061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1A820-3415-D608-8350-1C4CC9CC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8472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Backend (Remix – Solidity)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27F2460-5404-0992-407D-908F2D5E6D06}"/>
              </a:ext>
            </a:extLst>
          </p:cNvPr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Write and deploy Ethereum smart contract in Remix online IDE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Use ERC721 from OpenZeppelin for NFT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Include functions for minting and for the contract owner to add more available NFTs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035C0C5-F9A6-5AD1-993E-6829E6035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211" y="2522848"/>
            <a:ext cx="5448051" cy="35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9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1A820-3415-D608-8350-1C4CC9CC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147" y="864388"/>
            <a:ext cx="4753726" cy="12478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Contract Deployment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595F67C-A2CF-60A0-06E2-B77995697449}"/>
              </a:ext>
            </a:extLst>
          </p:cNvPr>
          <p:cNvSpPr txBox="1"/>
          <p:nvPr/>
        </p:nvSpPr>
        <p:spPr>
          <a:xfrm>
            <a:off x="6358129" y="864388"/>
            <a:ext cx="5029200" cy="1773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 MetaMask to deploy with your account (injected provider)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Test interacting with contract in Remix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78E63-180C-3B53-09AA-8BC388D5E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48" y="2785357"/>
            <a:ext cx="1937742" cy="3399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5B6EE0-07A0-0861-57DC-57B82F5BA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238" y="2638324"/>
            <a:ext cx="3003760" cy="374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5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53E21-5181-627A-5328-6D2A32AA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891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Frontend – VS Code (html,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js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css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A603140-408F-EBE9-2590-EAAF98CE4F1D}"/>
              </a:ext>
            </a:extLst>
          </p:cNvPr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Create web pages for purchasing and viewing SNKR NFTs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Call smart contract using javascript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Use LiveServer to run the web site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CCB30A0-F5C5-8B54-D82F-3CB265B0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741" y="3091732"/>
            <a:ext cx="5799356" cy="282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6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D1A820-3415-D608-8350-1C4CC9CC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510A3-6AEB-CECE-65D8-C5560483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790" y="1424370"/>
            <a:ext cx="5603109" cy="406225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8972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53E21-5181-627A-5328-6D2A32AA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891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Lessons Learned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93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4939</TotalTime>
  <Words>184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Whitney SSm A</vt:lpstr>
      <vt:lpstr>Office Theme</vt:lpstr>
      <vt:lpstr>PowerPoint Presentation</vt:lpstr>
      <vt:lpstr>Overview</vt:lpstr>
      <vt:lpstr>Architecture</vt:lpstr>
      <vt:lpstr>IPFS File Storage</vt:lpstr>
      <vt:lpstr>Backend (Remix – Solidity)</vt:lpstr>
      <vt:lpstr>Contract Deployment</vt:lpstr>
      <vt:lpstr>Frontend – VS Code (html, js, css)</vt:lpstr>
      <vt:lpstr>Demo</vt:lpstr>
      <vt:lpstr>Lessons Learned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Đặng Đỗ Hải</dc:creator>
  <cp:lastModifiedBy>leigh allison</cp:lastModifiedBy>
  <cp:revision>60</cp:revision>
  <dcterms:created xsi:type="dcterms:W3CDTF">2020-04-23T17:41:57Z</dcterms:created>
  <dcterms:modified xsi:type="dcterms:W3CDTF">2022-11-28T04:49:16Z</dcterms:modified>
</cp:coreProperties>
</file>