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03C3-D406-4FFD-8F3A-293EDA3BCAB0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42D8-AA1A-4938-927A-CF056F60FB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649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03C3-D406-4FFD-8F3A-293EDA3BCAB0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42D8-AA1A-4938-927A-CF056F60FB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2757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03C3-D406-4FFD-8F3A-293EDA3BCAB0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42D8-AA1A-4938-927A-CF056F60FB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980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03C3-D406-4FFD-8F3A-293EDA3BCAB0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42D8-AA1A-4938-927A-CF056F60FB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79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03C3-D406-4FFD-8F3A-293EDA3BCAB0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42D8-AA1A-4938-927A-CF056F60FB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52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03C3-D406-4FFD-8F3A-293EDA3BCAB0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42D8-AA1A-4938-927A-CF056F60FB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969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03C3-D406-4FFD-8F3A-293EDA3BCAB0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42D8-AA1A-4938-927A-CF056F60FB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438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03C3-D406-4FFD-8F3A-293EDA3BCAB0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42D8-AA1A-4938-927A-CF056F60FB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172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03C3-D406-4FFD-8F3A-293EDA3BCAB0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42D8-AA1A-4938-927A-CF056F60FB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316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03C3-D406-4FFD-8F3A-293EDA3BCAB0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42D8-AA1A-4938-927A-CF056F60FB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955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03C3-D406-4FFD-8F3A-293EDA3BCAB0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42D8-AA1A-4938-927A-CF056F60FB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26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903C3-D406-4FFD-8F3A-293EDA3BCAB0}" type="datetimeFigureOut">
              <a:rPr kumimoji="1" lang="ja-JP" altLang="en-US" smtClean="0"/>
              <a:t>2019/6/24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842D8-AA1A-4938-927A-CF056F60FB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05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971598" y="2233850"/>
            <a:ext cx="7322784" cy="2116408"/>
            <a:chOff x="971598" y="2233850"/>
            <a:chExt cx="7322784" cy="2116408"/>
          </a:xfrm>
        </p:grpSpPr>
        <p:grpSp>
          <p:nvGrpSpPr>
            <p:cNvPr id="52" name="グループ化 51"/>
            <p:cNvGrpSpPr/>
            <p:nvPr/>
          </p:nvGrpSpPr>
          <p:grpSpPr>
            <a:xfrm>
              <a:off x="1527166" y="2237915"/>
              <a:ext cx="6767216" cy="2112343"/>
              <a:chOff x="1907704" y="1128717"/>
              <a:chExt cx="6767216" cy="2112343"/>
            </a:xfrm>
          </p:grpSpPr>
          <p:grpSp>
            <p:nvGrpSpPr>
              <p:cNvPr id="21" name="グループ化 20"/>
              <p:cNvGrpSpPr/>
              <p:nvPr/>
            </p:nvGrpSpPr>
            <p:grpSpPr>
              <a:xfrm>
                <a:off x="3264839" y="1129751"/>
                <a:ext cx="1008112" cy="967101"/>
                <a:chOff x="3912911" y="1129751"/>
                <a:chExt cx="1008112" cy="967101"/>
              </a:xfrm>
            </p:grpSpPr>
            <p:sp>
              <p:nvSpPr>
                <p:cNvPr id="11" name="正方形/長方形 10"/>
                <p:cNvSpPr/>
                <p:nvPr/>
              </p:nvSpPr>
              <p:spPr>
                <a:xfrm>
                  <a:off x="3912911" y="1129751"/>
                  <a:ext cx="1008112" cy="144016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" name="正方形/長方形 11"/>
                <p:cNvSpPr/>
                <p:nvPr/>
              </p:nvSpPr>
              <p:spPr>
                <a:xfrm>
                  <a:off x="3912911" y="1556792"/>
                  <a:ext cx="1008112" cy="144016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" name="正方形/長方形 12"/>
                <p:cNvSpPr/>
                <p:nvPr/>
              </p:nvSpPr>
              <p:spPr>
                <a:xfrm rot="5400000">
                  <a:off x="3732919" y="1309743"/>
                  <a:ext cx="504000" cy="144016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" name="正方形/長方形 13"/>
                <p:cNvSpPr/>
                <p:nvPr/>
              </p:nvSpPr>
              <p:spPr>
                <a:xfrm rot="5400000">
                  <a:off x="4597015" y="1772844"/>
                  <a:ext cx="504000" cy="144016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7" name="グループ化 26"/>
              <p:cNvGrpSpPr/>
              <p:nvPr/>
            </p:nvGrpSpPr>
            <p:grpSpPr>
              <a:xfrm>
                <a:off x="4399004" y="1138134"/>
                <a:ext cx="1008112" cy="958717"/>
                <a:chOff x="5069110" y="1138134"/>
                <a:chExt cx="1008112" cy="958717"/>
              </a:xfrm>
            </p:grpSpPr>
            <p:sp>
              <p:nvSpPr>
                <p:cNvPr id="15" name="正方形/長方形 14"/>
                <p:cNvSpPr/>
                <p:nvPr/>
              </p:nvSpPr>
              <p:spPr>
                <a:xfrm>
                  <a:off x="5069110" y="1138135"/>
                  <a:ext cx="1008112" cy="144016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" name="正方形/長方形 15"/>
                <p:cNvSpPr/>
                <p:nvPr/>
              </p:nvSpPr>
              <p:spPr>
                <a:xfrm rot="5400000">
                  <a:off x="4661759" y="1545485"/>
                  <a:ext cx="958717" cy="144016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" name="正方形/長方形 16"/>
                <p:cNvSpPr/>
                <p:nvPr/>
              </p:nvSpPr>
              <p:spPr>
                <a:xfrm rot="5400000">
                  <a:off x="5525855" y="1545485"/>
                  <a:ext cx="958717" cy="144016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" name="正方形/長方形 18"/>
                <p:cNvSpPr/>
                <p:nvPr/>
              </p:nvSpPr>
              <p:spPr>
                <a:xfrm>
                  <a:off x="5073647" y="1542878"/>
                  <a:ext cx="990000" cy="144016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2" name="グループ化 21"/>
              <p:cNvGrpSpPr/>
              <p:nvPr/>
            </p:nvGrpSpPr>
            <p:grpSpPr>
              <a:xfrm>
                <a:off x="5508104" y="1131335"/>
                <a:ext cx="1008112" cy="967101"/>
                <a:chOff x="3912911" y="1129751"/>
                <a:chExt cx="1008112" cy="967101"/>
              </a:xfrm>
            </p:grpSpPr>
            <p:sp>
              <p:nvSpPr>
                <p:cNvPr id="23" name="正方形/長方形 22"/>
                <p:cNvSpPr/>
                <p:nvPr/>
              </p:nvSpPr>
              <p:spPr>
                <a:xfrm>
                  <a:off x="3912911" y="1129751"/>
                  <a:ext cx="1008112" cy="144016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" name="正方形/長方形 23"/>
                <p:cNvSpPr/>
                <p:nvPr/>
              </p:nvSpPr>
              <p:spPr>
                <a:xfrm>
                  <a:off x="3912911" y="1556792"/>
                  <a:ext cx="1008112" cy="144016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" name="正方形/長方形 24"/>
                <p:cNvSpPr/>
                <p:nvPr/>
              </p:nvSpPr>
              <p:spPr>
                <a:xfrm rot="5400000">
                  <a:off x="3732919" y="1309743"/>
                  <a:ext cx="504000" cy="144016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" name="正方形/長方形 25"/>
                <p:cNvSpPr/>
                <p:nvPr/>
              </p:nvSpPr>
              <p:spPr>
                <a:xfrm rot="5400000">
                  <a:off x="4597015" y="1772844"/>
                  <a:ext cx="504000" cy="144016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8" name="正方形/長方形 27"/>
              <p:cNvSpPr/>
              <p:nvPr/>
            </p:nvSpPr>
            <p:spPr>
              <a:xfrm rot="5400000">
                <a:off x="7693042" y="1543112"/>
                <a:ext cx="958717" cy="14401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正方形/長方形 28"/>
              <p:cNvSpPr/>
              <p:nvPr/>
            </p:nvSpPr>
            <p:spPr>
              <a:xfrm rot="5400000">
                <a:off x="6183125" y="1536068"/>
                <a:ext cx="958717" cy="14401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正方形/長方形 29"/>
              <p:cNvSpPr/>
              <p:nvPr/>
            </p:nvSpPr>
            <p:spPr>
              <a:xfrm>
                <a:off x="2194920" y="2089925"/>
                <a:ext cx="6480000" cy="1440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正方形/長方形 30"/>
              <p:cNvSpPr/>
              <p:nvPr/>
            </p:nvSpPr>
            <p:spPr>
              <a:xfrm rot="5400000">
                <a:off x="1654057" y="2804297"/>
                <a:ext cx="651310" cy="14401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42" name="グループ化 41"/>
              <p:cNvGrpSpPr/>
              <p:nvPr/>
            </p:nvGrpSpPr>
            <p:grpSpPr>
              <a:xfrm>
                <a:off x="3279909" y="2222925"/>
                <a:ext cx="967507" cy="958717"/>
                <a:chOff x="3279909" y="2222925"/>
                <a:chExt cx="967507" cy="958717"/>
              </a:xfrm>
            </p:grpSpPr>
            <p:sp>
              <p:nvSpPr>
                <p:cNvPr id="32" name="正方形/長方形 31"/>
                <p:cNvSpPr/>
                <p:nvPr/>
              </p:nvSpPr>
              <p:spPr>
                <a:xfrm rot="5400000">
                  <a:off x="2900323" y="2630276"/>
                  <a:ext cx="958717" cy="144016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" name="正方形/長方形 32"/>
                <p:cNvSpPr/>
                <p:nvPr/>
              </p:nvSpPr>
              <p:spPr>
                <a:xfrm rot="19627425">
                  <a:off x="3279909" y="2377304"/>
                  <a:ext cx="958717" cy="144016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" name="正方形/長方形 33"/>
                <p:cNvSpPr/>
                <p:nvPr/>
              </p:nvSpPr>
              <p:spPr>
                <a:xfrm rot="1933761">
                  <a:off x="3288699" y="2813391"/>
                  <a:ext cx="958717" cy="144016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5" name="グループ化 34"/>
              <p:cNvGrpSpPr/>
              <p:nvPr/>
            </p:nvGrpSpPr>
            <p:grpSpPr>
              <a:xfrm flipV="1">
                <a:off x="4403541" y="2233942"/>
                <a:ext cx="1008112" cy="958717"/>
                <a:chOff x="5069110" y="1138134"/>
                <a:chExt cx="1008112" cy="958717"/>
              </a:xfrm>
            </p:grpSpPr>
            <p:sp>
              <p:nvSpPr>
                <p:cNvPr id="36" name="正方形/長方形 35"/>
                <p:cNvSpPr/>
                <p:nvPr/>
              </p:nvSpPr>
              <p:spPr>
                <a:xfrm>
                  <a:off x="5069110" y="1138135"/>
                  <a:ext cx="1008112" cy="144016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" name="正方形/長方形 36"/>
                <p:cNvSpPr/>
                <p:nvPr/>
              </p:nvSpPr>
              <p:spPr>
                <a:xfrm rot="5400000">
                  <a:off x="4661759" y="1545485"/>
                  <a:ext cx="958717" cy="144016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8" name="正方形/長方形 37"/>
                <p:cNvSpPr/>
                <p:nvPr/>
              </p:nvSpPr>
              <p:spPr>
                <a:xfrm rot="5400000">
                  <a:off x="5525855" y="1545485"/>
                  <a:ext cx="958717" cy="144016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43" name="グループ化 42"/>
              <p:cNvGrpSpPr/>
              <p:nvPr/>
            </p:nvGrpSpPr>
            <p:grpSpPr>
              <a:xfrm>
                <a:off x="5508104" y="2004252"/>
                <a:ext cx="1008112" cy="1236808"/>
                <a:chOff x="5508104" y="2004252"/>
                <a:chExt cx="1008112" cy="1236808"/>
              </a:xfrm>
            </p:grpSpPr>
            <p:sp>
              <p:nvSpPr>
                <p:cNvPr id="40" name="正方形/長方形 39"/>
                <p:cNvSpPr/>
                <p:nvPr/>
              </p:nvSpPr>
              <p:spPr>
                <a:xfrm rot="18587880">
                  <a:off x="5340681" y="2550656"/>
                  <a:ext cx="1236808" cy="14400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1" name="正方形/長方形 40"/>
                <p:cNvSpPr/>
                <p:nvPr/>
              </p:nvSpPr>
              <p:spPr>
                <a:xfrm>
                  <a:off x="5508104" y="3041604"/>
                  <a:ext cx="1008112" cy="144016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44" name="正方形/長方形 43"/>
              <p:cNvSpPr/>
              <p:nvPr/>
            </p:nvSpPr>
            <p:spPr>
              <a:xfrm flipV="1">
                <a:off x="6588224" y="3041604"/>
                <a:ext cx="1008112" cy="14401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正方形/長方形 44"/>
              <p:cNvSpPr/>
              <p:nvPr/>
            </p:nvSpPr>
            <p:spPr>
              <a:xfrm rot="16200000" flipV="1">
                <a:off x="6180873" y="2634254"/>
                <a:ext cx="958717" cy="14401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" name="正方形/長方形 45"/>
              <p:cNvSpPr/>
              <p:nvPr/>
            </p:nvSpPr>
            <p:spPr>
              <a:xfrm>
                <a:off x="6588224" y="2550648"/>
                <a:ext cx="1008112" cy="14401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正方形/長方形 48"/>
              <p:cNvSpPr/>
              <p:nvPr/>
            </p:nvSpPr>
            <p:spPr>
              <a:xfrm rot="16200000" flipV="1">
                <a:off x="7283029" y="2630274"/>
                <a:ext cx="958717" cy="14401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正方形/長方形 49"/>
              <p:cNvSpPr/>
              <p:nvPr/>
            </p:nvSpPr>
            <p:spPr>
              <a:xfrm rot="2996531">
                <a:off x="7607226" y="2573333"/>
                <a:ext cx="1188000" cy="1440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正方形/長方形 50"/>
              <p:cNvSpPr/>
              <p:nvPr/>
            </p:nvSpPr>
            <p:spPr>
              <a:xfrm rot="16200000" flipV="1">
                <a:off x="8122309" y="2625550"/>
                <a:ext cx="958717" cy="14401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3" name="正方形/長方形 52"/>
            <p:cNvSpPr/>
            <p:nvPr/>
          </p:nvSpPr>
          <p:spPr>
            <a:xfrm>
              <a:off x="6209938" y="2655398"/>
              <a:ext cx="1008112" cy="14401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/>
            <p:cNvSpPr/>
            <p:nvPr/>
          </p:nvSpPr>
          <p:spPr>
            <a:xfrm rot="5400000">
              <a:off x="6664431" y="2654683"/>
              <a:ext cx="958717" cy="14401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/>
            <p:cNvSpPr/>
            <p:nvPr/>
          </p:nvSpPr>
          <p:spPr>
            <a:xfrm rot="10800000">
              <a:off x="7546654" y="2233850"/>
              <a:ext cx="504000" cy="14401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斜め縞 1"/>
            <p:cNvSpPr/>
            <p:nvPr/>
          </p:nvSpPr>
          <p:spPr>
            <a:xfrm>
              <a:off x="1599173" y="2233851"/>
              <a:ext cx="642816" cy="1916951"/>
            </a:xfrm>
            <a:prstGeom prst="diagStripe">
              <a:avLst>
                <a:gd name="adj" fmla="val 7184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斜め縞 53"/>
            <p:cNvSpPr/>
            <p:nvPr/>
          </p:nvSpPr>
          <p:spPr>
            <a:xfrm flipH="1">
              <a:off x="971598" y="2233850"/>
              <a:ext cx="638589" cy="1916952"/>
            </a:xfrm>
            <a:prstGeom prst="diagStripe">
              <a:avLst>
                <a:gd name="adj" fmla="val 7184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斜め縞 59"/>
            <p:cNvSpPr/>
            <p:nvPr/>
          </p:nvSpPr>
          <p:spPr>
            <a:xfrm flipH="1">
              <a:off x="2051719" y="2233850"/>
              <a:ext cx="638589" cy="1916952"/>
            </a:xfrm>
            <a:prstGeom prst="diagStripe">
              <a:avLst>
                <a:gd name="adj" fmla="val 7184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887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2550275" y="4824008"/>
            <a:ext cx="2000790" cy="2880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 rot="5400000">
            <a:off x="4306544" y="2902370"/>
            <a:ext cx="4131312" cy="28803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 rot="5400000">
            <a:off x="796526" y="2783092"/>
            <a:ext cx="3793799" cy="2880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4550200" y="1196752"/>
            <a:ext cx="2196244" cy="28803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4887973" y="3008494"/>
            <a:ext cx="1103416" cy="28803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353955" y="1196752"/>
            <a:ext cx="2196244" cy="2880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4550199" y="4824008"/>
            <a:ext cx="1677984" cy="2880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3059831" y="3008494"/>
            <a:ext cx="1152129" cy="288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 rot="5400000">
            <a:off x="2998503" y="3008494"/>
            <a:ext cx="3137104" cy="288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2675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0</Words>
  <Application>Microsoft Office PowerPoint</Application>
  <PresentationFormat>画面に合わせる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11</cp:revision>
  <dcterms:created xsi:type="dcterms:W3CDTF">2019-06-19T13:44:06Z</dcterms:created>
  <dcterms:modified xsi:type="dcterms:W3CDTF">2019-06-24T13:43:00Z</dcterms:modified>
</cp:coreProperties>
</file>