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6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4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2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2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4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D8947F-54AE-4AA3-AD94-125797C13EA7}" type="datetimeFigureOut">
              <a:rPr lang="fr-FR" smtClean="0"/>
              <a:t>11/10/2019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E969F4-1B9F-459A-84C0-4ABCEED16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625B1-351D-42D1-8FC8-0A8CFEB26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103EE5-321B-4A4F-A7EB-C03B2434F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chatbot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real</a:t>
            </a:r>
          </a:p>
        </p:txBody>
      </p:sp>
    </p:spTree>
    <p:extLst>
      <p:ext uri="{BB962C8B-B14F-4D97-AF65-F5344CB8AC3E}">
        <p14:creationId xmlns:p14="http://schemas.microsoft.com/office/powerpoint/2010/main" val="156116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CE0B8-D8E5-4C1E-9C5D-C6D2E876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148DD-1BB0-43A5-B72E-4987C74C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54490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How to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implement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Chatbot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F45FA-40F6-49F1-AF38-8900630B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6" y="3449038"/>
            <a:ext cx="3208176" cy="1459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E92B21-DF88-4213-9412-57690F17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5" y="3672274"/>
            <a:ext cx="3422054" cy="10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8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D892B-7A68-4367-9CEC-B11B31AD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Juridical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</a:t>
            </a:r>
            <a:r>
              <a:rPr lang="fr-FR" dirty="0" err="1"/>
              <a:t>constraints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8370E-D2BD-4385-A6FB-762DFD4A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5228875"/>
          </a:xfrm>
        </p:spPr>
        <p:txBody>
          <a:bodyPr/>
          <a:lstStyle/>
          <a:p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have to store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sensitive data and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sollicited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delicate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contexts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CNIL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RGPD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i="1" dirty="0">
                <a:solidFill>
                  <a:schemeClr val="accent1">
                    <a:lumMod val="75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10318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63813-EFAE-41EE-82B1-DA1CF77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 &amp; indirect </a:t>
            </a:r>
            <a:r>
              <a:rPr lang="fr-FR" dirty="0" err="1"/>
              <a:t>competitors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328F5-FBB9-47C0-B71F-1019114D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37" y="2338252"/>
            <a:ext cx="10571965" cy="376618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Even if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can’t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talk about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competitors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options are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available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Notify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school’s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authorities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" lvl="1" indent="0">
              <a:buNone/>
            </a:pP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Green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3020</a:t>
            </a:r>
          </a:p>
        </p:txBody>
      </p:sp>
    </p:spTree>
    <p:extLst>
      <p:ext uri="{BB962C8B-B14F-4D97-AF65-F5344CB8AC3E}">
        <p14:creationId xmlns:p14="http://schemas.microsoft.com/office/powerpoint/2010/main" val="89068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D824-806C-4580-ABB0-8E93815E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&amp; </a:t>
            </a:r>
            <a:r>
              <a:rPr lang="fr-FR" dirty="0" err="1"/>
              <a:t>worst</a:t>
            </a:r>
            <a:r>
              <a:rPr lang="fr-FR" dirty="0"/>
              <a:t> practices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E63A403-F4A8-4538-92E5-2DAB0139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31340"/>
              </p:ext>
            </p:extLst>
          </p:nvPr>
        </p:nvGraphicFramePr>
        <p:xfrm>
          <a:off x="719138" y="2739151"/>
          <a:ext cx="1075372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61860018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476343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Do’s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8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teenagers while keeping them as anonymous as possible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Sending and transmitting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notications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authorities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Being as transparent as possible to the user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Being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24/7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fake reports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Make the user feel uncomfortable and distrusted                           during the discussions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Not respecting the data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managmeent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CNIL / laws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 Unable to link the victim with anyone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8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5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D5F0D-9737-46BA-93D6-48E84967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Innovative &amp; différenciation aspects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0C6B6-CCD5-40C9-AFAB-04DDA236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limitations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Going head to head with the main parties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Use a phone line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Our innovations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Automated conversation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Graphical interface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Notification system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Autonomous system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3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5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7160B-E827-4AD5-B8B8-12F3C0B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revenues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2C22C-35CD-4E56-8ED7-D2547DBB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2817177"/>
            <a:ext cx="10753725" cy="3766185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topic…</a:t>
            </a:r>
          </a:p>
          <a:p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Partnerships,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schools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ministry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006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3D08-43B2-49F0-B9FB-1FF6413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/>
              <a:t>What’s</a:t>
            </a:r>
            <a:r>
              <a:rPr lang="fr-FR" sz="8000" dirty="0"/>
              <a:t> LIA ?</a:t>
            </a:r>
          </a:p>
        </p:txBody>
      </p:sp>
    </p:spTree>
    <p:extLst>
      <p:ext uri="{BB962C8B-B14F-4D97-AF65-F5344CB8AC3E}">
        <p14:creationId xmlns:p14="http://schemas.microsoft.com/office/powerpoint/2010/main" val="27022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848EC-5063-4761-B123-5463C31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E9216-CF15-4109-AB1A-E60156E6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26" y="2017278"/>
            <a:ext cx="4137940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Product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Goal &amp;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Target &amp;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Beneficiaries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partners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suppliers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technologies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F9B129-1713-401D-B7BD-A26E4C929C0D}"/>
              </a:ext>
            </a:extLst>
          </p:cNvPr>
          <p:cNvSpPr txBox="1">
            <a:spLocks/>
          </p:cNvSpPr>
          <p:nvPr/>
        </p:nvSpPr>
        <p:spPr>
          <a:xfrm>
            <a:off x="6623367" y="2011680"/>
            <a:ext cx="4806632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Juridical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Direct &amp; indirect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competitors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Best and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worst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Innovative aspects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Potential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revenues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DF75A-B9C8-4B62-8BAC-B47D9C7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3CDBA-2FFA-4C8F-A421-E5A0E4F37920}"/>
              </a:ext>
            </a:extLst>
          </p:cNvPr>
          <p:cNvSpPr txBox="1"/>
          <p:nvPr/>
        </p:nvSpPr>
        <p:spPr>
          <a:xfrm>
            <a:off x="1471127" y="271520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LIA is a chatbot designed for harassed students children (12-16 years old) as a new media to transmit and signal their issues to school authorities. Our product distinguish itself from phone lines which are often unavailable and not comfortable for the child user.</a:t>
            </a:r>
            <a:endParaRPr lang="fr-FR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111D-F5E0-41BE-9153-B222E432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&amp; 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2367C-66BD-4B6E-B9E5-79FFC49B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61397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Two main purposes: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the victims, a new and more comfortable approach to speak about their issues without being face to face with an actual person.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the school authorities, an additional mean to be aware of the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88782-FF89-42C6-9949-52D402C3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Business </a:t>
            </a:r>
            <a:r>
              <a:rPr lang="fr-FR" sz="8000" dirty="0" err="1"/>
              <a:t>definition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9693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772F-2AE7-4E76-A50F-AC8DCC04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Targets</a:t>
            </a:r>
            <a:r>
              <a:rPr lang="fr-FR" dirty="0"/>
              <a:t> &amp; </a:t>
            </a:r>
            <a:r>
              <a:rPr lang="fr-FR" dirty="0" err="1"/>
              <a:t>Beneficiaries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D7EF957-6394-45DB-ABC6-3FE81CC0B7B1}"/>
              </a:ext>
            </a:extLst>
          </p:cNvPr>
          <p:cNvSpPr/>
          <p:nvPr/>
        </p:nvSpPr>
        <p:spPr>
          <a:xfrm>
            <a:off x="1436914" y="2341984"/>
            <a:ext cx="4133462" cy="38348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Users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Harrassed</a:t>
            </a:r>
            <a:r>
              <a:rPr lang="fr-FR" dirty="0"/>
              <a:t> </a:t>
            </a:r>
            <a:r>
              <a:rPr lang="fr-FR" dirty="0" err="1"/>
              <a:t>children</a:t>
            </a:r>
            <a:r>
              <a:rPr lang="fr-FR" dirty="0"/>
              <a:t> &amp; teenagers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E843F5-0F32-4078-9FEE-CA3E371B2464}"/>
              </a:ext>
            </a:extLst>
          </p:cNvPr>
          <p:cNvSpPr/>
          <p:nvPr/>
        </p:nvSpPr>
        <p:spPr>
          <a:xfrm>
            <a:off x="6621624" y="2341984"/>
            <a:ext cx="4133462" cy="38348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Buyers</a:t>
            </a:r>
            <a:endParaRPr lang="fr-FR" sz="2800" dirty="0"/>
          </a:p>
          <a:p>
            <a:pPr algn="ctr"/>
            <a:endParaRPr lang="fr-FR" sz="2800" dirty="0"/>
          </a:p>
          <a:p>
            <a:pPr algn="ctr"/>
            <a:r>
              <a:rPr lang="fr-FR" dirty="0" err="1"/>
              <a:t>Primary</a:t>
            </a:r>
            <a:r>
              <a:rPr lang="fr-FR" dirty="0"/>
              <a:t> to high </a:t>
            </a:r>
            <a:r>
              <a:rPr lang="fr-FR" dirty="0" err="1"/>
              <a:t>Schools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1684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CD3FC-1A30-4919-B0C5-F878575E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935905D-E2CC-4096-8369-ABD839FEC8BE}"/>
              </a:ext>
            </a:extLst>
          </p:cNvPr>
          <p:cNvSpPr/>
          <p:nvPr/>
        </p:nvSpPr>
        <p:spPr>
          <a:xfrm>
            <a:off x="784261" y="2018752"/>
            <a:ext cx="2291248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Psychologist’s</a:t>
            </a:r>
            <a:r>
              <a:rPr lang="fr-FR" dirty="0"/>
              <a:t> offices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4D7A539-7574-4588-B78B-D41FAF98D761}"/>
              </a:ext>
            </a:extLst>
          </p:cNvPr>
          <p:cNvSpPr/>
          <p:nvPr/>
        </p:nvSpPr>
        <p:spPr>
          <a:xfrm>
            <a:off x="4855035" y="1511559"/>
            <a:ext cx="2805408" cy="2745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 fighting against school harassment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56EE38C-FD58-4CD4-8E7E-BE2A91C47F29}"/>
              </a:ext>
            </a:extLst>
          </p:cNvPr>
          <p:cNvSpPr/>
          <p:nvPr/>
        </p:nvSpPr>
        <p:spPr>
          <a:xfrm>
            <a:off x="9265785" y="2017773"/>
            <a:ext cx="2291251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Specialists</a:t>
            </a:r>
            <a:r>
              <a:rPr lang="fr-FR" dirty="0"/>
              <a:t> in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psychology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F827B6C-BBFB-4CDA-A402-9C3EB59ED7E1}"/>
              </a:ext>
            </a:extLst>
          </p:cNvPr>
          <p:cNvSpPr/>
          <p:nvPr/>
        </p:nvSpPr>
        <p:spPr>
          <a:xfrm>
            <a:off x="7305880" y="4427030"/>
            <a:ext cx="2291250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Publics &amp;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schools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9A7DB0-17C2-48E5-8E9D-BEBECA7D9D7A}"/>
              </a:ext>
            </a:extLst>
          </p:cNvPr>
          <p:cNvSpPr/>
          <p:nvPr/>
        </p:nvSpPr>
        <p:spPr>
          <a:xfrm>
            <a:off x="2841176" y="4427030"/>
            <a:ext cx="2291249" cy="22393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Ministry of National Education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6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F1C78-76CF-4EA8-B946-B425E2AE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Potential suppliers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B8EDA25-2B12-46BA-83B2-68155CCF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46" y="624614"/>
            <a:ext cx="2723954" cy="2723954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B6684AC-1383-4936-9C65-EA26A4A9D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8" y="3743212"/>
            <a:ext cx="3352128" cy="22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4052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328</Words>
  <Application>Microsoft Office PowerPoint</Application>
  <PresentationFormat>Grand écran</PresentationFormat>
  <Paragraphs>87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 Light</vt:lpstr>
      <vt:lpstr>Métropolitain</vt:lpstr>
      <vt:lpstr>LIA</vt:lpstr>
      <vt:lpstr>What’s LIA ?</vt:lpstr>
      <vt:lpstr>Summary</vt:lpstr>
      <vt:lpstr>Product presentation</vt:lpstr>
      <vt:lpstr>Goal &amp; objective</vt:lpstr>
      <vt:lpstr>Business definition</vt:lpstr>
      <vt:lpstr>Targets &amp; Beneficiaries</vt:lpstr>
      <vt:lpstr>Potential partners</vt:lpstr>
      <vt:lpstr>Potential suppliers</vt:lpstr>
      <vt:lpstr>Potential technologies</vt:lpstr>
      <vt:lpstr>Juridical environment &amp; constraints</vt:lpstr>
      <vt:lpstr>Direct &amp; indirect competitors</vt:lpstr>
      <vt:lpstr>Best &amp; worst practices</vt:lpstr>
      <vt:lpstr>Innovative &amp; différenciation aspects</vt:lpstr>
      <vt:lpstr>Potential revenues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</dc:title>
  <dc:creator>Paul Basnier</dc:creator>
  <cp:lastModifiedBy>Paul Basnier</cp:lastModifiedBy>
  <cp:revision>4</cp:revision>
  <dcterms:created xsi:type="dcterms:W3CDTF">2019-10-11T16:01:01Z</dcterms:created>
  <dcterms:modified xsi:type="dcterms:W3CDTF">2019-10-11T16:28:42Z</dcterms:modified>
</cp:coreProperties>
</file>