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60" r:id="rId3"/>
    <p:sldId id="281" r:id="rId4"/>
    <p:sldId id="28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BA6F2-C885-4320-B497-97F202C152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4A20B-D539-46B7-8EF6-A39B34D0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2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80DFFC-5022-410E-8EE1-18C4D019160F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066/P9U6OOPH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dwr.idaho.gov/water-data/projects/treasure-valle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hundt@usgs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19C1-4234-FF5C-6E4D-4495EA49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r>
              <a:rPr lang="en-US" sz="8000" dirty="0"/>
              <a:t>Model repository and future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31A1-95B2-0546-882D-0B3FAAC3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Treasure Valley Groundwater Flow Model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Stephen Hundt, USGS (shundt@usgs.gov)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March 14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2023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03526FDF-B38C-5B6F-F3D1-B84CEA9D0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Where to get it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USGS model archive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400" dirty="0" err="1">
                <a:hlinkClick r:id="rId3"/>
              </a:rPr>
              <a:t>Sciencebase</a:t>
            </a:r>
            <a:r>
              <a:rPr lang="en-US" sz="1400" dirty="0">
                <a:hlinkClick r:id="rId3"/>
              </a:rPr>
              <a:t> link</a:t>
            </a:r>
            <a:endParaRPr lang="en-US" sz="14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1600" dirty="0"/>
              <a:t> IDWR Treasure Valley project site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400" dirty="0">
                <a:hlinkClick r:id="rId4"/>
              </a:rPr>
              <a:t>IDWR link</a:t>
            </a:r>
            <a:endParaRPr lang="en-US" sz="14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E99C8-D3AD-1C9F-B9E6-10D13000E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893" y="428205"/>
            <a:ext cx="5125094" cy="598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A8960-9D1E-B137-3864-F5D6FCD3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48" y="494972"/>
            <a:ext cx="6715686" cy="58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Data release contents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BBCED-E686-58F3-1F8A-08F6EAEE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75" y="1409699"/>
            <a:ext cx="6819900" cy="4038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AB281D-0E99-CBE3-9BF4-FD1A5E060F61}"/>
              </a:ext>
            </a:extLst>
          </p:cNvPr>
          <p:cNvSpPr/>
          <p:nvPr/>
        </p:nvSpPr>
        <p:spPr>
          <a:xfrm>
            <a:off x="4891176" y="4237703"/>
            <a:ext cx="1008180" cy="383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B729EF-83C3-88E5-F011-DEFAC7A8B978}"/>
              </a:ext>
            </a:extLst>
          </p:cNvPr>
          <p:cNvSpPr/>
          <p:nvPr/>
        </p:nvSpPr>
        <p:spPr>
          <a:xfrm>
            <a:off x="4435039" y="4354461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6AC88B-4423-96A3-DC07-D04B4E42B81B}"/>
              </a:ext>
            </a:extLst>
          </p:cNvPr>
          <p:cNvSpPr/>
          <p:nvPr/>
        </p:nvSpPr>
        <p:spPr>
          <a:xfrm rot="2030503">
            <a:off x="4468289" y="4022111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6651F3-4DD6-312C-97F6-9EC201716B91}"/>
              </a:ext>
            </a:extLst>
          </p:cNvPr>
          <p:cNvSpPr/>
          <p:nvPr/>
        </p:nvSpPr>
        <p:spPr>
          <a:xfrm rot="19195342">
            <a:off x="4489275" y="4725627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ABF3E0-58FE-E7D0-C2B7-4FE90C55C868}"/>
              </a:ext>
            </a:extLst>
          </p:cNvPr>
          <p:cNvSpPr/>
          <p:nvPr/>
        </p:nvSpPr>
        <p:spPr>
          <a:xfrm rot="10800000">
            <a:off x="5982574" y="4396870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BB263B-C62B-222F-C389-C201C4DBB027}"/>
              </a:ext>
            </a:extLst>
          </p:cNvPr>
          <p:cNvSpPr/>
          <p:nvPr/>
        </p:nvSpPr>
        <p:spPr>
          <a:xfrm rot="11748430">
            <a:off x="5939920" y="4601965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EFA4FE-0B2F-018E-B986-0144341DADFF}"/>
              </a:ext>
            </a:extLst>
          </p:cNvPr>
          <p:cNvSpPr/>
          <p:nvPr/>
        </p:nvSpPr>
        <p:spPr>
          <a:xfrm rot="9705022">
            <a:off x="5970385" y="4190394"/>
            <a:ext cx="385141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DCCA7D-DF7E-2499-0D2D-96A553BED73D}"/>
              </a:ext>
            </a:extLst>
          </p:cNvPr>
          <p:cNvSpPr txBox="1">
            <a:spLocks/>
          </p:cNvSpPr>
          <p:nvPr/>
        </p:nvSpPr>
        <p:spPr>
          <a:xfrm>
            <a:off x="639213" y="2071550"/>
            <a:ext cx="3732909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400" dirty="0"/>
              <a:t>Please, read the **** readme file!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All directories are explained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400" dirty="0"/>
              <a:t>model.zip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Just MODFLOW files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400" dirty="0"/>
              <a:t>model_pest_and_results.zip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MODFLOW &amp; PEST files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Utilities and utility files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“results”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400" dirty="0"/>
              <a:t>model_development_scripts.zip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python files to preprocess and create MODFLOW &amp; PEST files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not designed to be fully reproducible, but may be helpful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All inputs and all decisions are in here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Source code for utilities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400" dirty="0" err="1"/>
              <a:t>observation_information</a:t>
            </a:r>
            <a:endParaRPr lang="en-US" sz="1400" dirty="0"/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200" dirty="0"/>
              <a:t>Observation target data and LUTs</a:t>
            </a:r>
          </a:p>
          <a:p>
            <a:pPr lvl="1">
              <a:buFont typeface="Calibri" panose="020F0502020204030204" pitchFamily="34" charset="0"/>
              <a:buChar char="•"/>
            </a:pPr>
            <a:endParaRPr lang="en-US" sz="1200" dirty="0"/>
          </a:p>
          <a:p>
            <a:pPr>
              <a:buFont typeface="Calibri" panose="020F0502020204030204" pitchFamily="34" charset="0"/>
              <a:buChar char="•"/>
            </a:pPr>
            <a:endParaRPr lang="en-US" sz="14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1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636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Maintenance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6868"/>
            <a:ext cx="9757533" cy="3898156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Short term: 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shundt@usgs.gov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(when) you notice mistakes please tell me  - if early enough we can update repository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Longer term: IDWR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Details TBD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I’m not going anywhere – I’m happy to help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5862F183-0B40-5165-A9B5-863BB257A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58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</TotalTime>
  <Words>177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Model repository and future maintenance</vt:lpstr>
      <vt:lpstr>Where to get it</vt:lpstr>
      <vt:lpstr>Data release contents</vt:lpstr>
      <vt:lpstr>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Hundt, Stephen A</dc:creator>
  <cp:lastModifiedBy>Hundt, Stephen A</cp:lastModifiedBy>
  <cp:revision>12</cp:revision>
  <dcterms:created xsi:type="dcterms:W3CDTF">2023-02-27T18:59:57Z</dcterms:created>
  <dcterms:modified xsi:type="dcterms:W3CDTF">2023-03-08T23:26:52Z</dcterms:modified>
</cp:coreProperties>
</file>